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2780021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2780021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6eeb5d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26eeb5d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26eeb5d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26eeb5d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278002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278002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2780021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2780021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2780021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2780021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780021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780021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2780021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2780021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2780021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2780021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2780021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2780021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50c3b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50c3b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50c3b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250c3b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250c3b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250c3b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250c3b5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250c3b5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250c3b5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250c3b5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50c3b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250c3b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250c3b5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250c3b5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50c3b5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50c3b5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YOUR-USERNAME/YOUR-REPOSITOR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586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101: git and github for  everyone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522850" y="4373650"/>
            <a:ext cx="3525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subhajit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fork</a:t>
            </a:r>
            <a:endParaRPr b="1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fork is a new repository that shares code and visibility settings with the original.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cannot always make a branch or pull an existing branch and push back to it, because you are not registered as a collaborator for that specific project.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can work on your ideas in isolation.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hands-on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create a repo on github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882725" y="1461600"/>
            <a:ext cx="50988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the upper</a:t>
            </a:r>
            <a:r>
              <a:rPr lang="en"/>
              <a:t>-right corner of any page, use the </a:t>
            </a:r>
            <a:r>
              <a:rPr b="1" lang="en"/>
              <a:t>+</a:t>
            </a:r>
            <a:r>
              <a:rPr lang="en"/>
              <a:t> drop-</a:t>
            </a:r>
            <a:r>
              <a:rPr lang="en"/>
              <a:t>down menu, and select new repository.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type a short, memorable name for your repository.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choose a repository visibility. public or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initialize this repository with a readme.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create repository.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clone the repo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257925" y="1461600"/>
            <a:ext cx="57237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navigate to the main page of the repository.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above the list of files, click &lt;&gt; Code.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copy the URL for the repository, under "HTTPS"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terminal, type </a:t>
            </a:r>
            <a:r>
              <a:rPr b="1" lang="en"/>
              <a:t>git clone</a:t>
            </a:r>
            <a:r>
              <a:rPr lang="en"/>
              <a:t>, and then paste the URL you copied earlier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https://github.com/YOUR-USERNAME/YOUR-REPOSITORY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press Enter to create your local clone.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make some changes to the main branch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</a:t>
            </a:r>
            <a:r>
              <a:rPr lang="en" sz="1400">
                <a:solidFill>
                  <a:schemeClr val="dk1"/>
                </a:solidFill>
              </a:rPr>
              <a:t>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</a:t>
            </a:r>
            <a:r>
              <a:rPr lang="en" sz="1400">
                <a:solidFill>
                  <a:schemeClr val="dk1"/>
                </a:solidFill>
              </a:rPr>
              <a:t>changes</a:t>
            </a:r>
            <a:r>
              <a:rPr lang="en" sz="1400">
                <a:solidFill>
                  <a:schemeClr val="dk1"/>
                </a:solidFill>
              </a:rPr>
              <a:t>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to the cloned project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cd &lt;dir-name&gt;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the code repo in vscode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some changes to the existing file, or create a new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some changes to the newly created file, if you have created one.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push the changes to github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the status of your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git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everything to staged area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Commit everything that you have in your staging area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-m “&lt;commit-message&gt;”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Push everything to main </a:t>
            </a:r>
            <a:r>
              <a:rPr lang="en"/>
              <a:t>branch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origin main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389600"/>
            <a:ext cx="28080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create a new branch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git branch &lt;branch-name&gt;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Switch to the newly created branch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&lt;branch-name&gt;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389600"/>
            <a:ext cx="28080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Make more changes to new branch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Move to the cloned project repo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cd &lt;dir-name&gt;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Open the code repo in vscode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Make some changes to the existing file, or create a new file.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Changing existing 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Make some changes to the README.md,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start your own project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389600"/>
            <a:ext cx="28080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repo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some changes to the main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github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Push the changes to the newly created branch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Check the status of your repo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git status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everything to staged area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add 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Commit everything that you have in your staging area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commit -m “&lt;commit-message&gt;”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Push everything to main branch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push origin &lt;branch-name&gt;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555600"/>
            <a:ext cx="857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contribute to a </a:t>
            </a:r>
            <a:r>
              <a:rPr lang="en"/>
              <a:t>existing</a:t>
            </a:r>
            <a:r>
              <a:rPr lang="en"/>
              <a:t> project (DIY)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389600"/>
            <a:ext cx="28080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Fork a repo</a:t>
            </a:r>
            <a:r>
              <a:rPr lang="en" sz="1400">
                <a:solidFill>
                  <a:schemeClr val="dk1"/>
                </a:solidFill>
              </a:rPr>
              <a:t> on github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repo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a new branch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more changes to new branch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Push the changes to the newly created branch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882725" y="1461600"/>
            <a:ext cx="50988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gonna learn: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205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git and github (briefly)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git terminologies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hands-on experience with git and github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art 1: start your own project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 2: contribute to a existing github project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 and github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is a free, open-source distributed </a:t>
            </a:r>
            <a:r>
              <a:rPr lang="en" u="sng">
                <a:solidFill>
                  <a:schemeClr val="dk1"/>
                </a:solidFill>
              </a:rPr>
              <a:t>version control system (vcs)</a:t>
            </a:r>
            <a:r>
              <a:rPr lang="en">
                <a:solidFill>
                  <a:schemeClr val="dk1"/>
                </a:solidFill>
              </a:rPr>
              <a:t> to manage and keep track of source code changes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vcs (version control system) is a system that keeps track of changes made to a file or a set of files.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by Linus Torvalds in 2005 for the development of the Linux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</a:t>
            </a:r>
            <a:r>
              <a:rPr lang="en" u="sng">
                <a:solidFill>
                  <a:schemeClr val="hlink"/>
                </a:solidFill>
                <a:hlinkClick r:id="rId4"/>
              </a:rPr>
              <a:t>ithub</a:t>
            </a:r>
            <a:r>
              <a:rPr lang="en">
                <a:solidFill>
                  <a:schemeClr val="dk1"/>
                </a:solidFill>
              </a:rPr>
              <a:t> is a git repository hosting platform.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r</a:t>
            </a:r>
            <a:r>
              <a:rPr b="1" lang="en"/>
              <a:t>epository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often shortened to ‘repo’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collection of all the files and their history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live on local machine ( you computer) or on remote server (github)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act of making a copy of a repository from remote server to local machine is called ‘cloning’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think of it as a main folder/directory that contains some files.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branch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branch is a separate/new version of main repo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 allows to work on different part of the project without impacting the main branch 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helps to build new feature without breaking existing 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command: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new branch: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branch &lt;branch-name&gt;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switch to a branch: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&lt;branch-name&gt;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commits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commit </a:t>
            </a:r>
            <a:r>
              <a:rPr lang="en">
                <a:solidFill>
                  <a:schemeClr val="dk1"/>
                </a:solidFill>
              </a:rPr>
              <a:t>command</a:t>
            </a:r>
            <a:r>
              <a:rPr lang="en">
                <a:solidFill>
                  <a:schemeClr val="dk1"/>
                </a:solidFill>
              </a:rPr>
              <a:t> saves the changes to the local repo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puts the changes into </a:t>
            </a:r>
            <a:r>
              <a:rPr lang="en" u="sng">
                <a:solidFill>
                  <a:schemeClr val="dk1"/>
                </a:solidFill>
              </a:rPr>
              <a:t>staging area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staging area is where your changes live before you push them into remote repo.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command 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git commit -m &lt;commit-message&gt;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pull</a:t>
            </a:r>
            <a:endParaRPr b="1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get latest updates from remote repo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it’s like refresh button. it grabs the latest changes from the shared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command 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git pull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git pull origin &lt;branch-name&gt;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terminologies : </a:t>
            </a:r>
            <a:r>
              <a:rPr b="1" lang="en"/>
              <a:t>push</a:t>
            </a:r>
            <a:endParaRPr b="1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Uploads contents/changes from local repo to remote repo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command 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</a:t>
            </a:r>
            <a:r>
              <a:rPr lang="en" sz="1400">
                <a:solidFill>
                  <a:schemeClr val="dk1"/>
                </a:solidFill>
              </a:rPr>
              <a:t>it push origin &lt;branch-name&gt;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