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5" autoAdjust="0"/>
    <p:restoredTop sz="94660"/>
  </p:normalViewPr>
  <p:slideViewPr>
    <p:cSldViewPr snapToGrid="0">
      <p:cViewPr>
        <p:scale>
          <a:sx n="100" d="100"/>
          <a:sy n="100" d="100"/>
        </p:scale>
        <p:origin x="3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B1CE3-57D4-8EA5-38D8-6C6659121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E0F01-792F-D29C-8803-C256715E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9EE8C-F3AD-C1E5-2CA8-844D4CB1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CAC59-1F20-24CB-ED25-4A9909F7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A29C9-9CDC-0AA5-0BE9-38185F53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5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DB408-2649-C907-6DD7-9F8E535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ED9939-8CFB-929D-F123-AF99B154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E660D-C38D-3C52-2E75-9D86DADE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7A40A-3601-BEEF-5AC7-A856DE30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20B70-9E00-E41E-5ABD-5821B50C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05F95-6238-2958-86CD-4DA4B1CE5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672305-9E1E-E8B3-8177-F6930B9E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C41CC-AB61-94D7-B86E-9AAFD63D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82AD1-5594-54A1-2C8D-CA8147EB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A5296-5AF2-C581-8E05-ED1769F8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5CFA-4E37-B8B9-6820-B168FAA8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C24A8-1F17-6C55-FB30-989C0321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EB9C1-4202-7D19-ADD0-6C727FA0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65DF6-92E5-9548-309B-EA1BA596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CE030-D5FC-D823-4A2B-B0B2AB4D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6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8CB2-D588-3616-B17F-22BDE6CF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736E7-30D1-68FB-E932-53ACE70F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6BFF4-346E-D375-C13F-BB00742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B9393-E317-39DB-B8AC-FDBFC9BE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291C4-1FD8-BCE1-06BF-B24712E1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6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FA57-E3B9-D228-BDB6-26A9F99E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F925D-B03A-0210-F60F-CFBD330B7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19041-826A-73EF-24FB-CC619D14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F3EC9-3BF4-9C3E-FA8C-D1C78131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9C027-34FC-4915-5F32-76B2F2E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408F4-7757-CA7F-CB47-F531D257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545A-DA2E-E7F3-A288-C83B1AC8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DB4E3-BBF8-7561-DE04-D90F5949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6A8900-ACFA-B64C-8264-01835AAB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A0EE30-7898-69A8-7D1E-C1ED4AB8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A85D74-2266-B44D-D4B8-1511884A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B8C25E-3A77-B9AA-A48B-943121F6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4C52C1-9121-4AE4-9F25-FECF5A86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CF79F2-ED64-3CBA-860A-3CE7CFE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A558A-B2C8-828B-0AED-094AF3A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310F6A-48A4-4546-33DE-AC49FDB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281D35-88A3-71A4-5FFB-82B44BCD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6C0F0D-3BCA-D564-30D5-DCD786E8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5CEF1E-76F8-5AF0-2330-8B7265C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388871-13FC-0C76-55D7-68F97234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82711C-49B2-EFC2-B5F0-C204FE17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4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80E9D-57CA-C33B-8677-7B3D54B2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4F7E7-3C19-ACD1-9009-4917B9A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8228C-6CFF-12F1-FF12-2C366736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A9A1BC-D124-D51B-2D57-19AFBBB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653A-8C67-3BEC-FCE9-792763A2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68637-9723-74FC-9763-2D7BF4F0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6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B5574-AA8C-7DDD-2712-8330D88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2C6223-53B1-9632-E1ED-CB965CE64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38FB19-2892-5188-AE3D-2FC210B4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11D1F2-7E87-B89F-CA5C-746D7616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9C334-70F0-3384-D6CF-DEF05483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A4051A-2387-8F41-7362-C54EE7E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39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111391-C76B-36D6-3721-6E217D9A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0FE494-1ADE-0C6F-FABE-FE2D54DC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90B8C-787A-4A6E-A634-F511DA47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7533-0B4A-477D-8927-FCCAB07EB105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F1DCFF-9E61-148F-4A1E-ECDA8CA5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37EF4-0E83-3F19-6508-E269CFF8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F168-A8D7-49F3-86A2-2B223FAED4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3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8324608-C584-091A-87BA-F73B36EB6522}"/>
              </a:ext>
            </a:extLst>
          </p:cNvPr>
          <p:cNvSpPr/>
          <p:nvPr/>
        </p:nvSpPr>
        <p:spPr>
          <a:xfrm>
            <a:off x="561975" y="4114800"/>
            <a:ext cx="1666875" cy="1457325"/>
          </a:xfrm>
          <a:prstGeom prst="rect">
            <a:avLst/>
          </a:prstGeom>
          <a:solidFill>
            <a:srgbClr val="125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VW_nbdLogo_darkblue_digital_500px" descr="Forma&#10;&#10;Descrição gerada automaticamente com confiança baixa">
            <a:extLst>
              <a:ext uri="{FF2B5EF4-FFF2-40B4-BE49-F238E27FC236}">
                <a16:creationId xmlns:a16="http://schemas.microsoft.com/office/drawing/2014/main" id="{DD8FF10D-295C-366A-9B84-8B49082C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809625"/>
            <a:ext cx="3695700" cy="3695700"/>
          </a:xfrm>
          <a:prstGeom prst="rect">
            <a:avLst/>
          </a:prstGeom>
        </p:spPr>
      </p:pic>
      <p:pic>
        <p:nvPicPr>
          <p:cNvPr id="8" name="VW_nbdLogo_black_digital_500px" descr="Logotipo, Ícone&#10;&#10;Descrição gerada automaticamente">
            <a:extLst>
              <a:ext uri="{FF2B5EF4-FFF2-40B4-BE49-F238E27FC236}">
                <a16:creationId xmlns:a16="http://schemas.microsoft.com/office/drawing/2014/main" id="{B4EF3B43-AF6D-A4E0-EABA-53A0166C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5" y="883425"/>
            <a:ext cx="3695700" cy="3695700"/>
          </a:xfrm>
          <a:prstGeom prst="rect">
            <a:avLst/>
          </a:prstGeom>
        </p:spPr>
      </p:pic>
      <p:sp>
        <p:nvSpPr>
          <p:cNvPr id="9" name="Titulo-Icones">
            <a:extLst>
              <a:ext uri="{FF2B5EF4-FFF2-40B4-BE49-F238E27FC236}">
                <a16:creationId xmlns:a16="http://schemas.microsoft.com/office/drawing/2014/main" id="{A868D940-29C4-67DC-DF98-0EA6A123AFB4}"/>
              </a:ext>
            </a:extLst>
          </p:cNvPr>
          <p:cNvSpPr txBox="1"/>
          <p:nvPr/>
        </p:nvSpPr>
        <p:spPr>
          <a:xfrm>
            <a:off x="0" y="0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Icones</a:t>
            </a:r>
            <a:endParaRPr lang="pt-BR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9A35572-926A-AB2B-E687-110C40EB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688980"/>
            <a:ext cx="1485900" cy="3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ulo-Icones">
            <a:extLst>
              <a:ext uri="{FF2B5EF4-FFF2-40B4-BE49-F238E27FC236}">
                <a16:creationId xmlns:a16="http://schemas.microsoft.com/office/drawing/2014/main" id="{A868D940-29C4-67DC-DF98-0EA6A123AFB4}"/>
              </a:ext>
            </a:extLst>
          </p:cNvPr>
          <p:cNvSpPr txBox="1"/>
          <p:nvPr/>
        </p:nvSpPr>
        <p:spPr>
          <a:xfrm>
            <a:off x="0" y="0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</a:t>
            </a:r>
          </a:p>
        </p:txBody>
      </p:sp>
      <p:sp>
        <p:nvSpPr>
          <p:cNvPr id="2" name="Janela">
            <a:extLst>
              <a:ext uri="{FF2B5EF4-FFF2-40B4-BE49-F238E27FC236}">
                <a16:creationId xmlns:a16="http://schemas.microsoft.com/office/drawing/2014/main" id="{338FF10A-264B-D17E-F3CC-6DEEE7B8866F}"/>
              </a:ext>
            </a:extLst>
          </p:cNvPr>
          <p:cNvSpPr/>
          <p:nvPr/>
        </p:nvSpPr>
        <p:spPr>
          <a:xfrm>
            <a:off x="2552700" y="466725"/>
            <a:ext cx="7543800" cy="6162675"/>
          </a:xfrm>
          <a:prstGeom prst="roundRect">
            <a:avLst>
              <a:gd name="adj" fmla="val 23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VW_nbdLogo_black_digital_500px" descr="Logotipo, Ícone&#10;&#10;Descrição gerada automaticamente">
            <a:extLst>
              <a:ext uri="{FF2B5EF4-FFF2-40B4-BE49-F238E27FC236}">
                <a16:creationId xmlns:a16="http://schemas.microsoft.com/office/drawing/2014/main" id="{E64E6002-5418-1280-96E7-770EA591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50" y="604800"/>
            <a:ext cx="423900" cy="423900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4F3FDFF-0AEB-8F03-E569-2A682A0FD8D3}"/>
              </a:ext>
            </a:extLst>
          </p:cNvPr>
          <p:cNvGrpSpPr/>
          <p:nvPr/>
        </p:nvGrpSpPr>
        <p:grpSpPr>
          <a:xfrm>
            <a:off x="2590799" y="864317"/>
            <a:ext cx="7477129" cy="2519516"/>
            <a:chOff x="2590799" y="864317"/>
            <a:chExt cx="7477129" cy="2519516"/>
          </a:xfrm>
        </p:grpSpPr>
        <p:sp>
          <p:nvSpPr>
            <p:cNvPr id="13" name="Mensagem">
              <a:extLst>
                <a:ext uri="{FF2B5EF4-FFF2-40B4-BE49-F238E27FC236}">
                  <a16:creationId xmlns:a16="http://schemas.microsoft.com/office/drawing/2014/main" id="{C0A12707-59F7-22F4-74C6-D6BB9713902A}"/>
                </a:ext>
              </a:extLst>
            </p:cNvPr>
            <p:cNvSpPr txBox="1"/>
            <p:nvPr/>
          </p:nvSpPr>
          <p:spPr>
            <a:xfrm>
              <a:off x="2809876" y="1476375"/>
              <a:ext cx="71818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/>
                <a:t>Lorem</a:t>
              </a:r>
              <a:r>
                <a:rPr lang="pt-BR" sz="1400" dirty="0"/>
                <a:t> ipsum </a:t>
              </a:r>
              <a:r>
                <a:rPr lang="pt-BR" sz="1400" dirty="0" err="1"/>
                <a:t>dolor</a:t>
              </a:r>
              <a:r>
                <a:rPr lang="pt-BR" sz="1400" dirty="0"/>
                <a:t> </a:t>
              </a:r>
              <a:r>
                <a:rPr lang="pt-BR" sz="1400" dirty="0" err="1"/>
                <a:t>sit</a:t>
              </a:r>
              <a:r>
                <a:rPr lang="pt-BR" sz="1400" dirty="0"/>
                <a:t> </a:t>
              </a:r>
              <a:r>
                <a:rPr lang="pt-BR" sz="1400" dirty="0" err="1"/>
                <a:t>amet</a:t>
              </a:r>
              <a:r>
                <a:rPr lang="pt-BR" sz="1400" dirty="0"/>
                <a:t>, </a:t>
              </a:r>
              <a:r>
                <a:rPr lang="pt-BR" sz="1400" dirty="0" err="1"/>
                <a:t>consectetur</a:t>
              </a:r>
              <a:r>
                <a:rPr lang="pt-BR" sz="1400" dirty="0"/>
                <a:t> </a:t>
              </a:r>
              <a:r>
                <a:rPr lang="pt-BR" sz="1400" dirty="0" err="1"/>
                <a:t>adipiscing</a:t>
              </a:r>
              <a:r>
                <a:rPr lang="pt-BR" sz="1400" dirty="0"/>
                <a:t> </a:t>
              </a:r>
              <a:r>
                <a:rPr lang="pt-BR" sz="1400" dirty="0" err="1"/>
                <a:t>elit</a:t>
              </a:r>
              <a:r>
                <a:rPr lang="pt-BR" sz="1400" dirty="0"/>
                <a:t>, </a:t>
              </a:r>
              <a:r>
                <a:rPr lang="pt-BR" sz="1400" dirty="0" err="1"/>
                <a:t>sed</a:t>
              </a:r>
              <a:r>
                <a:rPr lang="pt-BR" sz="1400" dirty="0"/>
                <a:t> do </a:t>
              </a:r>
              <a:r>
                <a:rPr lang="pt-BR" sz="1400" dirty="0" err="1"/>
                <a:t>eiusmod</a:t>
              </a:r>
              <a:r>
                <a:rPr lang="pt-BR" sz="1400" dirty="0"/>
                <a:t> </a:t>
              </a:r>
              <a:r>
                <a:rPr lang="pt-BR" sz="1400" dirty="0" err="1"/>
                <a:t>tempor</a:t>
              </a:r>
              <a:r>
                <a:rPr lang="pt-BR" sz="1400" dirty="0"/>
                <a:t> </a:t>
              </a:r>
              <a:r>
                <a:rPr lang="pt-BR" sz="1400" dirty="0" err="1"/>
                <a:t>incididunt</a:t>
              </a:r>
              <a:r>
                <a:rPr lang="pt-BR" sz="1400" dirty="0"/>
                <a:t> ut labore et </a:t>
              </a:r>
              <a:r>
                <a:rPr lang="pt-BR" sz="1400" dirty="0" err="1"/>
                <a:t>dolore</a:t>
              </a:r>
              <a:r>
                <a:rPr lang="pt-BR" sz="1400" dirty="0"/>
                <a:t> magna </a:t>
              </a:r>
              <a:r>
                <a:rPr lang="pt-BR" sz="1400" dirty="0" err="1"/>
                <a:t>aliqua</a:t>
              </a:r>
              <a:r>
                <a:rPr lang="pt-BR" sz="1400" dirty="0"/>
                <a:t>. Ut </a:t>
              </a:r>
              <a:r>
                <a:rPr lang="pt-BR" sz="1400" dirty="0" err="1"/>
                <a:t>enim</a:t>
              </a:r>
              <a:r>
                <a:rPr lang="pt-BR" sz="1400" dirty="0"/>
                <a:t> ad </a:t>
              </a:r>
              <a:r>
                <a:rPr lang="pt-BR" sz="1400" dirty="0" err="1"/>
                <a:t>minim</a:t>
              </a:r>
              <a:r>
                <a:rPr lang="pt-BR" sz="1400" dirty="0"/>
                <a:t> </a:t>
              </a:r>
              <a:r>
                <a:rPr lang="pt-BR" sz="1400" dirty="0" err="1"/>
                <a:t>veniam</a:t>
              </a:r>
              <a:r>
                <a:rPr lang="pt-BR" sz="1400" dirty="0"/>
                <a:t>, quis </a:t>
              </a:r>
              <a:r>
                <a:rPr lang="pt-BR" sz="1400" dirty="0" err="1"/>
                <a:t>nostrud</a:t>
              </a:r>
              <a:r>
                <a:rPr lang="pt-BR" sz="1400" dirty="0"/>
                <a:t> </a:t>
              </a:r>
              <a:r>
                <a:rPr lang="pt-BR" sz="1400" dirty="0" err="1"/>
                <a:t>exercitation</a:t>
              </a:r>
              <a:r>
                <a:rPr lang="pt-BR" sz="1400" dirty="0"/>
                <a:t> </a:t>
              </a:r>
              <a:r>
                <a:rPr lang="pt-BR" sz="1400" dirty="0" err="1"/>
                <a:t>ullamco</a:t>
              </a:r>
              <a:r>
                <a:rPr lang="pt-BR" sz="1400" dirty="0"/>
                <a:t> </a:t>
              </a:r>
              <a:r>
                <a:rPr lang="pt-BR" sz="1400" dirty="0" err="1"/>
                <a:t>laboris</a:t>
              </a:r>
              <a:r>
                <a:rPr lang="pt-BR" sz="1400" dirty="0"/>
                <a:t> </a:t>
              </a:r>
              <a:r>
                <a:rPr lang="pt-BR" sz="1400" dirty="0" err="1"/>
                <a:t>nisi</a:t>
              </a:r>
              <a:r>
                <a:rPr lang="pt-BR" sz="1400" dirty="0"/>
                <a:t> ut </a:t>
              </a:r>
              <a:r>
                <a:rPr lang="pt-BR" sz="1400" dirty="0" err="1"/>
                <a:t>aliquip</a:t>
              </a:r>
              <a:r>
                <a:rPr lang="pt-BR" sz="1400" dirty="0"/>
                <a:t> </a:t>
              </a:r>
              <a:r>
                <a:rPr lang="pt-BR" sz="1400" dirty="0" err="1"/>
                <a:t>ex</a:t>
              </a:r>
              <a:r>
                <a:rPr lang="pt-BR" sz="1400" dirty="0"/>
                <a:t> </a:t>
              </a:r>
              <a:r>
                <a:rPr lang="pt-BR" sz="1400" dirty="0" err="1"/>
                <a:t>ea</a:t>
              </a:r>
              <a:r>
                <a:rPr lang="pt-BR" sz="1400" dirty="0"/>
                <a:t> </a:t>
              </a:r>
              <a:r>
                <a:rPr lang="pt-BR" sz="1400" dirty="0" err="1"/>
                <a:t>commodo</a:t>
              </a:r>
              <a:r>
                <a:rPr lang="pt-BR" sz="1400" dirty="0"/>
                <a:t> </a:t>
              </a:r>
              <a:r>
                <a:rPr lang="pt-BR" sz="1400" dirty="0" err="1"/>
                <a:t>consequat</a:t>
              </a:r>
              <a:r>
                <a:rPr lang="pt-BR" sz="1400" dirty="0"/>
                <a:t>. </a:t>
              </a:r>
              <a:r>
                <a:rPr lang="pt-BR" sz="1400" dirty="0" err="1"/>
                <a:t>Duis</a:t>
              </a:r>
              <a:r>
                <a:rPr lang="pt-BR" sz="1400" dirty="0"/>
                <a:t> </a:t>
              </a:r>
              <a:r>
                <a:rPr lang="pt-BR" sz="1400" dirty="0" err="1"/>
                <a:t>aute</a:t>
              </a:r>
              <a:r>
                <a:rPr lang="pt-BR" sz="1400" dirty="0"/>
                <a:t> </a:t>
              </a:r>
              <a:r>
                <a:rPr lang="pt-BR" sz="1400" dirty="0" err="1"/>
                <a:t>irure</a:t>
              </a:r>
              <a:r>
                <a:rPr lang="pt-BR" sz="1400" dirty="0"/>
                <a:t> </a:t>
              </a:r>
              <a:r>
                <a:rPr lang="pt-BR" sz="1400" dirty="0" err="1"/>
                <a:t>dolor</a:t>
              </a:r>
              <a:r>
                <a:rPr lang="pt-BR" sz="1400" dirty="0"/>
                <a:t> in </a:t>
              </a:r>
              <a:r>
                <a:rPr lang="pt-BR" sz="1400" dirty="0" err="1"/>
                <a:t>reprehenderit</a:t>
              </a:r>
              <a:r>
                <a:rPr lang="pt-BR" sz="1400" dirty="0"/>
                <a:t> in </a:t>
              </a:r>
              <a:r>
                <a:rPr lang="pt-BR" sz="1400" dirty="0" err="1"/>
                <a:t>voluptate</a:t>
              </a:r>
              <a:r>
                <a:rPr lang="pt-BR" sz="1400" dirty="0"/>
                <a:t> </a:t>
              </a:r>
              <a:r>
                <a:rPr lang="pt-BR" sz="1400" dirty="0" err="1"/>
                <a:t>velit</a:t>
              </a:r>
              <a:r>
                <a:rPr lang="pt-BR" sz="1400" dirty="0"/>
                <a:t> esse </a:t>
              </a:r>
              <a:r>
                <a:rPr lang="pt-BR" sz="1400" dirty="0" err="1"/>
                <a:t>cillum</a:t>
              </a:r>
              <a:r>
                <a:rPr lang="pt-BR" sz="1400" dirty="0"/>
                <a:t> </a:t>
              </a:r>
              <a:r>
                <a:rPr lang="pt-BR" sz="1400" dirty="0" err="1"/>
                <a:t>dolore</a:t>
              </a:r>
              <a:r>
                <a:rPr lang="pt-BR" sz="1400" dirty="0"/>
                <a:t> eu </a:t>
              </a:r>
              <a:r>
                <a:rPr lang="pt-BR" sz="1400" dirty="0" err="1"/>
                <a:t>fugiat</a:t>
              </a:r>
              <a:r>
                <a:rPr lang="pt-BR" sz="1400" dirty="0"/>
                <a:t> </a:t>
              </a:r>
              <a:r>
                <a:rPr lang="pt-BR" sz="1400" dirty="0" err="1"/>
                <a:t>nulla</a:t>
              </a:r>
              <a:r>
                <a:rPr lang="pt-BR" sz="1400" dirty="0"/>
                <a:t> </a:t>
              </a:r>
              <a:r>
                <a:rPr lang="pt-BR" sz="1400" dirty="0" err="1"/>
                <a:t>pariatur</a:t>
              </a:r>
              <a:r>
                <a:rPr lang="pt-BR" sz="1400" dirty="0"/>
                <a:t>. </a:t>
              </a:r>
              <a:r>
                <a:rPr lang="pt-BR" sz="1400" dirty="0" err="1"/>
                <a:t>Excepteur</a:t>
              </a:r>
              <a:r>
                <a:rPr lang="pt-BR" sz="1400" dirty="0"/>
                <a:t> </a:t>
              </a:r>
              <a:r>
                <a:rPr lang="pt-BR" sz="1400" dirty="0" err="1"/>
                <a:t>sint</a:t>
              </a:r>
              <a:r>
                <a:rPr lang="pt-BR" sz="1400" dirty="0"/>
                <a:t> </a:t>
              </a:r>
              <a:r>
                <a:rPr lang="pt-BR" sz="1400" dirty="0" err="1"/>
                <a:t>occaecat</a:t>
              </a:r>
              <a:r>
                <a:rPr lang="pt-BR" sz="1400" dirty="0"/>
                <a:t> </a:t>
              </a:r>
              <a:r>
                <a:rPr lang="pt-BR" sz="1400" dirty="0" err="1"/>
                <a:t>cupidatat</a:t>
              </a:r>
              <a:r>
                <a:rPr lang="pt-BR" sz="1400" dirty="0"/>
                <a:t> non </a:t>
              </a:r>
              <a:r>
                <a:rPr lang="pt-BR" sz="1400" dirty="0" err="1"/>
                <a:t>proident</a:t>
              </a:r>
              <a:r>
                <a:rPr lang="pt-BR" sz="1400" dirty="0"/>
                <a:t>, sunt in culpa </a:t>
              </a:r>
              <a:r>
                <a:rPr lang="pt-BR" sz="1400" dirty="0" err="1"/>
                <a:t>qui</a:t>
              </a:r>
              <a:r>
                <a:rPr lang="pt-BR" sz="1400" dirty="0"/>
                <a:t> </a:t>
              </a:r>
              <a:r>
                <a:rPr lang="pt-BR" sz="1400" dirty="0" err="1"/>
                <a:t>officia</a:t>
              </a:r>
              <a:r>
                <a:rPr lang="pt-BR" sz="1400" dirty="0"/>
                <a:t> </a:t>
              </a:r>
              <a:r>
                <a:rPr lang="pt-BR" sz="1400" dirty="0" err="1"/>
                <a:t>deserunt</a:t>
              </a:r>
              <a:r>
                <a:rPr lang="pt-BR" sz="1400" dirty="0"/>
                <a:t> </a:t>
              </a:r>
              <a:r>
                <a:rPr lang="pt-BR" sz="1400" dirty="0" err="1"/>
                <a:t>mollit</a:t>
              </a:r>
              <a:r>
                <a:rPr lang="pt-BR" sz="1400" dirty="0"/>
                <a:t> </a:t>
              </a:r>
              <a:r>
                <a:rPr lang="pt-BR" sz="1400" dirty="0" err="1"/>
                <a:t>anim</a:t>
              </a:r>
              <a:r>
                <a:rPr lang="pt-BR" sz="1400" dirty="0"/>
                <a:t> id est </a:t>
              </a:r>
              <a:r>
                <a:rPr lang="pt-BR" sz="1400" dirty="0" err="1"/>
                <a:t>laborum</a:t>
              </a:r>
              <a:endParaRPr lang="pt-BR" sz="1400" dirty="0"/>
            </a:p>
          </p:txBody>
        </p:sp>
        <p:pic>
          <p:nvPicPr>
            <p:cNvPr id="15" name="Imagem 14" descr="Imagem em preto e branco&#10;&#10;Descrição gerada automaticamente">
              <a:extLst>
                <a:ext uri="{FF2B5EF4-FFF2-40B4-BE49-F238E27FC236}">
                  <a16:creationId xmlns:a16="http://schemas.microsoft.com/office/drawing/2014/main" id="{EE0788A6-9BE3-8F4F-2655-BBCBD14F7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93506" y="-890590"/>
              <a:ext cx="1071716" cy="7477129"/>
            </a:xfrm>
            <a:prstGeom prst="rect">
              <a:avLst/>
            </a:prstGeom>
          </p:spPr>
        </p:pic>
        <p:pic>
          <p:nvPicPr>
            <p:cNvPr id="16" name="Imagem 15" descr="Imagem em preto e branco&#10;&#10;Descrição gerada automaticamente">
              <a:extLst>
                <a:ext uri="{FF2B5EF4-FFF2-40B4-BE49-F238E27FC236}">
                  <a16:creationId xmlns:a16="http://schemas.microsoft.com/office/drawing/2014/main" id="{DCB02A89-F1FB-B586-56B6-171EF34B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93506" y="-2338390"/>
              <a:ext cx="1071716" cy="7477129"/>
            </a:xfrm>
            <a:prstGeom prst="rect">
              <a:avLst/>
            </a:prstGeom>
          </p:spPr>
        </p:pic>
      </p:grpSp>
      <p:pic>
        <p:nvPicPr>
          <p:cNvPr id="23" name="Gráfico 22" descr="Selo ponto de interrogação com preenchimento sólido">
            <a:extLst>
              <a:ext uri="{FF2B5EF4-FFF2-40B4-BE49-F238E27FC236}">
                <a16:creationId xmlns:a16="http://schemas.microsoft.com/office/drawing/2014/main" id="{2B87E34D-85B0-8F44-DC17-B09393D1F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850" y="3248025"/>
            <a:ext cx="209550" cy="209550"/>
          </a:xfrm>
          <a:prstGeom prst="rect">
            <a:avLst/>
          </a:prstGeom>
        </p:spPr>
      </p:pic>
      <p:pic>
        <p:nvPicPr>
          <p:cNvPr id="56" name="Imagem 55" descr="Forma&#10;&#10;Descrição gerada automaticamente com confiança média">
            <a:extLst>
              <a:ext uri="{FF2B5EF4-FFF2-40B4-BE49-F238E27FC236}">
                <a16:creationId xmlns:a16="http://schemas.microsoft.com/office/drawing/2014/main" id="{9302151C-6058-C432-9DAE-4ACB13E75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66987" y="490537"/>
            <a:ext cx="3719513" cy="1319213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E9C8A22-05E2-2862-DEF3-2165B5BFD5AB}"/>
              </a:ext>
            </a:extLst>
          </p:cNvPr>
          <p:cNvGrpSpPr/>
          <p:nvPr/>
        </p:nvGrpSpPr>
        <p:grpSpPr>
          <a:xfrm>
            <a:off x="2921000" y="504825"/>
            <a:ext cx="1718464" cy="507831"/>
            <a:chOff x="2921000" y="504825"/>
            <a:chExt cx="1718464" cy="507831"/>
          </a:xfrm>
        </p:grpSpPr>
        <p:grpSp>
          <p:nvGrpSpPr>
            <p:cNvPr id="12" name="Logo ManagedBy">
              <a:extLst>
                <a:ext uri="{FF2B5EF4-FFF2-40B4-BE49-F238E27FC236}">
                  <a16:creationId xmlns:a16="http://schemas.microsoft.com/office/drawing/2014/main" id="{7FEB2C6F-28E0-F51E-383A-6933EA01BED8}"/>
                </a:ext>
              </a:extLst>
            </p:cNvPr>
            <p:cNvGrpSpPr/>
            <p:nvPr/>
          </p:nvGrpSpPr>
          <p:grpSpPr>
            <a:xfrm>
              <a:off x="2921000" y="504825"/>
              <a:ext cx="1718464" cy="507831"/>
              <a:chOff x="3063875" y="962025"/>
              <a:chExt cx="1718464" cy="507831"/>
            </a:xfrm>
          </p:grpSpPr>
          <p:sp>
            <p:nvSpPr>
              <p:cNvPr id="4" name="Logo Layer 2">
                <a:extLst>
                  <a:ext uri="{FF2B5EF4-FFF2-40B4-BE49-F238E27FC236}">
                    <a16:creationId xmlns:a16="http://schemas.microsoft.com/office/drawing/2014/main" id="{4135B3AE-2D7A-9D12-BFD1-029E3EA6E050}"/>
                  </a:ext>
                </a:extLst>
              </p:cNvPr>
              <p:cNvSpPr txBox="1"/>
              <p:nvPr/>
            </p:nvSpPr>
            <p:spPr>
              <a:xfrm>
                <a:off x="3486150" y="962025"/>
                <a:ext cx="129618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ManagedBy</a:t>
                </a:r>
              </a:p>
              <a:p>
                <a:r>
                  <a:rPr lang="pt-BR" sz="800" dirty="0"/>
                  <a:t>Inventário básico</a:t>
                </a:r>
              </a:p>
            </p:txBody>
          </p:sp>
          <p:pic>
            <p:nvPicPr>
              <p:cNvPr id="11" name="Logo Layer 1">
                <a:extLst>
                  <a:ext uri="{FF2B5EF4-FFF2-40B4-BE49-F238E27FC236}">
                    <a16:creationId xmlns:a16="http://schemas.microsoft.com/office/drawing/2014/main" id="{A012B078-61DE-FED4-41FA-9BBFE3F02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3875" y="1038225"/>
                <a:ext cx="425450" cy="419100"/>
              </a:xfrm>
              <a:prstGeom prst="rect">
                <a:avLst/>
              </a:prstGeom>
            </p:spPr>
          </p:pic>
        </p:grp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6DBEA467-9F71-0E82-4609-D6295338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9425" y="647700"/>
              <a:ext cx="285750" cy="285750"/>
            </a:xfrm>
            <a:prstGeom prst="rect">
              <a:avLst/>
            </a:prstGeom>
          </p:spPr>
        </p:pic>
      </p:grpSp>
      <p:grpSp>
        <p:nvGrpSpPr>
          <p:cNvPr id="19" name="Check Teclado">
            <a:extLst>
              <a:ext uri="{FF2B5EF4-FFF2-40B4-BE49-F238E27FC236}">
                <a16:creationId xmlns:a16="http://schemas.microsoft.com/office/drawing/2014/main" id="{DB796998-115E-877D-B81D-A2C672CFD3AF}"/>
              </a:ext>
            </a:extLst>
          </p:cNvPr>
          <p:cNvGrpSpPr/>
          <p:nvPr/>
        </p:nvGrpSpPr>
        <p:grpSpPr>
          <a:xfrm>
            <a:off x="3601291" y="3467100"/>
            <a:ext cx="1444172" cy="276999"/>
            <a:chOff x="3029791" y="3352800"/>
            <a:chExt cx="1444172" cy="27699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7B7E379-4BE6-CC85-66CE-4CB7A3451923}"/>
                </a:ext>
              </a:extLst>
            </p:cNvPr>
            <p:cNvSpPr/>
            <p:nvPr/>
          </p:nvSpPr>
          <p:spPr>
            <a:xfrm>
              <a:off x="3029791" y="3352800"/>
              <a:ext cx="274544" cy="266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F376F0D-E57F-0F6F-926A-38AA85E4815F}"/>
                </a:ext>
              </a:extLst>
            </p:cNvPr>
            <p:cNvSpPr txBox="1"/>
            <p:nvPr/>
          </p:nvSpPr>
          <p:spPr>
            <a:xfrm>
              <a:off x="3324225" y="3352800"/>
              <a:ext cx="11497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Possui teclado?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23BA00-52AD-7669-DD67-3419F7F12D5F}"/>
              </a:ext>
            </a:extLst>
          </p:cNvPr>
          <p:cNvSpPr txBox="1"/>
          <p:nvPr/>
        </p:nvSpPr>
        <p:spPr>
          <a:xfrm>
            <a:off x="5686425" y="32385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Informe o modelo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D0E3153-FE60-7CB6-1E31-68E04956681B}"/>
              </a:ext>
            </a:extLst>
          </p:cNvPr>
          <p:cNvSpPr/>
          <p:nvPr/>
        </p:nvSpPr>
        <p:spPr>
          <a:xfrm>
            <a:off x="5743575" y="3486150"/>
            <a:ext cx="2647950" cy="266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Check Teclado">
            <a:extLst>
              <a:ext uri="{FF2B5EF4-FFF2-40B4-BE49-F238E27FC236}">
                <a16:creationId xmlns:a16="http://schemas.microsoft.com/office/drawing/2014/main" id="{1776FC66-668B-796A-5C19-0D5CEEAC77E2}"/>
              </a:ext>
            </a:extLst>
          </p:cNvPr>
          <p:cNvGrpSpPr/>
          <p:nvPr/>
        </p:nvGrpSpPr>
        <p:grpSpPr>
          <a:xfrm>
            <a:off x="3601291" y="4067175"/>
            <a:ext cx="1404161" cy="276999"/>
            <a:chOff x="3029791" y="3352800"/>
            <a:chExt cx="1404161" cy="276999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E8DA240-9B6B-2914-921F-165BD2242D9C}"/>
                </a:ext>
              </a:extLst>
            </p:cNvPr>
            <p:cNvSpPr/>
            <p:nvPr/>
          </p:nvSpPr>
          <p:spPr>
            <a:xfrm>
              <a:off x="3029791" y="3352800"/>
              <a:ext cx="274544" cy="266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9ECBB39-20A4-880D-B344-611721004466}"/>
                </a:ext>
              </a:extLst>
            </p:cNvPr>
            <p:cNvSpPr txBox="1"/>
            <p:nvPr/>
          </p:nvSpPr>
          <p:spPr>
            <a:xfrm>
              <a:off x="3324225" y="33528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Possui mouse?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8FA0ACE-8BD5-D185-ECAB-B5F5DA30EAB8}"/>
              </a:ext>
            </a:extLst>
          </p:cNvPr>
          <p:cNvSpPr txBox="1"/>
          <p:nvPr/>
        </p:nvSpPr>
        <p:spPr>
          <a:xfrm>
            <a:off x="5686425" y="3838575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Informe o modelo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B04EFC9-04B4-3532-F370-04024592CA7A}"/>
              </a:ext>
            </a:extLst>
          </p:cNvPr>
          <p:cNvSpPr/>
          <p:nvPr/>
        </p:nvSpPr>
        <p:spPr>
          <a:xfrm>
            <a:off x="5743575" y="4086225"/>
            <a:ext cx="2647950" cy="266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Selo ponto de interrogação com preenchimento sólido">
            <a:extLst>
              <a:ext uri="{FF2B5EF4-FFF2-40B4-BE49-F238E27FC236}">
                <a16:creationId xmlns:a16="http://schemas.microsoft.com/office/drawing/2014/main" id="{C9DF8B93-E7C8-721C-7EE5-0B93A7FAC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850" y="3829050"/>
            <a:ext cx="209550" cy="209550"/>
          </a:xfrm>
          <a:prstGeom prst="rect">
            <a:avLst/>
          </a:prstGeom>
        </p:spPr>
      </p:pic>
      <p:grpSp>
        <p:nvGrpSpPr>
          <p:cNvPr id="30" name="Check Teclado">
            <a:extLst>
              <a:ext uri="{FF2B5EF4-FFF2-40B4-BE49-F238E27FC236}">
                <a16:creationId xmlns:a16="http://schemas.microsoft.com/office/drawing/2014/main" id="{7560CCE4-CE30-C701-5C6D-5C641CE93307}"/>
              </a:ext>
            </a:extLst>
          </p:cNvPr>
          <p:cNvGrpSpPr/>
          <p:nvPr/>
        </p:nvGrpSpPr>
        <p:grpSpPr>
          <a:xfrm>
            <a:off x="3601291" y="4676775"/>
            <a:ext cx="2138529" cy="276999"/>
            <a:chOff x="3029791" y="3352800"/>
            <a:chExt cx="2138529" cy="276999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B52C12A8-F06F-1109-EE87-6BF69365AC3E}"/>
                </a:ext>
              </a:extLst>
            </p:cNvPr>
            <p:cNvSpPr/>
            <p:nvPr/>
          </p:nvSpPr>
          <p:spPr>
            <a:xfrm>
              <a:off x="3029791" y="3352800"/>
              <a:ext cx="274544" cy="266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7B04C6B-A5FB-EA1A-3150-BBFB924A7D5A}"/>
                </a:ext>
              </a:extLst>
            </p:cNvPr>
            <p:cNvSpPr txBox="1"/>
            <p:nvPr/>
          </p:nvSpPr>
          <p:spPr>
            <a:xfrm>
              <a:off x="3324225" y="3352800"/>
              <a:ext cx="1844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Possui adaptador de rede?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54EE88-1192-6C96-1825-05C701AB1619}"/>
              </a:ext>
            </a:extLst>
          </p:cNvPr>
          <p:cNvSpPr txBox="1"/>
          <p:nvPr/>
        </p:nvSpPr>
        <p:spPr>
          <a:xfrm>
            <a:off x="5686425" y="4448175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Informe o modelo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BBB32BB-4A77-E4F1-DC7A-375EC0499C4E}"/>
              </a:ext>
            </a:extLst>
          </p:cNvPr>
          <p:cNvSpPr/>
          <p:nvPr/>
        </p:nvSpPr>
        <p:spPr>
          <a:xfrm>
            <a:off x="5743575" y="4695825"/>
            <a:ext cx="2647950" cy="266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Gráfico 34" descr="Selo ponto de interrogação com preenchimento sólido">
            <a:extLst>
              <a:ext uri="{FF2B5EF4-FFF2-40B4-BE49-F238E27FC236}">
                <a16:creationId xmlns:a16="http://schemas.microsoft.com/office/drawing/2014/main" id="{E87B79CE-F679-365A-6D2A-8AF544D9D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850" y="4438650"/>
            <a:ext cx="209550" cy="209550"/>
          </a:xfrm>
          <a:prstGeom prst="rect">
            <a:avLst/>
          </a:prstGeom>
        </p:spPr>
      </p:pic>
      <p:grpSp>
        <p:nvGrpSpPr>
          <p:cNvPr id="36" name="Check Teclado">
            <a:extLst>
              <a:ext uri="{FF2B5EF4-FFF2-40B4-BE49-F238E27FC236}">
                <a16:creationId xmlns:a16="http://schemas.microsoft.com/office/drawing/2014/main" id="{1E94422F-2AC6-003B-03AB-4E3BBBEACC38}"/>
              </a:ext>
            </a:extLst>
          </p:cNvPr>
          <p:cNvGrpSpPr/>
          <p:nvPr/>
        </p:nvGrpSpPr>
        <p:grpSpPr>
          <a:xfrm>
            <a:off x="3601291" y="5295900"/>
            <a:ext cx="1678274" cy="276999"/>
            <a:chOff x="3029791" y="3352800"/>
            <a:chExt cx="1678274" cy="276999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A5AB9522-51B6-04E4-2714-89E81B9136F8}"/>
                </a:ext>
              </a:extLst>
            </p:cNvPr>
            <p:cNvSpPr/>
            <p:nvPr/>
          </p:nvSpPr>
          <p:spPr>
            <a:xfrm>
              <a:off x="3029791" y="3352800"/>
              <a:ext cx="274544" cy="2667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789507-1A4D-B385-F23A-52C253643F52}"/>
                </a:ext>
              </a:extLst>
            </p:cNvPr>
            <p:cNvSpPr txBox="1"/>
            <p:nvPr/>
          </p:nvSpPr>
          <p:spPr>
            <a:xfrm>
              <a:off x="3324225" y="3352800"/>
              <a:ext cx="1383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Possui modem 3G?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88E9500-E736-27DF-ADDF-E78AF859B29E}"/>
              </a:ext>
            </a:extLst>
          </p:cNvPr>
          <p:cNvSpPr txBox="1"/>
          <p:nvPr/>
        </p:nvSpPr>
        <p:spPr>
          <a:xfrm>
            <a:off x="5686425" y="50673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Informe o modelo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C8EC7CD-856D-4978-359F-44A4AE344039}"/>
              </a:ext>
            </a:extLst>
          </p:cNvPr>
          <p:cNvSpPr/>
          <p:nvPr/>
        </p:nvSpPr>
        <p:spPr>
          <a:xfrm>
            <a:off x="5743575" y="5314950"/>
            <a:ext cx="2647950" cy="266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Gráfico 40" descr="Selo ponto de interrogação com preenchimento sólido">
            <a:extLst>
              <a:ext uri="{FF2B5EF4-FFF2-40B4-BE49-F238E27FC236}">
                <a16:creationId xmlns:a16="http://schemas.microsoft.com/office/drawing/2014/main" id="{15E4C011-A4B1-44D2-61D9-E54550436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850" y="5057775"/>
            <a:ext cx="209550" cy="20955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95C523FD-DFD0-8EAA-FA35-BA4C381F813E}"/>
              </a:ext>
            </a:extLst>
          </p:cNvPr>
          <p:cNvSpPr/>
          <p:nvPr/>
        </p:nvSpPr>
        <p:spPr>
          <a:xfrm>
            <a:off x="6372225" y="6076950"/>
            <a:ext cx="9144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Enviar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D90DD6B-33DE-1593-C58E-4736D5893CC0}"/>
              </a:ext>
            </a:extLst>
          </p:cNvPr>
          <p:cNvSpPr/>
          <p:nvPr/>
        </p:nvSpPr>
        <p:spPr>
          <a:xfrm>
            <a:off x="5343525" y="6076950"/>
            <a:ext cx="91440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Adiar</a:t>
            </a:r>
          </a:p>
        </p:txBody>
      </p:sp>
    </p:spTree>
    <p:extLst>
      <p:ext uri="{BB962C8B-B14F-4D97-AF65-F5344CB8AC3E}">
        <p14:creationId xmlns:p14="http://schemas.microsoft.com/office/powerpoint/2010/main" val="12790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ulo-Icones">
            <a:extLst>
              <a:ext uri="{FF2B5EF4-FFF2-40B4-BE49-F238E27FC236}">
                <a16:creationId xmlns:a16="http://schemas.microsoft.com/office/drawing/2014/main" id="{A868D940-29C4-67DC-DF98-0EA6A123AFB4}"/>
              </a:ext>
            </a:extLst>
          </p:cNvPr>
          <p:cNvSpPr txBox="1"/>
          <p:nvPr/>
        </p:nvSpPr>
        <p:spPr>
          <a:xfrm>
            <a:off x="0" y="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Rascunho</a:t>
            </a:r>
          </a:p>
        </p:txBody>
      </p:sp>
      <p:sp>
        <p:nvSpPr>
          <p:cNvPr id="2" name="Janela">
            <a:extLst>
              <a:ext uri="{FF2B5EF4-FFF2-40B4-BE49-F238E27FC236}">
                <a16:creationId xmlns:a16="http://schemas.microsoft.com/office/drawing/2014/main" id="{338FF10A-264B-D17E-F3CC-6DEEE7B8866F}"/>
              </a:ext>
            </a:extLst>
          </p:cNvPr>
          <p:cNvSpPr/>
          <p:nvPr/>
        </p:nvSpPr>
        <p:spPr>
          <a:xfrm>
            <a:off x="2667000" y="276225"/>
            <a:ext cx="7543800" cy="6162675"/>
          </a:xfrm>
          <a:prstGeom prst="roundRect">
            <a:avLst>
              <a:gd name="adj" fmla="val 23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95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C. Neto</dc:creator>
  <cp:lastModifiedBy>Rodrigo C. Neto</cp:lastModifiedBy>
  <cp:revision>3</cp:revision>
  <dcterms:created xsi:type="dcterms:W3CDTF">2022-11-16T17:28:48Z</dcterms:created>
  <dcterms:modified xsi:type="dcterms:W3CDTF">2022-11-17T14:08:13Z</dcterms:modified>
</cp:coreProperties>
</file>