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75" d="100"/>
          <a:sy n="75" d="100"/>
        </p:scale>
        <p:origin x="2002" y="2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EAC8A-0AA6-4384-BF53-4FFCF59994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D77BB2-05F7-41EC-922F-82CE16619E5A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 err="1"/>
            <a:t>while</a:t>
          </a:r>
          <a:r>
            <a:rPr lang="it-IT" sz="2000" i="1" dirty="0"/>
            <a:t> </a:t>
          </a:r>
          <a:r>
            <a:rPr lang="it-IT" sz="2000" i="1" dirty="0">
              <a:solidFill>
                <a:srgbClr val="FF0000"/>
              </a:solidFill>
            </a:rPr>
            <a:t>b</a:t>
          </a:r>
          <a:r>
            <a:rPr lang="it-IT" sz="2000" i="1" dirty="0"/>
            <a:t> do </a:t>
          </a:r>
          <a:r>
            <a:rPr lang="it-IT" sz="2000" i="1" dirty="0">
              <a:solidFill>
                <a:srgbClr val="00B050"/>
              </a:solidFill>
            </a:rPr>
            <a:t>S</a:t>
          </a:r>
          <a:endParaRPr lang="it-IT" sz="2000" dirty="0">
            <a:solidFill>
              <a:srgbClr val="00B050"/>
            </a:solidFill>
          </a:endParaRPr>
        </a:p>
      </dgm:t>
    </dgm:pt>
    <dgm:pt modelId="{CFCBA460-EC76-4E6D-9632-86CFB42A536E}" type="parTrans" cxnId="{A51619A8-67CE-4858-B92F-C44C2F7A563C}">
      <dgm:prSet/>
      <dgm:spPr/>
      <dgm:t>
        <a:bodyPr/>
        <a:lstStyle/>
        <a:p>
          <a:endParaRPr lang="it-IT"/>
        </a:p>
      </dgm:t>
    </dgm:pt>
    <dgm:pt modelId="{3ADCC200-1A47-47B2-9C32-1A6A2E35BCA7}" type="sibTrans" cxnId="{A51619A8-67CE-4858-B92F-C44C2F7A563C}">
      <dgm:prSet/>
      <dgm:spPr/>
      <dgm:t>
        <a:bodyPr/>
        <a:lstStyle/>
        <a:p>
          <a:endParaRPr lang="it-IT"/>
        </a:p>
      </dgm:t>
    </dgm:pt>
    <dgm:pt modelId="{DD7B4C45-10A4-4BF2-B458-76F9AE4A99A3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r>
            <a:rPr lang="it-IT" sz="2000" i="1" dirty="0">
              <a:solidFill>
                <a:srgbClr val="00B050"/>
              </a:solidFill>
            </a:rPr>
            <a:t>(+=)</a:t>
          </a:r>
          <a:r>
            <a:rPr lang="it-IT" sz="2000" i="1" dirty="0">
              <a:solidFill>
                <a:srgbClr val="92D050"/>
              </a:solidFill>
            </a:rPr>
            <a:t>1</a:t>
          </a:r>
          <a:endParaRPr lang="it-IT" sz="2000" dirty="0"/>
        </a:p>
      </dgm:t>
    </dgm:pt>
    <dgm:pt modelId="{A8748213-5BBE-4160-BF9D-1B20B92C20E5}" type="parTrans" cxnId="{C981EB48-79A8-4FE3-B717-E6627F67D76C}">
      <dgm:prSet/>
      <dgm:spPr/>
      <dgm:t>
        <a:bodyPr/>
        <a:lstStyle/>
        <a:p>
          <a:endParaRPr lang="it-IT"/>
        </a:p>
      </dgm:t>
    </dgm:pt>
    <dgm:pt modelId="{505DC26F-E6F1-4A29-8A6E-7E27F9832DF5}" type="sibTrans" cxnId="{C981EB48-79A8-4FE3-B717-E6627F67D76C}">
      <dgm:prSet/>
      <dgm:spPr/>
      <dgm:t>
        <a:bodyPr/>
        <a:lstStyle/>
        <a:p>
          <a:endParaRPr lang="it-IT"/>
        </a:p>
      </dgm:t>
    </dgm:pt>
    <dgm:pt modelId="{01AC11EA-EB6F-4799-8CD6-267588F2FBD8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dirty="0"/>
        </a:p>
      </dgm:t>
    </dgm:pt>
    <dgm:pt modelId="{36A0CA97-924A-4473-93F0-982CD8FA6651}" type="parTrans" cxnId="{F38640AA-73BB-4AF5-B296-7B8E777E5E8F}">
      <dgm:prSet/>
      <dgm:spPr/>
      <dgm:t>
        <a:bodyPr/>
        <a:lstStyle/>
        <a:p>
          <a:endParaRPr lang="it-IT"/>
        </a:p>
      </dgm:t>
    </dgm:pt>
    <dgm:pt modelId="{5C72F544-A590-4031-991F-5B15604D7688}" type="sibTrans" cxnId="{F38640AA-73BB-4AF5-B296-7B8E777E5E8F}">
      <dgm:prSet/>
      <dgm:spPr/>
      <dgm:t>
        <a:bodyPr/>
        <a:lstStyle/>
        <a:p>
          <a:endParaRPr lang="it-IT"/>
        </a:p>
      </dgm:t>
    </dgm:pt>
    <dgm:pt modelId="{B70520C6-DAD2-46DE-BC0D-525BC7EA3EEA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rgbClr val="FF0000"/>
              </a:solidFill>
            </a:rPr>
            <a:t>&lt;</a:t>
          </a:r>
          <a:endParaRPr lang="it-IT" sz="2000" dirty="0"/>
        </a:p>
      </dgm:t>
    </dgm:pt>
    <dgm:pt modelId="{4209CB65-B20A-4324-9D21-F5F31D81B5C6}" type="parTrans" cxnId="{181DCC4A-636B-4742-ABA8-3950B9F1F48E}">
      <dgm:prSet/>
      <dgm:spPr/>
      <dgm:t>
        <a:bodyPr/>
        <a:lstStyle/>
        <a:p>
          <a:endParaRPr lang="it-IT"/>
        </a:p>
      </dgm:t>
    </dgm:pt>
    <dgm:pt modelId="{0C750D95-1437-4DCA-BCFD-89C8B4658A47}" type="sibTrans" cxnId="{181DCC4A-636B-4742-ABA8-3950B9F1F48E}">
      <dgm:prSet/>
      <dgm:spPr/>
      <dgm:t>
        <a:bodyPr/>
        <a:lstStyle/>
        <a:p>
          <a:endParaRPr lang="it-IT"/>
        </a:p>
      </dgm:t>
    </dgm:pt>
    <dgm:pt modelId="{FABC8A56-FE9A-4F94-8CF2-784DFA155566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endParaRPr lang="it-IT" sz="2000" dirty="0"/>
        </a:p>
      </dgm:t>
    </dgm:pt>
    <dgm:pt modelId="{799C1900-1FE9-4355-942A-D6238403A9F6}" type="parTrans" cxnId="{41924168-E161-4521-9D9B-C6BB28F7A2D9}">
      <dgm:prSet/>
      <dgm:spPr/>
      <dgm:t>
        <a:bodyPr/>
        <a:lstStyle/>
        <a:p>
          <a:endParaRPr lang="it-IT"/>
        </a:p>
      </dgm:t>
    </dgm:pt>
    <dgm:pt modelId="{8E8DA191-9A30-4259-9C85-513598C8D047}" type="sibTrans" cxnId="{41924168-E161-4521-9D9B-C6BB28F7A2D9}">
      <dgm:prSet/>
      <dgm:spPr/>
      <dgm:t>
        <a:bodyPr/>
        <a:lstStyle/>
        <a:p>
          <a:endParaRPr lang="it-IT"/>
        </a:p>
      </dgm:t>
    </dgm:pt>
    <dgm:pt modelId="{C42EBDDF-5377-4BD5-9FCB-0B104E5F85A5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rgbClr val="92D050"/>
              </a:solidFill>
            </a:rPr>
            <a:t>1</a:t>
          </a:r>
          <a:endParaRPr lang="it-IT" sz="2000" dirty="0"/>
        </a:p>
      </dgm:t>
    </dgm:pt>
    <dgm:pt modelId="{8C10CFAF-6F3B-44B4-B8BA-EF89C0339E42}" type="parTrans" cxnId="{A9652B14-054D-47F0-9E49-FEF83862B06E}">
      <dgm:prSet/>
      <dgm:spPr/>
      <dgm:t>
        <a:bodyPr/>
        <a:lstStyle/>
        <a:p>
          <a:endParaRPr lang="it-IT"/>
        </a:p>
      </dgm:t>
    </dgm:pt>
    <dgm:pt modelId="{6C6B78BE-78AE-46F0-A848-7465E671091C}" type="sibTrans" cxnId="{A9652B14-054D-47F0-9E49-FEF83862B06E}">
      <dgm:prSet/>
      <dgm:spPr/>
      <dgm:t>
        <a:bodyPr/>
        <a:lstStyle/>
        <a:p>
          <a:endParaRPr lang="it-IT"/>
        </a:p>
      </dgm:t>
    </dgm:pt>
    <dgm:pt modelId="{7BA9B677-8F29-4F48-9742-F1BBC961999F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rgbClr val="00B050"/>
              </a:solidFill>
            </a:rPr>
            <a:t>+=</a:t>
          </a:r>
          <a:endParaRPr lang="it-IT" sz="2000" dirty="0"/>
        </a:p>
      </dgm:t>
    </dgm:pt>
    <dgm:pt modelId="{63495B03-5518-46FB-903F-BC156C3B694B}" type="parTrans" cxnId="{7F299E35-1A2B-4ACC-AFC0-12252AF0670B}">
      <dgm:prSet/>
      <dgm:spPr/>
      <dgm:t>
        <a:bodyPr/>
        <a:lstStyle/>
        <a:p>
          <a:endParaRPr lang="it-IT"/>
        </a:p>
      </dgm:t>
    </dgm:pt>
    <dgm:pt modelId="{C9BA78BA-80CC-4C24-8E41-6819137D5F89}" type="sibTrans" cxnId="{7F299E35-1A2B-4ACC-AFC0-12252AF0670B}">
      <dgm:prSet/>
      <dgm:spPr/>
      <dgm:t>
        <a:bodyPr/>
        <a:lstStyle/>
        <a:p>
          <a:endParaRPr lang="it-IT"/>
        </a:p>
      </dgm:t>
    </dgm:pt>
    <dgm:pt modelId="{7A608A5D-507E-4E9D-AB13-F9840EE914A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/>
            <a:t> </a:t>
          </a:r>
          <a:r>
            <a:rPr lang="it-IT" sz="2000" i="1" dirty="0">
              <a:solidFill>
                <a:srgbClr val="FFC000"/>
              </a:solidFill>
            </a:rPr>
            <a:t>a</a:t>
          </a:r>
          <a:r>
            <a:rPr lang="it-IT" sz="2000" i="1" dirty="0">
              <a:solidFill>
                <a:srgbClr val="FF0000"/>
              </a:solidFill>
            </a:rPr>
            <a:t>(&lt;)</a:t>
          </a:r>
          <a:r>
            <a:rPr lang="it-IT" sz="2000" i="1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dirty="0"/>
        </a:p>
      </dgm:t>
    </dgm:pt>
    <dgm:pt modelId="{D644DEDA-9805-41DD-8552-832F834F1DE8}" type="parTrans" cxnId="{BB0B8E0C-5540-4CDD-B09E-D074425E4F2B}">
      <dgm:prSet/>
      <dgm:spPr/>
      <dgm:t>
        <a:bodyPr/>
        <a:lstStyle/>
        <a:p>
          <a:endParaRPr lang="it-IT"/>
        </a:p>
      </dgm:t>
    </dgm:pt>
    <dgm:pt modelId="{787C626C-5DD6-45D3-95B6-6D44BFD64A8F}" type="sibTrans" cxnId="{BB0B8E0C-5540-4CDD-B09E-D074425E4F2B}">
      <dgm:prSet/>
      <dgm:spPr/>
      <dgm:t>
        <a:bodyPr/>
        <a:lstStyle/>
        <a:p>
          <a:endParaRPr lang="it-IT"/>
        </a:p>
      </dgm:t>
    </dgm:pt>
    <dgm:pt modelId="{BF4651C1-56BA-40E5-B586-3AF451B6BA4E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1" dirty="0">
              <a:solidFill>
                <a:srgbClr val="FFC000"/>
              </a:solidFill>
            </a:rPr>
            <a:t>a</a:t>
          </a:r>
          <a:endParaRPr lang="it-IT" sz="2000" dirty="0"/>
        </a:p>
      </dgm:t>
    </dgm:pt>
    <dgm:pt modelId="{4AEDB20C-25EC-441E-90BD-65EAA8C4706F}" type="parTrans" cxnId="{4D904B20-4BDD-4BCC-B01A-80E148CEE4A1}">
      <dgm:prSet/>
      <dgm:spPr/>
      <dgm:t>
        <a:bodyPr/>
        <a:lstStyle/>
        <a:p>
          <a:endParaRPr lang="it-IT"/>
        </a:p>
      </dgm:t>
    </dgm:pt>
    <dgm:pt modelId="{75DC7283-2FBA-41B1-AE67-FB17AEE5036E}" type="sibTrans" cxnId="{4D904B20-4BDD-4BCC-B01A-80E148CEE4A1}">
      <dgm:prSet/>
      <dgm:spPr/>
      <dgm:t>
        <a:bodyPr/>
        <a:lstStyle/>
        <a:p>
          <a:endParaRPr lang="it-IT"/>
        </a:p>
      </dgm:t>
    </dgm:pt>
    <dgm:pt modelId="{52D3D5B9-AB2C-4345-AC80-732117A702AB}" type="pres">
      <dgm:prSet presAssocID="{C0CEAC8A-0AA6-4384-BF53-4FFCF59994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2AF5BB-FA80-43C5-888A-9A307152C668}" type="pres">
      <dgm:prSet presAssocID="{C0CEAC8A-0AA6-4384-BF53-4FFCF599940E}" presName="hierFlow" presStyleCnt="0"/>
      <dgm:spPr/>
    </dgm:pt>
    <dgm:pt modelId="{0F376997-1409-4B8B-924F-C45A7B6E0277}" type="pres">
      <dgm:prSet presAssocID="{C0CEAC8A-0AA6-4384-BF53-4FFCF59994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113C4E-5C94-4B57-A883-536BDD714A57}" type="pres">
      <dgm:prSet presAssocID="{47D77BB2-05F7-41EC-922F-82CE16619E5A}" presName="Name14" presStyleCnt="0"/>
      <dgm:spPr/>
    </dgm:pt>
    <dgm:pt modelId="{2E251F9E-0A80-4A07-A638-9D6BF4D85A7F}" type="pres">
      <dgm:prSet presAssocID="{47D77BB2-05F7-41EC-922F-82CE16619E5A}" presName="level1Shape" presStyleLbl="node0" presStyleIdx="0" presStyleCnt="1" custScaleX="151912">
        <dgm:presLayoutVars>
          <dgm:chPref val="3"/>
        </dgm:presLayoutVars>
      </dgm:prSet>
      <dgm:spPr/>
    </dgm:pt>
    <dgm:pt modelId="{E8C7B596-5EBD-475F-BFB4-B2616559F9B6}" type="pres">
      <dgm:prSet presAssocID="{47D77BB2-05F7-41EC-922F-82CE16619E5A}" presName="hierChild2" presStyleCnt="0"/>
      <dgm:spPr/>
    </dgm:pt>
    <dgm:pt modelId="{493F001C-F1D5-47F5-9C68-628A50453F33}" type="pres">
      <dgm:prSet presAssocID="{D644DEDA-9805-41DD-8552-832F834F1DE8}" presName="Name19" presStyleLbl="parChTrans1D2" presStyleIdx="0" presStyleCnt="2"/>
      <dgm:spPr/>
    </dgm:pt>
    <dgm:pt modelId="{E69B03A7-0F0D-4729-AD1C-B456E3C26C46}" type="pres">
      <dgm:prSet presAssocID="{7A608A5D-507E-4E9D-AB13-F9840EE914A0}" presName="Name21" presStyleCnt="0"/>
      <dgm:spPr/>
    </dgm:pt>
    <dgm:pt modelId="{36A6FE04-9017-4566-8184-C677DA8CFADF}" type="pres">
      <dgm:prSet presAssocID="{7A608A5D-507E-4E9D-AB13-F9840EE914A0}" presName="level2Shape" presStyleLbl="node2" presStyleIdx="0" presStyleCnt="2"/>
      <dgm:spPr/>
    </dgm:pt>
    <dgm:pt modelId="{383D2FF7-6194-41D2-94D0-04BB269BD18B}" type="pres">
      <dgm:prSet presAssocID="{7A608A5D-507E-4E9D-AB13-F9840EE914A0}" presName="hierChild3" presStyleCnt="0"/>
      <dgm:spPr/>
    </dgm:pt>
    <dgm:pt modelId="{0E18D200-539E-461C-B30F-3396E3E64414}" type="pres">
      <dgm:prSet presAssocID="{4AEDB20C-25EC-441E-90BD-65EAA8C4706F}" presName="Name19" presStyleLbl="parChTrans1D3" presStyleIdx="0" presStyleCnt="6"/>
      <dgm:spPr/>
    </dgm:pt>
    <dgm:pt modelId="{3AA84FF9-99D3-4551-80AA-585543C99C2E}" type="pres">
      <dgm:prSet presAssocID="{BF4651C1-56BA-40E5-B586-3AF451B6BA4E}" presName="Name21" presStyleCnt="0"/>
      <dgm:spPr/>
    </dgm:pt>
    <dgm:pt modelId="{A4298D9A-1FBF-4DFF-8D8A-47AFE4EA8E2A}" type="pres">
      <dgm:prSet presAssocID="{BF4651C1-56BA-40E5-B586-3AF451B6BA4E}" presName="level2Shape" presStyleLbl="node3" presStyleIdx="0" presStyleCnt="6"/>
      <dgm:spPr/>
    </dgm:pt>
    <dgm:pt modelId="{E9C0F238-005F-46CC-9FE9-C4DCC413F6C7}" type="pres">
      <dgm:prSet presAssocID="{BF4651C1-56BA-40E5-B586-3AF451B6BA4E}" presName="hierChild3" presStyleCnt="0"/>
      <dgm:spPr/>
    </dgm:pt>
    <dgm:pt modelId="{C67DA011-A89A-40BA-8BAE-FCF19EE72B40}" type="pres">
      <dgm:prSet presAssocID="{4209CB65-B20A-4324-9D21-F5F31D81B5C6}" presName="Name19" presStyleLbl="parChTrans1D3" presStyleIdx="1" presStyleCnt="6"/>
      <dgm:spPr/>
    </dgm:pt>
    <dgm:pt modelId="{1CAD5E0F-4F04-461C-B6F8-60564B296D88}" type="pres">
      <dgm:prSet presAssocID="{B70520C6-DAD2-46DE-BC0D-525BC7EA3EEA}" presName="Name21" presStyleCnt="0"/>
      <dgm:spPr/>
    </dgm:pt>
    <dgm:pt modelId="{AAFF6802-285A-4684-AAC4-1C61CFE55C0E}" type="pres">
      <dgm:prSet presAssocID="{B70520C6-DAD2-46DE-BC0D-525BC7EA3EEA}" presName="level2Shape" presStyleLbl="node3" presStyleIdx="1" presStyleCnt="6"/>
      <dgm:spPr/>
    </dgm:pt>
    <dgm:pt modelId="{11568A12-DD81-49C2-8F3A-D555B56ECB5A}" type="pres">
      <dgm:prSet presAssocID="{B70520C6-DAD2-46DE-BC0D-525BC7EA3EEA}" presName="hierChild3" presStyleCnt="0"/>
      <dgm:spPr/>
    </dgm:pt>
    <dgm:pt modelId="{D26B8E08-39E2-4603-A17B-0574D78786BF}" type="pres">
      <dgm:prSet presAssocID="{36A0CA97-924A-4473-93F0-982CD8FA6651}" presName="Name19" presStyleLbl="parChTrans1D3" presStyleIdx="2" presStyleCnt="6"/>
      <dgm:spPr/>
    </dgm:pt>
    <dgm:pt modelId="{829C740C-6B6E-43F8-9BF6-028CA1054F8B}" type="pres">
      <dgm:prSet presAssocID="{01AC11EA-EB6F-4799-8CD6-267588F2FBD8}" presName="Name21" presStyleCnt="0"/>
      <dgm:spPr/>
    </dgm:pt>
    <dgm:pt modelId="{5E678093-FA9E-4655-8111-B4D1B90FD284}" type="pres">
      <dgm:prSet presAssocID="{01AC11EA-EB6F-4799-8CD6-267588F2FBD8}" presName="level2Shape" presStyleLbl="node3" presStyleIdx="2" presStyleCnt="6"/>
      <dgm:spPr/>
    </dgm:pt>
    <dgm:pt modelId="{2CE57D55-1E5F-4EBD-AAC3-4FA4618398B7}" type="pres">
      <dgm:prSet presAssocID="{01AC11EA-EB6F-4799-8CD6-267588F2FBD8}" presName="hierChild3" presStyleCnt="0"/>
      <dgm:spPr/>
    </dgm:pt>
    <dgm:pt modelId="{68B36327-C2EC-4FC2-A2FB-86E645002FAC}" type="pres">
      <dgm:prSet presAssocID="{A8748213-5BBE-4160-BF9D-1B20B92C20E5}" presName="Name19" presStyleLbl="parChTrans1D2" presStyleIdx="1" presStyleCnt="2"/>
      <dgm:spPr/>
    </dgm:pt>
    <dgm:pt modelId="{F9DE62A7-139E-49A2-B6BF-758DA05195B3}" type="pres">
      <dgm:prSet presAssocID="{DD7B4C45-10A4-4BF2-B458-76F9AE4A99A3}" presName="Name21" presStyleCnt="0"/>
      <dgm:spPr/>
    </dgm:pt>
    <dgm:pt modelId="{33B5C6CF-387E-45B2-95A5-C80B803343A8}" type="pres">
      <dgm:prSet presAssocID="{DD7B4C45-10A4-4BF2-B458-76F9AE4A99A3}" presName="level2Shape" presStyleLbl="node2" presStyleIdx="1" presStyleCnt="2"/>
      <dgm:spPr/>
    </dgm:pt>
    <dgm:pt modelId="{BBDE68B1-FB05-4563-B380-833A61314144}" type="pres">
      <dgm:prSet presAssocID="{DD7B4C45-10A4-4BF2-B458-76F9AE4A99A3}" presName="hierChild3" presStyleCnt="0"/>
      <dgm:spPr/>
    </dgm:pt>
    <dgm:pt modelId="{D7604839-9BFA-4A1C-9D64-58FF5CB62F8B}" type="pres">
      <dgm:prSet presAssocID="{799C1900-1FE9-4355-942A-D6238403A9F6}" presName="Name19" presStyleLbl="parChTrans1D3" presStyleIdx="3" presStyleCnt="6"/>
      <dgm:spPr/>
    </dgm:pt>
    <dgm:pt modelId="{57361DCE-3FFF-4AD9-956D-5EB43D2939F1}" type="pres">
      <dgm:prSet presAssocID="{FABC8A56-FE9A-4F94-8CF2-784DFA155566}" presName="Name21" presStyleCnt="0"/>
      <dgm:spPr/>
    </dgm:pt>
    <dgm:pt modelId="{DB0E2353-22EB-4ADA-AD7F-39ACBB242CA0}" type="pres">
      <dgm:prSet presAssocID="{FABC8A56-FE9A-4F94-8CF2-784DFA155566}" presName="level2Shape" presStyleLbl="node3" presStyleIdx="3" presStyleCnt="6"/>
      <dgm:spPr/>
    </dgm:pt>
    <dgm:pt modelId="{CF0E25DB-8F5E-40D5-B2AF-972DC444B983}" type="pres">
      <dgm:prSet presAssocID="{FABC8A56-FE9A-4F94-8CF2-784DFA155566}" presName="hierChild3" presStyleCnt="0"/>
      <dgm:spPr/>
    </dgm:pt>
    <dgm:pt modelId="{359F2461-B029-449C-95A9-6722E27A488F}" type="pres">
      <dgm:prSet presAssocID="{63495B03-5518-46FB-903F-BC156C3B694B}" presName="Name19" presStyleLbl="parChTrans1D3" presStyleIdx="4" presStyleCnt="6"/>
      <dgm:spPr/>
    </dgm:pt>
    <dgm:pt modelId="{A1B4738F-D18B-4A4C-9F43-2161571EF377}" type="pres">
      <dgm:prSet presAssocID="{7BA9B677-8F29-4F48-9742-F1BBC961999F}" presName="Name21" presStyleCnt="0"/>
      <dgm:spPr/>
    </dgm:pt>
    <dgm:pt modelId="{89E8DDEA-398B-4F37-8851-CEF1520C89DC}" type="pres">
      <dgm:prSet presAssocID="{7BA9B677-8F29-4F48-9742-F1BBC961999F}" presName="level2Shape" presStyleLbl="node3" presStyleIdx="4" presStyleCnt="6"/>
      <dgm:spPr/>
    </dgm:pt>
    <dgm:pt modelId="{69B541CA-4AF3-48FF-A1C5-F221824F5120}" type="pres">
      <dgm:prSet presAssocID="{7BA9B677-8F29-4F48-9742-F1BBC961999F}" presName="hierChild3" presStyleCnt="0"/>
      <dgm:spPr/>
    </dgm:pt>
    <dgm:pt modelId="{0E7094A9-160A-4AF5-9D12-26E9D89C969E}" type="pres">
      <dgm:prSet presAssocID="{8C10CFAF-6F3B-44B4-B8BA-EF89C0339E42}" presName="Name19" presStyleLbl="parChTrans1D3" presStyleIdx="5" presStyleCnt="6"/>
      <dgm:spPr/>
    </dgm:pt>
    <dgm:pt modelId="{ABF3FFCA-B835-45FA-BB2F-6B484DBACBED}" type="pres">
      <dgm:prSet presAssocID="{C42EBDDF-5377-4BD5-9FCB-0B104E5F85A5}" presName="Name21" presStyleCnt="0"/>
      <dgm:spPr/>
    </dgm:pt>
    <dgm:pt modelId="{2D1CC471-1F37-4CBC-A607-E77F2D58EDA0}" type="pres">
      <dgm:prSet presAssocID="{C42EBDDF-5377-4BD5-9FCB-0B104E5F85A5}" presName="level2Shape" presStyleLbl="node3" presStyleIdx="5" presStyleCnt="6"/>
      <dgm:spPr/>
    </dgm:pt>
    <dgm:pt modelId="{820E6E5E-864D-4996-85B7-567E60C1540A}" type="pres">
      <dgm:prSet presAssocID="{C42EBDDF-5377-4BD5-9FCB-0B104E5F85A5}" presName="hierChild3" presStyleCnt="0"/>
      <dgm:spPr/>
    </dgm:pt>
    <dgm:pt modelId="{29A54AA1-61D4-44F6-B0BD-19D74A94477F}" type="pres">
      <dgm:prSet presAssocID="{C0CEAC8A-0AA6-4384-BF53-4FFCF599940E}" presName="bgShapesFlow" presStyleCnt="0"/>
      <dgm:spPr/>
    </dgm:pt>
  </dgm:ptLst>
  <dgm:cxnLst>
    <dgm:cxn modelId="{6E6EA600-ECEB-4882-9550-A4BA1A5F09AC}" type="presOf" srcId="{D644DEDA-9805-41DD-8552-832F834F1DE8}" destId="{493F001C-F1D5-47F5-9C68-628A50453F33}" srcOrd="0" destOrd="0" presId="urn:microsoft.com/office/officeart/2005/8/layout/hierarchy6"/>
    <dgm:cxn modelId="{BB0B8E0C-5540-4CDD-B09E-D074425E4F2B}" srcId="{47D77BB2-05F7-41EC-922F-82CE16619E5A}" destId="{7A608A5D-507E-4E9D-AB13-F9840EE914A0}" srcOrd="0" destOrd="0" parTransId="{D644DEDA-9805-41DD-8552-832F834F1DE8}" sibTransId="{787C626C-5DD6-45D3-95B6-6D44BFD64A8F}"/>
    <dgm:cxn modelId="{A9652B14-054D-47F0-9E49-FEF83862B06E}" srcId="{DD7B4C45-10A4-4BF2-B458-76F9AE4A99A3}" destId="{C42EBDDF-5377-4BD5-9FCB-0B104E5F85A5}" srcOrd="2" destOrd="0" parTransId="{8C10CFAF-6F3B-44B4-B8BA-EF89C0339E42}" sibTransId="{6C6B78BE-78AE-46F0-A848-7465E671091C}"/>
    <dgm:cxn modelId="{3A473515-97DB-40F7-B3A3-871B25A90763}" type="presOf" srcId="{DD7B4C45-10A4-4BF2-B458-76F9AE4A99A3}" destId="{33B5C6CF-387E-45B2-95A5-C80B803343A8}" srcOrd="0" destOrd="0" presId="urn:microsoft.com/office/officeart/2005/8/layout/hierarchy6"/>
    <dgm:cxn modelId="{2656D21B-EEE9-48FD-BF96-1CB6B2125BE9}" type="presOf" srcId="{FABC8A56-FE9A-4F94-8CF2-784DFA155566}" destId="{DB0E2353-22EB-4ADA-AD7F-39ACBB242CA0}" srcOrd="0" destOrd="0" presId="urn:microsoft.com/office/officeart/2005/8/layout/hierarchy6"/>
    <dgm:cxn modelId="{37E7341D-F83E-4164-8FA9-54674BFD0ED3}" type="presOf" srcId="{C0CEAC8A-0AA6-4384-BF53-4FFCF599940E}" destId="{52D3D5B9-AB2C-4345-AC80-732117A702AB}" srcOrd="0" destOrd="0" presId="urn:microsoft.com/office/officeart/2005/8/layout/hierarchy6"/>
    <dgm:cxn modelId="{4D904B20-4BDD-4BCC-B01A-80E148CEE4A1}" srcId="{7A608A5D-507E-4E9D-AB13-F9840EE914A0}" destId="{BF4651C1-56BA-40E5-B586-3AF451B6BA4E}" srcOrd="0" destOrd="0" parTransId="{4AEDB20C-25EC-441E-90BD-65EAA8C4706F}" sibTransId="{75DC7283-2FBA-41B1-AE67-FB17AEE5036E}"/>
    <dgm:cxn modelId="{761B9B30-91F1-4ABC-A697-F7877115784D}" type="presOf" srcId="{01AC11EA-EB6F-4799-8CD6-267588F2FBD8}" destId="{5E678093-FA9E-4655-8111-B4D1B90FD284}" srcOrd="0" destOrd="0" presId="urn:microsoft.com/office/officeart/2005/8/layout/hierarchy6"/>
    <dgm:cxn modelId="{7F299E35-1A2B-4ACC-AFC0-12252AF0670B}" srcId="{DD7B4C45-10A4-4BF2-B458-76F9AE4A99A3}" destId="{7BA9B677-8F29-4F48-9742-F1BBC961999F}" srcOrd="1" destOrd="0" parTransId="{63495B03-5518-46FB-903F-BC156C3B694B}" sibTransId="{C9BA78BA-80CC-4C24-8E41-6819137D5F89}"/>
    <dgm:cxn modelId="{FE69E836-F4EF-4735-9765-AB252C282409}" type="presOf" srcId="{C42EBDDF-5377-4BD5-9FCB-0B104E5F85A5}" destId="{2D1CC471-1F37-4CBC-A607-E77F2D58EDA0}" srcOrd="0" destOrd="0" presId="urn:microsoft.com/office/officeart/2005/8/layout/hierarchy6"/>
    <dgm:cxn modelId="{6129923F-F89D-45E7-9B8B-7982131A7485}" type="presOf" srcId="{47D77BB2-05F7-41EC-922F-82CE16619E5A}" destId="{2E251F9E-0A80-4A07-A638-9D6BF4D85A7F}" srcOrd="0" destOrd="0" presId="urn:microsoft.com/office/officeart/2005/8/layout/hierarchy6"/>
    <dgm:cxn modelId="{118C2A44-DED0-4A9E-B86E-A4DB4520B6A5}" type="presOf" srcId="{7A608A5D-507E-4E9D-AB13-F9840EE914A0}" destId="{36A6FE04-9017-4566-8184-C677DA8CFADF}" srcOrd="0" destOrd="0" presId="urn:microsoft.com/office/officeart/2005/8/layout/hierarchy6"/>
    <dgm:cxn modelId="{41924168-E161-4521-9D9B-C6BB28F7A2D9}" srcId="{DD7B4C45-10A4-4BF2-B458-76F9AE4A99A3}" destId="{FABC8A56-FE9A-4F94-8CF2-784DFA155566}" srcOrd="0" destOrd="0" parTransId="{799C1900-1FE9-4355-942A-D6238403A9F6}" sibTransId="{8E8DA191-9A30-4259-9C85-513598C8D047}"/>
    <dgm:cxn modelId="{C981EB48-79A8-4FE3-B717-E6627F67D76C}" srcId="{47D77BB2-05F7-41EC-922F-82CE16619E5A}" destId="{DD7B4C45-10A4-4BF2-B458-76F9AE4A99A3}" srcOrd="1" destOrd="0" parTransId="{A8748213-5BBE-4160-BF9D-1B20B92C20E5}" sibTransId="{505DC26F-E6F1-4A29-8A6E-7E27F9832DF5}"/>
    <dgm:cxn modelId="{181DCC4A-636B-4742-ABA8-3950B9F1F48E}" srcId="{7A608A5D-507E-4E9D-AB13-F9840EE914A0}" destId="{B70520C6-DAD2-46DE-BC0D-525BC7EA3EEA}" srcOrd="1" destOrd="0" parTransId="{4209CB65-B20A-4324-9D21-F5F31D81B5C6}" sibTransId="{0C750D95-1437-4DCA-BCFD-89C8B4658A47}"/>
    <dgm:cxn modelId="{8BE91E76-C12B-4092-9848-41B067EA9AA0}" type="presOf" srcId="{63495B03-5518-46FB-903F-BC156C3B694B}" destId="{359F2461-B029-449C-95A9-6722E27A488F}" srcOrd="0" destOrd="0" presId="urn:microsoft.com/office/officeart/2005/8/layout/hierarchy6"/>
    <dgm:cxn modelId="{928FBB7B-A77D-413F-915F-4823F1D4C614}" type="presOf" srcId="{36A0CA97-924A-4473-93F0-982CD8FA6651}" destId="{D26B8E08-39E2-4603-A17B-0574D78786BF}" srcOrd="0" destOrd="0" presId="urn:microsoft.com/office/officeart/2005/8/layout/hierarchy6"/>
    <dgm:cxn modelId="{DC97F08A-0CF6-4A2D-A084-D92D9B0135C1}" type="presOf" srcId="{BF4651C1-56BA-40E5-B586-3AF451B6BA4E}" destId="{A4298D9A-1FBF-4DFF-8D8A-47AFE4EA8E2A}" srcOrd="0" destOrd="0" presId="urn:microsoft.com/office/officeart/2005/8/layout/hierarchy6"/>
    <dgm:cxn modelId="{77E03D8E-7CB3-489D-97B2-8AF957347E18}" type="presOf" srcId="{7BA9B677-8F29-4F48-9742-F1BBC961999F}" destId="{89E8DDEA-398B-4F37-8851-CEF1520C89DC}" srcOrd="0" destOrd="0" presId="urn:microsoft.com/office/officeart/2005/8/layout/hierarchy6"/>
    <dgm:cxn modelId="{3F193198-E703-4A19-ADC0-95B3C7609FC0}" type="presOf" srcId="{A8748213-5BBE-4160-BF9D-1B20B92C20E5}" destId="{68B36327-C2EC-4FC2-A2FB-86E645002FAC}" srcOrd="0" destOrd="0" presId="urn:microsoft.com/office/officeart/2005/8/layout/hierarchy6"/>
    <dgm:cxn modelId="{A51619A8-67CE-4858-B92F-C44C2F7A563C}" srcId="{C0CEAC8A-0AA6-4384-BF53-4FFCF599940E}" destId="{47D77BB2-05F7-41EC-922F-82CE16619E5A}" srcOrd="0" destOrd="0" parTransId="{CFCBA460-EC76-4E6D-9632-86CFB42A536E}" sibTransId="{3ADCC200-1A47-47B2-9C32-1A6A2E35BCA7}"/>
    <dgm:cxn modelId="{F38640AA-73BB-4AF5-B296-7B8E777E5E8F}" srcId="{7A608A5D-507E-4E9D-AB13-F9840EE914A0}" destId="{01AC11EA-EB6F-4799-8CD6-267588F2FBD8}" srcOrd="2" destOrd="0" parTransId="{36A0CA97-924A-4473-93F0-982CD8FA6651}" sibTransId="{5C72F544-A590-4031-991F-5B15604D7688}"/>
    <dgm:cxn modelId="{2F25C3AF-46FC-4D20-8ACC-EF56E5C937A3}" type="presOf" srcId="{B70520C6-DAD2-46DE-BC0D-525BC7EA3EEA}" destId="{AAFF6802-285A-4684-AAC4-1C61CFE55C0E}" srcOrd="0" destOrd="0" presId="urn:microsoft.com/office/officeart/2005/8/layout/hierarchy6"/>
    <dgm:cxn modelId="{A8E4EEDC-E804-4E80-80E1-7DB1AA0B7CA8}" type="presOf" srcId="{4AEDB20C-25EC-441E-90BD-65EAA8C4706F}" destId="{0E18D200-539E-461C-B30F-3396E3E64414}" srcOrd="0" destOrd="0" presId="urn:microsoft.com/office/officeart/2005/8/layout/hierarchy6"/>
    <dgm:cxn modelId="{D8A03DE5-1DE1-4030-8E9D-0033DCE16BC8}" type="presOf" srcId="{799C1900-1FE9-4355-942A-D6238403A9F6}" destId="{D7604839-9BFA-4A1C-9D64-58FF5CB62F8B}" srcOrd="0" destOrd="0" presId="urn:microsoft.com/office/officeart/2005/8/layout/hierarchy6"/>
    <dgm:cxn modelId="{139EE6E9-552A-4D97-A610-F4BFFADDC5ED}" type="presOf" srcId="{8C10CFAF-6F3B-44B4-B8BA-EF89C0339E42}" destId="{0E7094A9-160A-4AF5-9D12-26E9D89C969E}" srcOrd="0" destOrd="0" presId="urn:microsoft.com/office/officeart/2005/8/layout/hierarchy6"/>
    <dgm:cxn modelId="{86C325EC-48CD-424E-B9EF-66A05CD564B3}" type="presOf" srcId="{4209CB65-B20A-4324-9D21-F5F31D81B5C6}" destId="{C67DA011-A89A-40BA-8BAE-FCF19EE72B40}" srcOrd="0" destOrd="0" presId="urn:microsoft.com/office/officeart/2005/8/layout/hierarchy6"/>
    <dgm:cxn modelId="{B1958D27-48B1-432E-B2BF-C91E863C8D80}" type="presParOf" srcId="{52D3D5B9-AB2C-4345-AC80-732117A702AB}" destId="{7A2AF5BB-FA80-43C5-888A-9A307152C668}" srcOrd="0" destOrd="0" presId="urn:microsoft.com/office/officeart/2005/8/layout/hierarchy6"/>
    <dgm:cxn modelId="{3B5E69F4-22AC-4DF4-BD3A-9F5CE5C46614}" type="presParOf" srcId="{7A2AF5BB-FA80-43C5-888A-9A307152C668}" destId="{0F376997-1409-4B8B-924F-C45A7B6E0277}" srcOrd="0" destOrd="0" presId="urn:microsoft.com/office/officeart/2005/8/layout/hierarchy6"/>
    <dgm:cxn modelId="{7D916647-994F-42D9-B6B1-E5F4B6830D76}" type="presParOf" srcId="{0F376997-1409-4B8B-924F-C45A7B6E0277}" destId="{97113C4E-5C94-4B57-A883-536BDD714A57}" srcOrd="0" destOrd="0" presId="urn:microsoft.com/office/officeart/2005/8/layout/hierarchy6"/>
    <dgm:cxn modelId="{D58AF37A-7BD3-45FE-96EA-5F2C96C059A3}" type="presParOf" srcId="{97113C4E-5C94-4B57-A883-536BDD714A57}" destId="{2E251F9E-0A80-4A07-A638-9D6BF4D85A7F}" srcOrd="0" destOrd="0" presId="urn:microsoft.com/office/officeart/2005/8/layout/hierarchy6"/>
    <dgm:cxn modelId="{A83DF279-8D44-478C-981F-A57EB402E890}" type="presParOf" srcId="{97113C4E-5C94-4B57-A883-536BDD714A57}" destId="{E8C7B596-5EBD-475F-BFB4-B2616559F9B6}" srcOrd="1" destOrd="0" presId="urn:microsoft.com/office/officeart/2005/8/layout/hierarchy6"/>
    <dgm:cxn modelId="{27A7690E-3EDF-4BE3-8EBF-7A383EA44C62}" type="presParOf" srcId="{E8C7B596-5EBD-475F-BFB4-B2616559F9B6}" destId="{493F001C-F1D5-47F5-9C68-628A50453F33}" srcOrd="0" destOrd="0" presId="urn:microsoft.com/office/officeart/2005/8/layout/hierarchy6"/>
    <dgm:cxn modelId="{9EDE6076-9F6B-4008-AAE6-6F1CEDAC5910}" type="presParOf" srcId="{E8C7B596-5EBD-475F-BFB4-B2616559F9B6}" destId="{E69B03A7-0F0D-4729-AD1C-B456E3C26C46}" srcOrd="1" destOrd="0" presId="urn:microsoft.com/office/officeart/2005/8/layout/hierarchy6"/>
    <dgm:cxn modelId="{F830D800-43F7-4866-B36C-24060A9C063B}" type="presParOf" srcId="{E69B03A7-0F0D-4729-AD1C-B456E3C26C46}" destId="{36A6FE04-9017-4566-8184-C677DA8CFADF}" srcOrd="0" destOrd="0" presId="urn:microsoft.com/office/officeart/2005/8/layout/hierarchy6"/>
    <dgm:cxn modelId="{80F3A818-BD87-4AE4-A84A-266F354D7C15}" type="presParOf" srcId="{E69B03A7-0F0D-4729-AD1C-B456E3C26C46}" destId="{383D2FF7-6194-41D2-94D0-04BB269BD18B}" srcOrd="1" destOrd="0" presId="urn:microsoft.com/office/officeart/2005/8/layout/hierarchy6"/>
    <dgm:cxn modelId="{F04990EB-0E37-420E-98F9-F3B9EA4342F0}" type="presParOf" srcId="{383D2FF7-6194-41D2-94D0-04BB269BD18B}" destId="{0E18D200-539E-461C-B30F-3396E3E64414}" srcOrd="0" destOrd="0" presId="urn:microsoft.com/office/officeart/2005/8/layout/hierarchy6"/>
    <dgm:cxn modelId="{CE523B68-9AAC-4E44-BF4E-E2CC4217149F}" type="presParOf" srcId="{383D2FF7-6194-41D2-94D0-04BB269BD18B}" destId="{3AA84FF9-99D3-4551-80AA-585543C99C2E}" srcOrd="1" destOrd="0" presId="urn:microsoft.com/office/officeart/2005/8/layout/hierarchy6"/>
    <dgm:cxn modelId="{3646C399-971C-4908-9F48-B86FE48A1984}" type="presParOf" srcId="{3AA84FF9-99D3-4551-80AA-585543C99C2E}" destId="{A4298D9A-1FBF-4DFF-8D8A-47AFE4EA8E2A}" srcOrd="0" destOrd="0" presId="urn:microsoft.com/office/officeart/2005/8/layout/hierarchy6"/>
    <dgm:cxn modelId="{91F9B433-5853-4A85-B8BE-E392596D204F}" type="presParOf" srcId="{3AA84FF9-99D3-4551-80AA-585543C99C2E}" destId="{E9C0F238-005F-46CC-9FE9-C4DCC413F6C7}" srcOrd="1" destOrd="0" presId="urn:microsoft.com/office/officeart/2005/8/layout/hierarchy6"/>
    <dgm:cxn modelId="{1C8AE76E-DA66-459D-90C5-014D8012AA80}" type="presParOf" srcId="{383D2FF7-6194-41D2-94D0-04BB269BD18B}" destId="{C67DA011-A89A-40BA-8BAE-FCF19EE72B40}" srcOrd="2" destOrd="0" presId="urn:microsoft.com/office/officeart/2005/8/layout/hierarchy6"/>
    <dgm:cxn modelId="{C4C2AD84-94B9-4E11-B9D8-FF26567C17D1}" type="presParOf" srcId="{383D2FF7-6194-41D2-94D0-04BB269BD18B}" destId="{1CAD5E0F-4F04-461C-B6F8-60564B296D88}" srcOrd="3" destOrd="0" presId="urn:microsoft.com/office/officeart/2005/8/layout/hierarchy6"/>
    <dgm:cxn modelId="{ABBD7C4E-B823-473E-B9FF-FED6BD8D2ADB}" type="presParOf" srcId="{1CAD5E0F-4F04-461C-B6F8-60564B296D88}" destId="{AAFF6802-285A-4684-AAC4-1C61CFE55C0E}" srcOrd="0" destOrd="0" presId="urn:microsoft.com/office/officeart/2005/8/layout/hierarchy6"/>
    <dgm:cxn modelId="{533CE55C-4120-4879-8C15-3C060A336C2A}" type="presParOf" srcId="{1CAD5E0F-4F04-461C-B6F8-60564B296D88}" destId="{11568A12-DD81-49C2-8F3A-D555B56ECB5A}" srcOrd="1" destOrd="0" presId="urn:microsoft.com/office/officeart/2005/8/layout/hierarchy6"/>
    <dgm:cxn modelId="{9B19A904-86D1-4291-93CA-5468EA5E6CCB}" type="presParOf" srcId="{383D2FF7-6194-41D2-94D0-04BB269BD18B}" destId="{D26B8E08-39E2-4603-A17B-0574D78786BF}" srcOrd="4" destOrd="0" presId="urn:microsoft.com/office/officeart/2005/8/layout/hierarchy6"/>
    <dgm:cxn modelId="{4A8CDD54-193B-4696-A8E1-45065CEC5016}" type="presParOf" srcId="{383D2FF7-6194-41D2-94D0-04BB269BD18B}" destId="{829C740C-6B6E-43F8-9BF6-028CA1054F8B}" srcOrd="5" destOrd="0" presId="urn:microsoft.com/office/officeart/2005/8/layout/hierarchy6"/>
    <dgm:cxn modelId="{35FB2FB2-2AC8-422C-A9C2-401D0484C382}" type="presParOf" srcId="{829C740C-6B6E-43F8-9BF6-028CA1054F8B}" destId="{5E678093-FA9E-4655-8111-B4D1B90FD284}" srcOrd="0" destOrd="0" presId="urn:microsoft.com/office/officeart/2005/8/layout/hierarchy6"/>
    <dgm:cxn modelId="{F39AF4E2-CB2C-491B-BE2E-3FA48B3DA78D}" type="presParOf" srcId="{829C740C-6B6E-43F8-9BF6-028CA1054F8B}" destId="{2CE57D55-1E5F-4EBD-AAC3-4FA4618398B7}" srcOrd="1" destOrd="0" presId="urn:microsoft.com/office/officeart/2005/8/layout/hierarchy6"/>
    <dgm:cxn modelId="{BDA0F692-2145-49FE-BD6D-BB3FBFE6E140}" type="presParOf" srcId="{E8C7B596-5EBD-475F-BFB4-B2616559F9B6}" destId="{68B36327-C2EC-4FC2-A2FB-86E645002FAC}" srcOrd="2" destOrd="0" presId="urn:microsoft.com/office/officeart/2005/8/layout/hierarchy6"/>
    <dgm:cxn modelId="{0E69430A-AE67-46B9-8E46-A6F69A6D6FB8}" type="presParOf" srcId="{E8C7B596-5EBD-475F-BFB4-B2616559F9B6}" destId="{F9DE62A7-139E-49A2-B6BF-758DA05195B3}" srcOrd="3" destOrd="0" presId="urn:microsoft.com/office/officeart/2005/8/layout/hierarchy6"/>
    <dgm:cxn modelId="{749B55A5-277D-491D-8295-8D8DAD3AAE3E}" type="presParOf" srcId="{F9DE62A7-139E-49A2-B6BF-758DA05195B3}" destId="{33B5C6CF-387E-45B2-95A5-C80B803343A8}" srcOrd="0" destOrd="0" presId="urn:microsoft.com/office/officeart/2005/8/layout/hierarchy6"/>
    <dgm:cxn modelId="{1E5F03A7-1099-44C8-99DE-8D9C9109B147}" type="presParOf" srcId="{F9DE62A7-139E-49A2-B6BF-758DA05195B3}" destId="{BBDE68B1-FB05-4563-B380-833A61314144}" srcOrd="1" destOrd="0" presId="urn:microsoft.com/office/officeart/2005/8/layout/hierarchy6"/>
    <dgm:cxn modelId="{133C2B28-D204-4020-86A9-74FAB9F7C5AA}" type="presParOf" srcId="{BBDE68B1-FB05-4563-B380-833A61314144}" destId="{D7604839-9BFA-4A1C-9D64-58FF5CB62F8B}" srcOrd="0" destOrd="0" presId="urn:microsoft.com/office/officeart/2005/8/layout/hierarchy6"/>
    <dgm:cxn modelId="{2ECA7607-9775-4240-8C34-9EBA508D18E0}" type="presParOf" srcId="{BBDE68B1-FB05-4563-B380-833A61314144}" destId="{57361DCE-3FFF-4AD9-956D-5EB43D2939F1}" srcOrd="1" destOrd="0" presId="urn:microsoft.com/office/officeart/2005/8/layout/hierarchy6"/>
    <dgm:cxn modelId="{02661D7B-EAA9-4E5D-A39D-C2A34B00A9A7}" type="presParOf" srcId="{57361DCE-3FFF-4AD9-956D-5EB43D2939F1}" destId="{DB0E2353-22EB-4ADA-AD7F-39ACBB242CA0}" srcOrd="0" destOrd="0" presId="urn:microsoft.com/office/officeart/2005/8/layout/hierarchy6"/>
    <dgm:cxn modelId="{B74A4D1E-9A20-41E8-B6FA-53B60D2B7D1D}" type="presParOf" srcId="{57361DCE-3FFF-4AD9-956D-5EB43D2939F1}" destId="{CF0E25DB-8F5E-40D5-B2AF-972DC444B983}" srcOrd="1" destOrd="0" presId="urn:microsoft.com/office/officeart/2005/8/layout/hierarchy6"/>
    <dgm:cxn modelId="{8A94C385-5B29-43BB-B0CA-5FD324C01984}" type="presParOf" srcId="{BBDE68B1-FB05-4563-B380-833A61314144}" destId="{359F2461-B029-449C-95A9-6722E27A488F}" srcOrd="2" destOrd="0" presId="urn:microsoft.com/office/officeart/2005/8/layout/hierarchy6"/>
    <dgm:cxn modelId="{622FAEC9-F6BF-45C9-BC40-7BAAB050649C}" type="presParOf" srcId="{BBDE68B1-FB05-4563-B380-833A61314144}" destId="{A1B4738F-D18B-4A4C-9F43-2161571EF377}" srcOrd="3" destOrd="0" presId="urn:microsoft.com/office/officeart/2005/8/layout/hierarchy6"/>
    <dgm:cxn modelId="{CB39D7BE-593A-424E-9483-BAE6837C680C}" type="presParOf" srcId="{A1B4738F-D18B-4A4C-9F43-2161571EF377}" destId="{89E8DDEA-398B-4F37-8851-CEF1520C89DC}" srcOrd="0" destOrd="0" presId="urn:microsoft.com/office/officeart/2005/8/layout/hierarchy6"/>
    <dgm:cxn modelId="{95369B87-7FB4-435A-AF14-053267CBA012}" type="presParOf" srcId="{A1B4738F-D18B-4A4C-9F43-2161571EF377}" destId="{69B541CA-4AF3-48FF-A1C5-F221824F5120}" srcOrd="1" destOrd="0" presId="urn:microsoft.com/office/officeart/2005/8/layout/hierarchy6"/>
    <dgm:cxn modelId="{493E279C-53BA-4E12-8E9A-F06F0EBD3F5B}" type="presParOf" srcId="{BBDE68B1-FB05-4563-B380-833A61314144}" destId="{0E7094A9-160A-4AF5-9D12-26E9D89C969E}" srcOrd="4" destOrd="0" presId="urn:microsoft.com/office/officeart/2005/8/layout/hierarchy6"/>
    <dgm:cxn modelId="{0D19CF7A-50BF-4456-A175-7B8791A4347E}" type="presParOf" srcId="{BBDE68B1-FB05-4563-B380-833A61314144}" destId="{ABF3FFCA-B835-45FA-BB2F-6B484DBACBED}" srcOrd="5" destOrd="0" presId="urn:microsoft.com/office/officeart/2005/8/layout/hierarchy6"/>
    <dgm:cxn modelId="{C624215C-C060-4878-9B06-FC51F4ADF651}" type="presParOf" srcId="{ABF3FFCA-B835-45FA-BB2F-6B484DBACBED}" destId="{2D1CC471-1F37-4CBC-A607-E77F2D58EDA0}" srcOrd="0" destOrd="0" presId="urn:microsoft.com/office/officeart/2005/8/layout/hierarchy6"/>
    <dgm:cxn modelId="{926119D5-E907-42B7-BFE8-F8C58541EAFD}" type="presParOf" srcId="{ABF3FFCA-B835-45FA-BB2F-6B484DBACBED}" destId="{820E6E5E-864D-4996-85B7-567E60C1540A}" srcOrd="1" destOrd="0" presId="urn:microsoft.com/office/officeart/2005/8/layout/hierarchy6"/>
    <dgm:cxn modelId="{7F87E101-DA07-4C9B-941D-2F41CC3044E8}" type="presParOf" srcId="{52D3D5B9-AB2C-4345-AC80-732117A702AB}" destId="{29A54AA1-61D4-44F6-B0BD-19D74A94477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EAC8A-0AA6-4384-BF53-4FFCF59994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D77BB2-05F7-41EC-922F-82CE16619E5A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/>
            <a:t> </a:t>
          </a:r>
          <a:r>
            <a:rPr lang="it-IT" sz="2000" i="0" u="sng" dirty="0" err="1"/>
            <a:t>while</a:t>
          </a:r>
          <a:r>
            <a:rPr lang="it-IT" sz="2000" i="0" u="sng" dirty="0"/>
            <a:t> </a:t>
          </a:r>
          <a:r>
            <a:rPr lang="it-IT" sz="2000" i="0" u="sng" dirty="0">
              <a:solidFill>
                <a:srgbClr val="FF0000"/>
              </a:solidFill>
            </a:rPr>
            <a:t>b</a:t>
          </a:r>
          <a:r>
            <a:rPr lang="it-IT" sz="2000" i="0" u="sng" dirty="0"/>
            <a:t> do </a:t>
          </a:r>
          <a:r>
            <a:rPr lang="it-IT" sz="2000" i="0" u="sng" dirty="0">
              <a:solidFill>
                <a:srgbClr val="00B050"/>
              </a:solidFill>
            </a:rPr>
            <a:t>S</a:t>
          </a:r>
        </a:p>
      </dgm:t>
    </dgm:pt>
    <dgm:pt modelId="{CFCBA460-EC76-4E6D-9632-86CFB42A536E}" type="parTrans" cxnId="{A51619A8-67CE-4858-B92F-C44C2F7A563C}">
      <dgm:prSet/>
      <dgm:spPr/>
      <dgm:t>
        <a:bodyPr/>
        <a:lstStyle/>
        <a:p>
          <a:endParaRPr lang="it-IT" u="sng"/>
        </a:p>
      </dgm:t>
    </dgm:pt>
    <dgm:pt modelId="{3ADCC200-1A47-47B2-9C32-1A6A2E35BCA7}" type="sibTrans" cxnId="{A51619A8-67CE-4858-B92F-C44C2F7A563C}">
      <dgm:prSet custT="1"/>
      <dgm:spPr/>
      <dgm:t>
        <a:bodyPr/>
        <a:lstStyle/>
        <a:p>
          <a:r>
            <a:rPr lang="en-US" sz="1400" b="0" u="sng" dirty="0">
              <a:solidFill>
                <a:srgbClr val="FFC000"/>
              </a:solidFill>
            </a:rPr>
            <a:t>While (</a:t>
          </a:r>
          <a:r>
            <a:rPr lang="en-US" sz="1400" b="0" u="sng" dirty="0" err="1">
              <a:solidFill>
                <a:srgbClr val="FFC000"/>
              </a:solidFill>
            </a:rPr>
            <a:t>Bexpr</a:t>
          </a:r>
          <a:r>
            <a:rPr lang="en-US" sz="1400" b="0" u="sng" dirty="0">
              <a:solidFill>
                <a:srgbClr val="FFC000"/>
              </a:solidFill>
            </a:rPr>
            <a:t> b) (Statement S)</a:t>
          </a:r>
          <a:endParaRPr lang="it-IT" sz="1400" u="sng" dirty="0">
            <a:solidFill>
              <a:srgbClr val="FFC000"/>
            </a:solidFill>
          </a:endParaRPr>
        </a:p>
      </dgm:t>
    </dgm:pt>
    <dgm:pt modelId="{DD7B4C45-10A4-4BF2-B458-76F9AE4A99A3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r>
            <a:rPr lang="it-IT" sz="2000" i="0" u="sng" dirty="0">
              <a:solidFill>
                <a:srgbClr val="00B050"/>
              </a:solidFill>
            </a:rPr>
            <a:t>(+=)</a:t>
          </a:r>
          <a:r>
            <a:rPr lang="it-IT" sz="2000" i="0" u="sng" dirty="0">
              <a:solidFill>
                <a:srgbClr val="92D050"/>
              </a:solidFill>
            </a:rPr>
            <a:t>1</a:t>
          </a:r>
          <a:endParaRPr lang="it-IT" sz="2000" i="0" u="sng" dirty="0"/>
        </a:p>
      </dgm:t>
    </dgm:pt>
    <dgm:pt modelId="{A8748213-5BBE-4160-BF9D-1B20B92C20E5}" type="parTrans" cxnId="{C981EB48-79A8-4FE3-B717-E6627F67D76C}">
      <dgm:prSet/>
      <dgm:spPr/>
      <dgm:t>
        <a:bodyPr/>
        <a:lstStyle/>
        <a:p>
          <a:endParaRPr lang="it-IT" u="sng"/>
        </a:p>
      </dgm:t>
    </dgm:pt>
    <dgm:pt modelId="{505DC26F-E6F1-4A29-8A6E-7E27F9832DF5}" type="sibTrans" cxnId="{C981EB48-79A8-4FE3-B717-E6627F67D76C}">
      <dgm:prSet custT="1"/>
      <dgm:spPr/>
      <dgm:t>
        <a:bodyPr/>
        <a:lstStyle/>
        <a:p>
          <a:r>
            <a:rPr lang="it-IT" sz="1400" u="sng" dirty="0">
              <a:solidFill>
                <a:srgbClr val="FFC000"/>
              </a:solidFill>
            </a:rPr>
            <a:t> </a:t>
          </a:r>
          <a:r>
            <a:rPr lang="it-IT" sz="1400" u="sng" dirty="0" err="1">
              <a:solidFill>
                <a:srgbClr val="FFC000"/>
              </a:solidFill>
            </a:rPr>
            <a:t>Assignment</a:t>
          </a:r>
          <a:r>
            <a:rPr lang="it-IT" sz="1400" u="sng" dirty="0">
              <a:solidFill>
                <a:srgbClr val="FFC000"/>
              </a:solidFill>
            </a:rPr>
            <a:t> (</a:t>
          </a:r>
          <a:r>
            <a:rPr lang="it-IT" sz="1400" u="sng" dirty="0" err="1">
              <a:solidFill>
                <a:srgbClr val="FFC000"/>
              </a:solidFill>
            </a:rPr>
            <a:t>Aname</a:t>
          </a:r>
          <a:r>
            <a:rPr lang="it-IT" sz="1400" u="sng" dirty="0">
              <a:solidFill>
                <a:srgbClr val="FFC000"/>
              </a:solidFill>
            </a:rPr>
            <a:t> </a:t>
          </a:r>
          <a:r>
            <a:rPr lang="it-IT" sz="1400" u="sng" dirty="0" err="1">
              <a:solidFill>
                <a:srgbClr val="FFC000"/>
              </a:solidFill>
            </a:rPr>
            <a:t>var</a:t>
          </a:r>
          <a:r>
            <a:rPr lang="it-IT" sz="1400" u="sng" dirty="0">
              <a:solidFill>
                <a:srgbClr val="FFC000"/>
              </a:solidFill>
            </a:rPr>
            <a:t>) (Sum (</a:t>
          </a:r>
          <a:r>
            <a:rPr lang="it-IT" sz="1400" u="sng" dirty="0" err="1">
              <a:solidFill>
                <a:srgbClr val="FFC000"/>
              </a:solidFill>
            </a:rPr>
            <a:t>Aname</a:t>
          </a:r>
          <a:r>
            <a:rPr lang="it-IT" sz="1400" u="sng" dirty="0">
              <a:solidFill>
                <a:srgbClr val="FFC000"/>
              </a:solidFill>
            </a:rPr>
            <a:t> </a:t>
          </a:r>
          <a:r>
            <a:rPr lang="it-IT" sz="1400" u="sng" dirty="0" err="1">
              <a:solidFill>
                <a:srgbClr val="FFC000"/>
              </a:solidFill>
            </a:rPr>
            <a:t>var</a:t>
          </a:r>
          <a:r>
            <a:rPr lang="it-IT" sz="1400" u="sng" dirty="0">
              <a:solidFill>
                <a:srgbClr val="FFC000"/>
              </a:solidFill>
            </a:rPr>
            <a:t>) (</a:t>
          </a:r>
          <a:r>
            <a:rPr lang="it-IT" sz="1400" u="sng" dirty="0" err="1">
              <a:solidFill>
                <a:srgbClr val="FFC000"/>
              </a:solidFill>
            </a:rPr>
            <a:t>Aexpr</a:t>
          </a:r>
          <a:r>
            <a:rPr lang="it-IT" sz="1400" u="sng" dirty="0">
              <a:solidFill>
                <a:srgbClr val="FFC000"/>
              </a:solidFill>
            </a:rPr>
            <a:t> val))</a:t>
          </a:r>
        </a:p>
      </dgm:t>
    </dgm:pt>
    <dgm:pt modelId="{01AC11EA-EB6F-4799-8CD6-267588F2FBD8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i="0" u="sng" dirty="0"/>
        </a:p>
      </dgm:t>
    </dgm:pt>
    <dgm:pt modelId="{36A0CA97-924A-4473-93F0-982CD8FA6651}" type="parTrans" cxnId="{F38640AA-73BB-4AF5-B296-7B8E777E5E8F}">
      <dgm:prSet/>
      <dgm:spPr/>
      <dgm:t>
        <a:bodyPr/>
        <a:lstStyle/>
        <a:p>
          <a:endParaRPr lang="it-IT" u="sng"/>
        </a:p>
      </dgm:t>
    </dgm:pt>
    <dgm:pt modelId="{5C72F544-A590-4031-991F-5B15604D7688}" type="sibTrans" cxnId="{F38640AA-73BB-4AF5-B296-7B8E777E5E8F}">
      <dgm:prSet custT="1"/>
      <dgm:spPr/>
      <dgm:t>
        <a:bodyPr/>
        <a:lstStyle/>
        <a:p>
          <a:r>
            <a:rPr lang="it-IT" sz="500" u="sng" dirty="0"/>
            <a:t> </a:t>
          </a:r>
          <a:r>
            <a:rPr lang="it-IT" sz="1400" u="sng" dirty="0" err="1">
              <a:solidFill>
                <a:srgbClr val="FFC000"/>
              </a:solidFill>
            </a:rPr>
            <a:t>Aname</a:t>
          </a:r>
          <a:endParaRPr lang="it-IT" sz="1400" u="sng" dirty="0">
            <a:solidFill>
              <a:srgbClr val="FFC000"/>
            </a:solidFill>
          </a:endParaRPr>
        </a:p>
      </dgm:t>
    </dgm:pt>
    <dgm:pt modelId="{B70520C6-DAD2-46DE-BC0D-525BC7EA3EEA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rgbClr val="FF0000"/>
              </a:solidFill>
            </a:rPr>
            <a:t>&lt;</a:t>
          </a:r>
          <a:endParaRPr lang="it-IT" sz="2000" i="0" u="sng" dirty="0"/>
        </a:p>
      </dgm:t>
    </dgm:pt>
    <dgm:pt modelId="{4209CB65-B20A-4324-9D21-F5F31D81B5C6}" type="parTrans" cxnId="{181DCC4A-636B-4742-ABA8-3950B9F1F48E}">
      <dgm:prSet/>
      <dgm:spPr/>
      <dgm:t>
        <a:bodyPr/>
        <a:lstStyle/>
        <a:p>
          <a:endParaRPr lang="it-IT" u="sng"/>
        </a:p>
      </dgm:t>
    </dgm:pt>
    <dgm:pt modelId="{0C750D95-1437-4DCA-BCFD-89C8B4658A47}" type="sibTrans" cxnId="{181DCC4A-636B-4742-ABA8-3950B9F1F48E}">
      <dgm:prSet custT="1"/>
      <dgm:spPr/>
      <dgm:t>
        <a:bodyPr/>
        <a:lstStyle/>
        <a:p>
          <a:r>
            <a:rPr lang="it-IT" sz="1100" u="sng" dirty="0"/>
            <a:t> </a:t>
          </a:r>
          <a:r>
            <a:rPr lang="it-IT" sz="1400" u="sng" dirty="0">
              <a:solidFill>
                <a:srgbClr val="FFC000"/>
              </a:solidFill>
            </a:rPr>
            <a:t>Terminal</a:t>
          </a:r>
        </a:p>
      </dgm:t>
    </dgm:pt>
    <dgm:pt modelId="{FABC8A56-FE9A-4F94-8CF2-784DFA155566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endParaRPr lang="it-IT" sz="2000" i="0" u="sng" dirty="0"/>
        </a:p>
      </dgm:t>
    </dgm:pt>
    <dgm:pt modelId="{799C1900-1FE9-4355-942A-D6238403A9F6}" type="parTrans" cxnId="{41924168-E161-4521-9D9B-C6BB28F7A2D9}">
      <dgm:prSet/>
      <dgm:spPr/>
      <dgm:t>
        <a:bodyPr/>
        <a:lstStyle/>
        <a:p>
          <a:endParaRPr lang="it-IT" u="sng"/>
        </a:p>
      </dgm:t>
    </dgm:pt>
    <dgm:pt modelId="{8E8DA191-9A30-4259-9C85-513598C8D047}" type="sibTrans" cxnId="{41924168-E161-4521-9D9B-C6BB28F7A2D9}">
      <dgm:prSet custT="1"/>
      <dgm:spPr/>
      <dgm:t>
        <a:bodyPr/>
        <a:lstStyle/>
        <a:p>
          <a:r>
            <a:rPr lang="it-IT" sz="500" u="sng" dirty="0"/>
            <a:t> </a:t>
          </a:r>
          <a:r>
            <a:rPr lang="it-IT" sz="1400" u="sng" dirty="0" err="1">
              <a:solidFill>
                <a:srgbClr val="FFC000"/>
              </a:solidFill>
            </a:rPr>
            <a:t>Aname</a:t>
          </a:r>
          <a:endParaRPr lang="it-IT" sz="1400" u="sng" dirty="0"/>
        </a:p>
      </dgm:t>
    </dgm:pt>
    <dgm:pt modelId="{C42EBDDF-5377-4BD5-9FCB-0B104E5F85A5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rgbClr val="92D050"/>
              </a:solidFill>
            </a:rPr>
            <a:t>1</a:t>
          </a:r>
          <a:endParaRPr lang="it-IT" sz="2000" i="0" u="sng" dirty="0"/>
        </a:p>
      </dgm:t>
    </dgm:pt>
    <dgm:pt modelId="{8C10CFAF-6F3B-44B4-B8BA-EF89C0339E42}" type="parTrans" cxnId="{A9652B14-054D-47F0-9E49-FEF83862B06E}">
      <dgm:prSet/>
      <dgm:spPr/>
      <dgm:t>
        <a:bodyPr/>
        <a:lstStyle/>
        <a:p>
          <a:endParaRPr lang="it-IT" u="sng"/>
        </a:p>
      </dgm:t>
    </dgm:pt>
    <dgm:pt modelId="{6C6B78BE-78AE-46F0-A848-7465E671091C}" type="sibTrans" cxnId="{A9652B14-054D-47F0-9E49-FEF83862B06E}">
      <dgm:prSet custT="1"/>
      <dgm:spPr/>
      <dgm:t>
        <a:bodyPr/>
        <a:lstStyle/>
        <a:p>
          <a:r>
            <a:rPr lang="it-IT" sz="1400" u="sng" dirty="0" err="1">
              <a:solidFill>
                <a:srgbClr val="FFC000"/>
              </a:solidFill>
            </a:rPr>
            <a:t>Avalue</a:t>
          </a:r>
          <a:endParaRPr lang="it-IT" sz="1400" u="sng" dirty="0">
            <a:solidFill>
              <a:srgbClr val="FFC000"/>
            </a:solidFill>
          </a:endParaRPr>
        </a:p>
      </dgm:t>
    </dgm:pt>
    <dgm:pt modelId="{7BA9B677-8F29-4F48-9742-F1BBC961999F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rgbClr val="00B050"/>
              </a:solidFill>
            </a:rPr>
            <a:t>+=</a:t>
          </a:r>
          <a:endParaRPr lang="it-IT" sz="2000" i="0" u="sng" dirty="0"/>
        </a:p>
      </dgm:t>
    </dgm:pt>
    <dgm:pt modelId="{63495B03-5518-46FB-903F-BC156C3B694B}" type="parTrans" cxnId="{7F299E35-1A2B-4ACC-AFC0-12252AF0670B}">
      <dgm:prSet/>
      <dgm:spPr/>
      <dgm:t>
        <a:bodyPr/>
        <a:lstStyle/>
        <a:p>
          <a:endParaRPr lang="it-IT" u="sng"/>
        </a:p>
      </dgm:t>
    </dgm:pt>
    <dgm:pt modelId="{C9BA78BA-80CC-4C24-8E41-6819137D5F89}" type="sibTrans" cxnId="{7F299E35-1A2B-4ACC-AFC0-12252AF0670B}">
      <dgm:prSet custT="1"/>
      <dgm:spPr/>
      <dgm:t>
        <a:bodyPr/>
        <a:lstStyle/>
        <a:p>
          <a:r>
            <a:rPr lang="it-IT" sz="1400" u="sng" dirty="0">
              <a:solidFill>
                <a:srgbClr val="FFC000"/>
              </a:solidFill>
            </a:rPr>
            <a:t>Terminal</a:t>
          </a:r>
        </a:p>
      </dgm:t>
    </dgm:pt>
    <dgm:pt modelId="{7A608A5D-507E-4E9D-AB13-F9840EE914A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/>
            <a:t> </a:t>
          </a:r>
          <a:r>
            <a:rPr lang="it-IT" sz="2000" i="0" u="sng" dirty="0">
              <a:solidFill>
                <a:srgbClr val="FFC000"/>
              </a:solidFill>
            </a:rPr>
            <a:t>a</a:t>
          </a:r>
          <a:r>
            <a:rPr lang="it-IT" sz="2000" i="0" u="sng" dirty="0">
              <a:solidFill>
                <a:srgbClr val="FF0000"/>
              </a:solidFill>
            </a:rPr>
            <a:t>(&lt;)</a:t>
          </a:r>
          <a:r>
            <a:rPr lang="it-IT" sz="2000" i="0" u="sng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i="0" u="sng" dirty="0"/>
        </a:p>
      </dgm:t>
    </dgm:pt>
    <dgm:pt modelId="{D644DEDA-9805-41DD-8552-832F834F1DE8}" type="parTrans" cxnId="{BB0B8E0C-5540-4CDD-B09E-D074425E4F2B}">
      <dgm:prSet/>
      <dgm:spPr/>
      <dgm:t>
        <a:bodyPr/>
        <a:lstStyle/>
        <a:p>
          <a:endParaRPr lang="it-IT" u="sng"/>
        </a:p>
      </dgm:t>
    </dgm:pt>
    <dgm:pt modelId="{787C626C-5DD6-45D3-95B6-6D44BFD64A8F}" type="sibTrans" cxnId="{BB0B8E0C-5540-4CDD-B09E-D074425E4F2B}">
      <dgm:prSet custT="1"/>
      <dgm:spPr/>
      <dgm:t>
        <a:bodyPr/>
        <a:lstStyle/>
        <a:p>
          <a:r>
            <a:rPr lang="it-IT" sz="1400" u="sng" dirty="0">
              <a:solidFill>
                <a:srgbClr val="FFC000"/>
              </a:solidFill>
            </a:rPr>
            <a:t> </a:t>
          </a:r>
          <a:r>
            <a:rPr lang="da-DK" sz="1400" b="0" u="sng" dirty="0">
              <a:solidFill>
                <a:srgbClr val="FFC000"/>
              </a:solidFill>
            </a:rPr>
            <a:t>Lt (Aexpr op1) (Aexpr op2)</a:t>
          </a:r>
          <a:endParaRPr lang="it-IT" sz="1400" u="sng" dirty="0">
            <a:solidFill>
              <a:srgbClr val="FFC000"/>
            </a:solidFill>
          </a:endParaRPr>
        </a:p>
      </dgm:t>
    </dgm:pt>
    <dgm:pt modelId="{BF4651C1-56BA-40E5-B586-3AF451B6BA4E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2000" i="0" u="sng" dirty="0">
              <a:solidFill>
                <a:srgbClr val="FFC000"/>
              </a:solidFill>
            </a:rPr>
            <a:t>a</a:t>
          </a:r>
          <a:endParaRPr lang="it-IT" sz="2000" i="0" u="sng" dirty="0"/>
        </a:p>
      </dgm:t>
    </dgm:pt>
    <dgm:pt modelId="{4AEDB20C-25EC-441E-90BD-65EAA8C4706F}" type="parTrans" cxnId="{4D904B20-4BDD-4BCC-B01A-80E148CEE4A1}">
      <dgm:prSet/>
      <dgm:spPr/>
      <dgm:t>
        <a:bodyPr/>
        <a:lstStyle/>
        <a:p>
          <a:endParaRPr lang="it-IT" u="sng"/>
        </a:p>
      </dgm:t>
    </dgm:pt>
    <dgm:pt modelId="{75DC7283-2FBA-41B1-AE67-FB17AEE5036E}" type="sibTrans" cxnId="{4D904B20-4BDD-4BCC-B01A-80E148CEE4A1}">
      <dgm:prSet custT="1"/>
      <dgm:spPr/>
      <dgm:t>
        <a:bodyPr/>
        <a:lstStyle/>
        <a:p>
          <a:r>
            <a:rPr lang="it-IT" sz="500" u="sng" dirty="0"/>
            <a:t> </a:t>
          </a:r>
          <a:r>
            <a:rPr lang="it-IT" sz="1400" u="sng" dirty="0" err="1">
              <a:solidFill>
                <a:srgbClr val="FFC000"/>
              </a:solidFill>
            </a:rPr>
            <a:t>Aname</a:t>
          </a:r>
          <a:endParaRPr lang="it-IT" sz="1400" u="sng" dirty="0">
            <a:solidFill>
              <a:srgbClr val="FFC000"/>
            </a:solidFill>
          </a:endParaRPr>
        </a:p>
      </dgm:t>
    </dgm:pt>
    <dgm:pt modelId="{752CAAE7-C17E-4B61-8F40-373E73DD736D}" type="pres">
      <dgm:prSet presAssocID="{C0CEAC8A-0AA6-4384-BF53-4FFCF59994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D327EE-D914-4B76-ADFD-D3315047A2EC}" type="pres">
      <dgm:prSet presAssocID="{47D77BB2-05F7-41EC-922F-82CE16619E5A}" presName="hierRoot1" presStyleCnt="0">
        <dgm:presLayoutVars>
          <dgm:hierBranch val="init"/>
        </dgm:presLayoutVars>
      </dgm:prSet>
      <dgm:spPr/>
    </dgm:pt>
    <dgm:pt modelId="{BE6A7085-34A4-4399-BA1A-94469A54D6F3}" type="pres">
      <dgm:prSet presAssocID="{47D77BB2-05F7-41EC-922F-82CE16619E5A}" presName="rootComposite1" presStyleCnt="0"/>
      <dgm:spPr/>
    </dgm:pt>
    <dgm:pt modelId="{36577D82-3AB8-4BB4-9A0A-9EDED137BB2F}" type="pres">
      <dgm:prSet presAssocID="{47D77BB2-05F7-41EC-922F-82CE16619E5A}" presName="rootText1" presStyleLbl="node0" presStyleIdx="0" presStyleCnt="1" custScaleX="151146">
        <dgm:presLayoutVars>
          <dgm:chMax/>
          <dgm:chPref val="3"/>
        </dgm:presLayoutVars>
      </dgm:prSet>
      <dgm:spPr/>
    </dgm:pt>
    <dgm:pt modelId="{FAFB2E81-BCC3-4A1C-BD6C-43DC61022CB5}" type="pres">
      <dgm:prSet presAssocID="{47D77BB2-05F7-41EC-922F-82CE16619E5A}" presName="titleText1" presStyleLbl="fgAcc0" presStyleIdx="0" presStyleCnt="1" custScaleX="270574" custScaleY="124000">
        <dgm:presLayoutVars>
          <dgm:chMax val="0"/>
          <dgm:chPref val="0"/>
        </dgm:presLayoutVars>
      </dgm:prSet>
      <dgm:spPr/>
    </dgm:pt>
    <dgm:pt modelId="{104E9424-4353-48BC-83BB-55FE64E47612}" type="pres">
      <dgm:prSet presAssocID="{47D77BB2-05F7-41EC-922F-82CE16619E5A}" presName="rootConnector1" presStyleLbl="node1" presStyleIdx="0" presStyleCnt="8"/>
      <dgm:spPr/>
    </dgm:pt>
    <dgm:pt modelId="{7AD5FE4F-E08C-4D2F-95A1-AF1F55A8253B}" type="pres">
      <dgm:prSet presAssocID="{47D77BB2-05F7-41EC-922F-82CE16619E5A}" presName="hierChild2" presStyleCnt="0"/>
      <dgm:spPr/>
    </dgm:pt>
    <dgm:pt modelId="{6AD2AA19-0A31-4A47-8064-1827B736B0AD}" type="pres">
      <dgm:prSet presAssocID="{D644DEDA-9805-41DD-8552-832F834F1DE8}" presName="Name37" presStyleLbl="parChTrans1D2" presStyleIdx="0" presStyleCnt="2"/>
      <dgm:spPr/>
    </dgm:pt>
    <dgm:pt modelId="{6A172110-C4C2-4D70-A790-E207FFE0E4A9}" type="pres">
      <dgm:prSet presAssocID="{7A608A5D-507E-4E9D-AB13-F9840EE914A0}" presName="hierRoot2" presStyleCnt="0">
        <dgm:presLayoutVars>
          <dgm:hierBranch val="init"/>
        </dgm:presLayoutVars>
      </dgm:prSet>
      <dgm:spPr/>
    </dgm:pt>
    <dgm:pt modelId="{14D68B99-ED03-4CB4-B7C2-14F1B215803E}" type="pres">
      <dgm:prSet presAssocID="{7A608A5D-507E-4E9D-AB13-F9840EE914A0}" presName="rootComposite" presStyleCnt="0"/>
      <dgm:spPr/>
    </dgm:pt>
    <dgm:pt modelId="{1D448F3C-B0A5-4095-B7DB-156CAAA0D933}" type="pres">
      <dgm:prSet presAssocID="{7A608A5D-507E-4E9D-AB13-F9840EE914A0}" presName="rootText" presStyleLbl="node1" presStyleIdx="0" presStyleCnt="8">
        <dgm:presLayoutVars>
          <dgm:chMax/>
          <dgm:chPref val="3"/>
        </dgm:presLayoutVars>
      </dgm:prSet>
      <dgm:spPr/>
    </dgm:pt>
    <dgm:pt modelId="{93EA8DB3-5155-488D-BDD7-6C005977954A}" type="pres">
      <dgm:prSet presAssocID="{7A608A5D-507E-4E9D-AB13-F9840EE914A0}" presName="titleText2" presStyleLbl="fgAcc1" presStyleIdx="0" presStyleCnt="8" custScaleX="224287" custScaleY="111453">
        <dgm:presLayoutVars>
          <dgm:chMax val="0"/>
          <dgm:chPref val="0"/>
        </dgm:presLayoutVars>
      </dgm:prSet>
      <dgm:spPr/>
    </dgm:pt>
    <dgm:pt modelId="{1D290D5C-0AF8-474A-8161-1E6794E4EAF6}" type="pres">
      <dgm:prSet presAssocID="{7A608A5D-507E-4E9D-AB13-F9840EE914A0}" presName="rootConnector" presStyleLbl="node2" presStyleIdx="0" presStyleCnt="0"/>
      <dgm:spPr/>
    </dgm:pt>
    <dgm:pt modelId="{47313C06-46F3-4A66-B1FF-FC9256577044}" type="pres">
      <dgm:prSet presAssocID="{7A608A5D-507E-4E9D-AB13-F9840EE914A0}" presName="hierChild4" presStyleCnt="0"/>
      <dgm:spPr/>
    </dgm:pt>
    <dgm:pt modelId="{D7091CC7-BC96-4D5A-894B-1C221AAE325B}" type="pres">
      <dgm:prSet presAssocID="{4AEDB20C-25EC-441E-90BD-65EAA8C4706F}" presName="Name37" presStyleLbl="parChTrans1D3" presStyleIdx="0" presStyleCnt="6"/>
      <dgm:spPr/>
    </dgm:pt>
    <dgm:pt modelId="{66D3FF86-90C7-460E-A3BB-CAC1F599F404}" type="pres">
      <dgm:prSet presAssocID="{BF4651C1-56BA-40E5-B586-3AF451B6BA4E}" presName="hierRoot2" presStyleCnt="0">
        <dgm:presLayoutVars>
          <dgm:hierBranch val="init"/>
        </dgm:presLayoutVars>
      </dgm:prSet>
      <dgm:spPr/>
    </dgm:pt>
    <dgm:pt modelId="{BE918B21-3CF9-437C-A291-3E30D2F6B6F6}" type="pres">
      <dgm:prSet presAssocID="{BF4651C1-56BA-40E5-B586-3AF451B6BA4E}" presName="rootComposite" presStyleCnt="0"/>
      <dgm:spPr/>
    </dgm:pt>
    <dgm:pt modelId="{44EC3A1D-375C-4AF0-A7EA-9D43A888633B}" type="pres">
      <dgm:prSet presAssocID="{BF4651C1-56BA-40E5-B586-3AF451B6BA4E}" presName="rootText" presStyleLbl="node1" presStyleIdx="1" presStyleCnt="8">
        <dgm:presLayoutVars>
          <dgm:chMax/>
          <dgm:chPref val="3"/>
        </dgm:presLayoutVars>
      </dgm:prSet>
      <dgm:spPr/>
    </dgm:pt>
    <dgm:pt modelId="{A9F2DF14-88CE-40A4-A95C-9447194A1F7D}" type="pres">
      <dgm:prSet presAssocID="{BF4651C1-56BA-40E5-B586-3AF451B6BA4E}" presName="titleText2" presStyleLbl="fgAcc1" presStyleIdx="1" presStyleCnt="8" custScaleX="59404" custScaleY="171130">
        <dgm:presLayoutVars>
          <dgm:chMax val="0"/>
          <dgm:chPref val="0"/>
        </dgm:presLayoutVars>
      </dgm:prSet>
      <dgm:spPr/>
    </dgm:pt>
    <dgm:pt modelId="{D9CA7002-54C2-404C-9AE6-8338510A993A}" type="pres">
      <dgm:prSet presAssocID="{BF4651C1-56BA-40E5-B586-3AF451B6BA4E}" presName="rootConnector" presStyleLbl="node3" presStyleIdx="0" presStyleCnt="0"/>
      <dgm:spPr/>
    </dgm:pt>
    <dgm:pt modelId="{16D41FF7-CB06-42ED-98BE-8B545F74B806}" type="pres">
      <dgm:prSet presAssocID="{BF4651C1-56BA-40E5-B586-3AF451B6BA4E}" presName="hierChild4" presStyleCnt="0"/>
      <dgm:spPr/>
    </dgm:pt>
    <dgm:pt modelId="{376A1724-E642-48A5-B29B-0A39DAE65EC6}" type="pres">
      <dgm:prSet presAssocID="{BF4651C1-56BA-40E5-B586-3AF451B6BA4E}" presName="hierChild5" presStyleCnt="0"/>
      <dgm:spPr/>
    </dgm:pt>
    <dgm:pt modelId="{D7D56609-44CD-46F1-9F0E-84C9E56C2306}" type="pres">
      <dgm:prSet presAssocID="{4209CB65-B20A-4324-9D21-F5F31D81B5C6}" presName="Name37" presStyleLbl="parChTrans1D3" presStyleIdx="1" presStyleCnt="6"/>
      <dgm:spPr/>
    </dgm:pt>
    <dgm:pt modelId="{40B42170-666E-4D69-A1F8-BFAD63832C7E}" type="pres">
      <dgm:prSet presAssocID="{B70520C6-DAD2-46DE-BC0D-525BC7EA3EEA}" presName="hierRoot2" presStyleCnt="0">
        <dgm:presLayoutVars>
          <dgm:hierBranch val="init"/>
        </dgm:presLayoutVars>
      </dgm:prSet>
      <dgm:spPr/>
    </dgm:pt>
    <dgm:pt modelId="{49135830-E40B-4E41-B2CD-976AA5CC5D4F}" type="pres">
      <dgm:prSet presAssocID="{B70520C6-DAD2-46DE-BC0D-525BC7EA3EEA}" presName="rootComposite" presStyleCnt="0"/>
      <dgm:spPr/>
    </dgm:pt>
    <dgm:pt modelId="{6F5C93B5-68CD-4516-90A0-AF1C35A014D7}" type="pres">
      <dgm:prSet presAssocID="{B70520C6-DAD2-46DE-BC0D-525BC7EA3EEA}" presName="rootText" presStyleLbl="node1" presStyleIdx="2" presStyleCnt="8">
        <dgm:presLayoutVars>
          <dgm:chMax/>
          <dgm:chPref val="3"/>
        </dgm:presLayoutVars>
      </dgm:prSet>
      <dgm:spPr/>
    </dgm:pt>
    <dgm:pt modelId="{55840EF3-32B5-4988-82D6-38225D1B16E0}" type="pres">
      <dgm:prSet presAssocID="{B70520C6-DAD2-46DE-BC0D-525BC7EA3EEA}" presName="titleText2" presStyleLbl="fgAcc1" presStyleIdx="2" presStyleCnt="8" custScaleX="78822" custScaleY="169713">
        <dgm:presLayoutVars>
          <dgm:chMax val="0"/>
          <dgm:chPref val="0"/>
        </dgm:presLayoutVars>
      </dgm:prSet>
      <dgm:spPr/>
    </dgm:pt>
    <dgm:pt modelId="{94093D4E-0D33-4C7F-A2DC-91E73094695D}" type="pres">
      <dgm:prSet presAssocID="{B70520C6-DAD2-46DE-BC0D-525BC7EA3EEA}" presName="rootConnector" presStyleLbl="node3" presStyleIdx="0" presStyleCnt="0"/>
      <dgm:spPr/>
    </dgm:pt>
    <dgm:pt modelId="{123CCCED-0581-4464-9F34-313CB2A3D9BE}" type="pres">
      <dgm:prSet presAssocID="{B70520C6-DAD2-46DE-BC0D-525BC7EA3EEA}" presName="hierChild4" presStyleCnt="0"/>
      <dgm:spPr/>
    </dgm:pt>
    <dgm:pt modelId="{1EBF1050-8E1F-498B-B038-A9625FC34159}" type="pres">
      <dgm:prSet presAssocID="{B70520C6-DAD2-46DE-BC0D-525BC7EA3EEA}" presName="hierChild5" presStyleCnt="0"/>
      <dgm:spPr/>
    </dgm:pt>
    <dgm:pt modelId="{48081E9E-E155-4701-87DC-C040C48D0ACD}" type="pres">
      <dgm:prSet presAssocID="{36A0CA97-924A-4473-93F0-982CD8FA6651}" presName="Name37" presStyleLbl="parChTrans1D3" presStyleIdx="2" presStyleCnt="6"/>
      <dgm:spPr/>
    </dgm:pt>
    <dgm:pt modelId="{2D2A8FA5-34B6-49C8-ADE8-650F36041986}" type="pres">
      <dgm:prSet presAssocID="{01AC11EA-EB6F-4799-8CD6-267588F2FBD8}" presName="hierRoot2" presStyleCnt="0">
        <dgm:presLayoutVars>
          <dgm:hierBranch val="init"/>
        </dgm:presLayoutVars>
      </dgm:prSet>
      <dgm:spPr/>
    </dgm:pt>
    <dgm:pt modelId="{D5238D6E-95A6-4E23-993F-B5CA5AFF9A0D}" type="pres">
      <dgm:prSet presAssocID="{01AC11EA-EB6F-4799-8CD6-267588F2FBD8}" presName="rootComposite" presStyleCnt="0"/>
      <dgm:spPr/>
    </dgm:pt>
    <dgm:pt modelId="{A5363DE0-EC16-4E9D-9593-4AD23F65C5F0}" type="pres">
      <dgm:prSet presAssocID="{01AC11EA-EB6F-4799-8CD6-267588F2FBD8}" presName="rootText" presStyleLbl="node1" presStyleIdx="3" presStyleCnt="8">
        <dgm:presLayoutVars>
          <dgm:chMax/>
          <dgm:chPref val="3"/>
        </dgm:presLayoutVars>
      </dgm:prSet>
      <dgm:spPr/>
    </dgm:pt>
    <dgm:pt modelId="{19A4DD1A-4B32-4F70-BFA8-A7ED7F00138F}" type="pres">
      <dgm:prSet presAssocID="{01AC11EA-EB6F-4799-8CD6-267588F2FBD8}" presName="titleText2" presStyleLbl="fgAcc1" presStyleIdx="3" presStyleCnt="8" custScaleX="57202" custScaleY="193615">
        <dgm:presLayoutVars>
          <dgm:chMax val="0"/>
          <dgm:chPref val="0"/>
        </dgm:presLayoutVars>
      </dgm:prSet>
      <dgm:spPr/>
    </dgm:pt>
    <dgm:pt modelId="{00564304-4004-418F-86C6-22F225006E5D}" type="pres">
      <dgm:prSet presAssocID="{01AC11EA-EB6F-4799-8CD6-267588F2FBD8}" presName="rootConnector" presStyleLbl="node3" presStyleIdx="0" presStyleCnt="0"/>
      <dgm:spPr/>
    </dgm:pt>
    <dgm:pt modelId="{C7BA5274-EFFF-4933-9D2D-BBD94FAB16C4}" type="pres">
      <dgm:prSet presAssocID="{01AC11EA-EB6F-4799-8CD6-267588F2FBD8}" presName="hierChild4" presStyleCnt="0"/>
      <dgm:spPr/>
    </dgm:pt>
    <dgm:pt modelId="{A3F0ED5A-A4DF-428F-92A1-F959AB68C8D1}" type="pres">
      <dgm:prSet presAssocID="{01AC11EA-EB6F-4799-8CD6-267588F2FBD8}" presName="hierChild5" presStyleCnt="0"/>
      <dgm:spPr/>
    </dgm:pt>
    <dgm:pt modelId="{1CA6FC3D-F748-4B82-A371-5CA99E34895F}" type="pres">
      <dgm:prSet presAssocID="{7A608A5D-507E-4E9D-AB13-F9840EE914A0}" presName="hierChild5" presStyleCnt="0"/>
      <dgm:spPr/>
    </dgm:pt>
    <dgm:pt modelId="{9A80D5FA-D70B-4C74-B02A-DC7A305B8843}" type="pres">
      <dgm:prSet presAssocID="{A8748213-5BBE-4160-BF9D-1B20B92C20E5}" presName="Name37" presStyleLbl="parChTrans1D2" presStyleIdx="1" presStyleCnt="2"/>
      <dgm:spPr/>
    </dgm:pt>
    <dgm:pt modelId="{7762798E-FE59-40BF-B34F-8C5A078193F7}" type="pres">
      <dgm:prSet presAssocID="{DD7B4C45-10A4-4BF2-B458-76F9AE4A99A3}" presName="hierRoot2" presStyleCnt="0">
        <dgm:presLayoutVars>
          <dgm:hierBranch val="init"/>
        </dgm:presLayoutVars>
      </dgm:prSet>
      <dgm:spPr/>
    </dgm:pt>
    <dgm:pt modelId="{8F93B8D8-2EA5-4EB0-8C96-E6801479F02F}" type="pres">
      <dgm:prSet presAssocID="{DD7B4C45-10A4-4BF2-B458-76F9AE4A99A3}" presName="rootComposite" presStyleCnt="0"/>
      <dgm:spPr/>
    </dgm:pt>
    <dgm:pt modelId="{F55D8354-1345-4A0E-BA9B-6ED25F106E4E}" type="pres">
      <dgm:prSet presAssocID="{DD7B4C45-10A4-4BF2-B458-76F9AE4A99A3}" presName="rootText" presStyleLbl="node1" presStyleIdx="4" presStyleCnt="8">
        <dgm:presLayoutVars>
          <dgm:chMax/>
          <dgm:chPref val="3"/>
        </dgm:presLayoutVars>
      </dgm:prSet>
      <dgm:spPr/>
    </dgm:pt>
    <dgm:pt modelId="{A4431C65-A9E9-4A05-8EA5-922ACDAE4771}" type="pres">
      <dgm:prSet presAssocID="{DD7B4C45-10A4-4BF2-B458-76F9AE4A99A3}" presName="titleText2" presStyleLbl="fgAcc1" presStyleIdx="4" presStyleCnt="8" custScaleX="427597" custScaleY="118496">
        <dgm:presLayoutVars>
          <dgm:chMax val="0"/>
          <dgm:chPref val="0"/>
        </dgm:presLayoutVars>
      </dgm:prSet>
      <dgm:spPr/>
    </dgm:pt>
    <dgm:pt modelId="{5C850F13-5B5C-412D-93BB-9EF602E44549}" type="pres">
      <dgm:prSet presAssocID="{DD7B4C45-10A4-4BF2-B458-76F9AE4A99A3}" presName="rootConnector" presStyleLbl="node2" presStyleIdx="0" presStyleCnt="0"/>
      <dgm:spPr/>
    </dgm:pt>
    <dgm:pt modelId="{BE426AA4-412E-4678-9067-C513D43CDAAB}" type="pres">
      <dgm:prSet presAssocID="{DD7B4C45-10A4-4BF2-B458-76F9AE4A99A3}" presName="hierChild4" presStyleCnt="0"/>
      <dgm:spPr/>
    </dgm:pt>
    <dgm:pt modelId="{61984281-56ED-4E1E-A6F2-1C810CCA2E5E}" type="pres">
      <dgm:prSet presAssocID="{799C1900-1FE9-4355-942A-D6238403A9F6}" presName="Name37" presStyleLbl="parChTrans1D3" presStyleIdx="3" presStyleCnt="6"/>
      <dgm:spPr/>
    </dgm:pt>
    <dgm:pt modelId="{16B96BFB-A6F3-43BD-91BF-794A297A0D36}" type="pres">
      <dgm:prSet presAssocID="{FABC8A56-FE9A-4F94-8CF2-784DFA155566}" presName="hierRoot2" presStyleCnt="0">
        <dgm:presLayoutVars>
          <dgm:hierBranch val="init"/>
        </dgm:presLayoutVars>
      </dgm:prSet>
      <dgm:spPr/>
    </dgm:pt>
    <dgm:pt modelId="{BAAF835D-D486-43E5-A987-4912BA80A65C}" type="pres">
      <dgm:prSet presAssocID="{FABC8A56-FE9A-4F94-8CF2-784DFA155566}" presName="rootComposite" presStyleCnt="0"/>
      <dgm:spPr/>
    </dgm:pt>
    <dgm:pt modelId="{8564D0AB-9EBC-42A5-8E8D-161FB7F2514F}" type="pres">
      <dgm:prSet presAssocID="{FABC8A56-FE9A-4F94-8CF2-784DFA155566}" presName="rootText" presStyleLbl="node1" presStyleIdx="5" presStyleCnt="8">
        <dgm:presLayoutVars>
          <dgm:chMax/>
          <dgm:chPref val="3"/>
        </dgm:presLayoutVars>
      </dgm:prSet>
      <dgm:spPr/>
    </dgm:pt>
    <dgm:pt modelId="{368D6FDB-162B-4ECD-AEA2-C268F111F0FF}" type="pres">
      <dgm:prSet presAssocID="{FABC8A56-FE9A-4F94-8CF2-784DFA155566}" presName="titleText2" presStyleLbl="fgAcc1" presStyleIdx="5" presStyleCnt="8" custScaleX="63050" custScaleY="177123" custLinFactNeighborX="2339" custLinFactNeighborY="3417">
        <dgm:presLayoutVars>
          <dgm:chMax val="0"/>
          <dgm:chPref val="0"/>
        </dgm:presLayoutVars>
      </dgm:prSet>
      <dgm:spPr/>
    </dgm:pt>
    <dgm:pt modelId="{9253672A-0F2A-4DC1-8711-71A042C2F527}" type="pres">
      <dgm:prSet presAssocID="{FABC8A56-FE9A-4F94-8CF2-784DFA155566}" presName="rootConnector" presStyleLbl="node3" presStyleIdx="0" presStyleCnt="0"/>
      <dgm:spPr/>
    </dgm:pt>
    <dgm:pt modelId="{E79AAF29-B3E6-46D6-99DA-8C4B1D81B311}" type="pres">
      <dgm:prSet presAssocID="{FABC8A56-FE9A-4F94-8CF2-784DFA155566}" presName="hierChild4" presStyleCnt="0"/>
      <dgm:spPr/>
    </dgm:pt>
    <dgm:pt modelId="{3588FCEC-836D-4B9A-AB13-1D2EFD6FB9FF}" type="pres">
      <dgm:prSet presAssocID="{FABC8A56-FE9A-4F94-8CF2-784DFA155566}" presName="hierChild5" presStyleCnt="0"/>
      <dgm:spPr/>
    </dgm:pt>
    <dgm:pt modelId="{98DD29C9-8A4F-4AA7-8741-768FDC282B76}" type="pres">
      <dgm:prSet presAssocID="{63495B03-5518-46FB-903F-BC156C3B694B}" presName="Name37" presStyleLbl="parChTrans1D3" presStyleIdx="4" presStyleCnt="6"/>
      <dgm:spPr/>
    </dgm:pt>
    <dgm:pt modelId="{B93471EF-5DEC-452C-B788-133D31CE627A}" type="pres">
      <dgm:prSet presAssocID="{7BA9B677-8F29-4F48-9742-F1BBC961999F}" presName="hierRoot2" presStyleCnt="0">
        <dgm:presLayoutVars>
          <dgm:hierBranch val="init"/>
        </dgm:presLayoutVars>
      </dgm:prSet>
      <dgm:spPr/>
    </dgm:pt>
    <dgm:pt modelId="{BE3DC7E7-431D-4B15-AE34-31961A610834}" type="pres">
      <dgm:prSet presAssocID="{7BA9B677-8F29-4F48-9742-F1BBC961999F}" presName="rootComposite" presStyleCnt="0"/>
      <dgm:spPr/>
    </dgm:pt>
    <dgm:pt modelId="{FC773807-4A17-4FC9-AF58-55BC62EA140B}" type="pres">
      <dgm:prSet presAssocID="{7BA9B677-8F29-4F48-9742-F1BBC961999F}" presName="rootText" presStyleLbl="node1" presStyleIdx="6" presStyleCnt="8">
        <dgm:presLayoutVars>
          <dgm:chMax/>
          <dgm:chPref val="3"/>
        </dgm:presLayoutVars>
      </dgm:prSet>
      <dgm:spPr/>
    </dgm:pt>
    <dgm:pt modelId="{0141EC32-E74F-46EB-914F-9BF4F752A4E8}" type="pres">
      <dgm:prSet presAssocID="{7BA9B677-8F29-4F48-9742-F1BBC961999F}" presName="titleText2" presStyleLbl="fgAcc1" presStyleIdx="6" presStyleCnt="8" custScaleX="73571" custScaleY="177397">
        <dgm:presLayoutVars>
          <dgm:chMax val="0"/>
          <dgm:chPref val="0"/>
        </dgm:presLayoutVars>
      </dgm:prSet>
      <dgm:spPr/>
    </dgm:pt>
    <dgm:pt modelId="{84DD2952-61A7-4AAC-88D8-FA8FC880CA45}" type="pres">
      <dgm:prSet presAssocID="{7BA9B677-8F29-4F48-9742-F1BBC961999F}" presName="rootConnector" presStyleLbl="node3" presStyleIdx="0" presStyleCnt="0"/>
      <dgm:spPr/>
    </dgm:pt>
    <dgm:pt modelId="{4D13010E-9BD4-405F-B5E8-7E269C3B2FA2}" type="pres">
      <dgm:prSet presAssocID="{7BA9B677-8F29-4F48-9742-F1BBC961999F}" presName="hierChild4" presStyleCnt="0"/>
      <dgm:spPr/>
    </dgm:pt>
    <dgm:pt modelId="{3F388CCE-D67B-4004-BBF8-2B272F6C6760}" type="pres">
      <dgm:prSet presAssocID="{7BA9B677-8F29-4F48-9742-F1BBC961999F}" presName="hierChild5" presStyleCnt="0"/>
      <dgm:spPr/>
    </dgm:pt>
    <dgm:pt modelId="{5B7FFB8C-F1BC-4A7F-A149-3B3563520986}" type="pres">
      <dgm:prSet presAssocID="{8C10CFAF-6F3B-44B4-B8BA-EF89C0339E42}" presName="Name37" presStyleLbl="parChTrans1D3" presStyleIdx="5" presStyleCnt="6"/>
      <dgm:spPr/>
    </dgm:pt>
    <dgm:pt modelId="{1E069FF8-6E8C-4F9E-B924-90EC0D8DFEC8}" type="pres">
      <dgm:prSet presAssocID="{C42EBDDF-5377-4BD5-9FCB-0B104E5F85A5}" presName="hierRoot2" presStyleCnt="0">
        <dgm:presLayoutVars>
          <dgm:hierBranch val="init"/>
        </dgm:presLayoutVars>
      </dgm:prSet>
      <dgm:spPr/>
    </dgm:pt>
    <dgm:pt modelId="{ACE939AB-6F83-4F0F-A195-A5A92219E2AB}" type="pres">
      <dgm:prSet presAssocID="{C42EBDDF-5377-4BD5-9FCB-0B104E5F85A5}" presName="rootComposite" presStyleCnt="0"/>
      <dgm:spPr/>
    </dgm:pt>
    <dgm:pt modelId="{F9FC68CA-B29E-45C1-B2F0-1EB3B5632DB2}" type="pres">
      <dgm:prSet presAssocID="{C42EBDDF-5377-4BD5-9FCB-0B104E5F85A5}" presName="rootText" presStyleLbl="node1" presStyleIdx="7" presStyleCnt="8">
        <dgm:presLayoutVars>
          <dgm:chMax/>
          <dgm:chPref val="3"/>
        </dgm:presLayoutVars>
      </dgm:prSet>
      <dgm:spPr/>
    </dgm:pt>
    <dgm:pt modelId="{6E206045-422C-4553-8182-7FCCC4C53636}" type="pres">
      <dgm:prSet presAssocID="{C42EBDDF-5377-4BD5-9FCB-0B104E5F85A5}" presName="titleText2" presStyleLbl="fgAcc1" presStyleIdx="7" presStyleCnt="8" custScaleX="58012" custScaleY="170838">
        <dgm:presLayoutVars>
          <dgm:chMax val="0"/>
          <dgm:chPref val="0"/>
        </dgm:presLayoutVars>
      </dgm:prSet>
      <dgm:spPr/>
    </dgm:pt>
    <dgm:pt modelId="{ABC89127-DE0F-4B1C-BF84-246E12BA571D}" type="pres">
      <dgm:prSet presAssocID="{C42EBDDF-5377-4BD5-9FCB-0B104E5F85A5}" presName="rootConnector" presStyleLbl="node3" presStyleIdx="0" presStyleCnt="0"/>
      <dgm:spPr/>
    </dgm:pt>
    <dgm:pt modelId="{9D4CD25D-6A02-4D1C-AAEF-2570B82C3C1E}" type="pres">
      <dgm:prSet presAssocID="{C42EBDDF-5377-4BD5-9FCB-0B104E5F85A5}" presName="hierChild4" presStyleCnt="0"/>
      <dgm:spPr/>
    </dgm:pt>
    <dgm:pt modelId="{9EA83DDF-A202-412F-A4AB-718D5AF2D564}" type="pres">
      <dgm:prSet presAssocID="{C42EBDDF-5377-4BD5-9FCB-0B104E5F85A5}" presName="hierChild5" presStyleCnt="0"/>
      <dgm:spPr/>
    </dgm:pt>
    <dgm:pt modelId="{76FA53E1-451D-4317-8360-3AFF60A745B8}" type="pres">
      <dgm:prSet presAssocID="{DD7B4C45-10A4-4BF2-B458-76F9AE4A99A3}" presName="hierChild5" presStyleCnt="0"/>
      <dgm:spPr/>
    </dgm:pt>
    <dgm:pt modelId="{7CAEA771-D694-4348-AC7A-B15CE049BD87}" type="pres">
      <dgm:prSet presAssocID="{47D77BB2-05F7-41EC-922F-82CE16619E5A}" presName="hierChild3" presStyleCnt="0"/>
      <dgm:spPr/>
    </dgm:pt>
  </dgm:ptLst>
  <dgm:cxnLst>
    <dgm:cxn modelId="{04398600-6906-4245-A128-3688EDB218AD}" type="presOf" srcId="{63495B03-5518-46FB-903F-BC156C3B694B}" destId="{98DD29C9-8A4F-4AA7-8741-768FDC282B76}" srcOrd="0" destOrd="0" presId="urn:microsoft.com/office/officeart/2008/layout/NameandTitleOrganizationalChart"/>
    <dgm:cxn modelId="{2B63F004-B9BD-4101-B870-6BBA6D2DE732}" type="presOf" srcId="{C42EBDDF-5377-4BD5-9FCB-0B104E5F85A5}" destId="{ABC89127-DE0F-4B1C-BF84-246E12BA571D}" srcOrd="1" destOrd="0" presId="urn:microsoft.com/office/officeart/2008/layout/NameandTitleOrganizationalChart"/>
    <dgm:cxn modelId="{5ECF4306-1CEB-461B-A1FA-E30CDBCEE2B3}" type="presOf" srcId="{D644DEDA-9805-41DD-8552-832F834F1DE8}" destId="{6AD2AA19-0A31-4A47-8064-1827B736B0AD}" srcOrd="0" destOrd="0" presId="urn:microsoft.com/office/officeart/2008/layout/NameandTitleOrganizationalChart"/>
    <dgm:cxn modelId="{5CB4A608-2F09-4B91-915F-9464D3175B17}" type="presOf" srcId="{36A0CA97-924A-4473-93F0-982CD8FA6651}" destId="{48081E9E-E155-4701-87DC-C040C48D0ACD}" srcOrd="0" destOrd="0" presId="urn:microsoft.com/office/officeart/2008/layout/NameandTitleOrganizationalChart"/>
    <dgm:cxn modelId="{BB0B8E0C-5540-4CDD-B09E-D074425E4F2B}" srcId="{47D77BB2-05F7-41EC-922F-82CE16619E5A}" destId="{7A608A5D-507E-4E9D-AB13-F9840EE914A0}" srcOrd="0" destOrd="0" parTransId="{D644DEDA-9805-41DD-8552-832F834F1DE8}" sibTransId="{787C626C-5DD6-45D3-95B6-6D44BFD64A8F}"/>
    <dgm:cxn modelId="{0D124410-BF49-49AB-8F1F-2A7EE450B1E1}" type="presOf" srcId="{C42EBDDF-5377-4BD5-9FCB-0B104E5F85A5}" destId="{F9FC68CA-B29E-45C1-B2F0-1EB3B5632DB2}" srcOrd="0" destOrd="0" presId="urn:microsoft.com/office/officeart/2008/layout/NameandTitleOrganizationalChart"/>
    <dgm:cxn modelId="{A9652B14-054D-47F0-9E49-FEF83862B06E}" srcId="{DD7B4C45-10A4-4BF2-B458-76F9AE4A99A3}" destId="{C42EBDDF-5377-4BD5-9FCB-0B104E5F85A5}" srcOrd="2" destOrd="0" parTransId="{8C10CFAF-6F3B-44B4-B8BA-EF89C0339E42}" sibTransId="{6C6B78BE-78AE-46F0-A848-7465E671091C}"/>
    <dgm:cxn modelId="{21747814-7380-4AAA-A4EC-A07A5D81A509}" type="presOf" srcId="{8C10CFAF-6F3B-44B4-B8BA-EF89C0339E42}" destId="{5B7FFB8C-F1BC-4A7F-A149-3B3563520986}" srcOrd="0" destOrd="0" presId="urn:microsoft.com/office/officeart/2008/layout/NameandTitleOrganizationalChart"/>
    <dgm:cxn modelId="{86342716-5CAB-4C6C-91AC-5E08290C64BB}" type="presOf" srcId="{3ADCC200-1A47-47B2-9C32-1A6A2E35BCA7}" destId="{FAFB2E81-BCC3-4A1C-BD6C-43DC61022CB5}" srcOrd="0" destOrd="0" presId="urn:microsoft.com/office/officeart/2008/layout/NameandTitleOrganizationalChart"/>
    <dgm:cxn modelId="{82E13216-4F6C-4D32-A71D-7D539EA2DE06}" type="presOf" srcId="{C9BA78BA-80CC-4C24-8E41-6819137D5F89}" destId="{0141EC32-E74F-46EB-914F-9BF4F752A4E8}" srcOrd="0" destOrd="0" presId="urn:microsoft.com/office/officeart/2008/layout/NameandTitleOrganizationalChart"/>
    <dgm:cxn modelId="{4C1C521D-40F1-4D75-A1F5-592AE788F191}" type="presOf" srcId="{799C1900-1FE9-4355-942A-D6238403A9F6}" destId="{61984281-56ED-4E1E-A6F2-1C810CCA2E5E}" srcOrd="0" destOrd="0" presId="urn:microsoft.com/office/officeart/2008/layout/NameandTitleOrganizationalChart"/>
    <dgm:cxn modelId="{4D904B20-4BDD-4BCC-B01A-80E148CEE4A1}" srcId="{7A608A5D-507E-4E9D-AB13-F9840EE914A0}" destId="{BF4651C1-56BA-40E5-B586-3AF451B6BA4E}" srcOrd="0" destOrd="0" parTransId="{4AEDB20C-25EC-441E-90BD-65EAA8C4706F}" sibTransId="{75DC7283-2FBA-41B1-AE67-FB17AEE5036E}"/>
    <dgm:cxn modelId="{119EBC22-D615-41BB-B7D3-5696CA59AD6C}" type="presOf" srcId="{8E8DA191-9A30-4259-9C85-513598C8D047}" destId="{368D6FDB-162B-4ECD-AEA2-C268F111F0FF}" srcOrd="0" destOrd="0" presId="urn:microsoft.com/office/officeart/2008/layout/NameandTitleOrganizationalChart"/>
    <dgm:cxn modelId="{7F299E35-1A2B-4ACC-AFC0-12252AF0670B}" srcId="{DD7B4C45-10A4-4BF2-B458-76F9AE4A99A3}" destId="{7BA9B677-8F29-4F48-9742-F1BBC961999F}" srcOrd="1" destOrd="0" parTransId="{63495B03-5518-46FB-903F-BC156C3B694B}" sibTransId="{C9BA78BA-80CC-4C24-8E41-6819137D5F89}"/>
    <dgm:cxn modelId="{64E73D3A-6278-4D09-A1F4-A04AA0391BFB}" type="presOf" srcId="{7A608A5D-507E-4E9D-AB13-F9840EE914A0}" destId="{1D448F3C-B0A5-4095-B7DB-156CAAA0D933}" srcOrd="0" destOrd="0" presId="urn:microsoft.com/office/officeart/2008/layout/NameandTitleOrganizationalChart"/>
    <dgm:cxn modelId="{9CA8A73B-61C0-4CA0-B5C3-0B1C8F9D7BE9}" type="presOf" srcId="{6C6B78BE-78AE-46F0-A848-7465E671091C}" destId="{6E206045-422C-4553-8182-7FCCC4C53636}" srcOrd="0" destOrd="0" presId="urn:microsoft.com/office/officeart/2008/layout/NameandTitleOrganizationalChart"/>
    <dgm:cxn modelId="{F2C4EF62-53EC-4405-BBC3-02EC1AF9C286}" type="presOf" srcId="{4AEDB20C-25EC-441E-90BD-65EAA8C4706F}" destId="{D7091CC7-BC96-4D5A-894B-1C221AAE325B}" srcOrd="0" destOrd="0" presId="urn:microsoft.com/office/officeart/2008/layout/NameandTitleOrganizationalChart"/>
    <dgm:cxn modelId="{9FEF8567-C721-4417-A689-7545E331B482}" type="presOf" srcId="{01AC11EA-EB6F-4799-8CD6-267588F2FBD8}" destId="{00564304-4004-418F-86C6-22F225006E5D}" srcOrd="1" destOrd="0" presId="urn:microsoft.com/office/officeart/2008/layout/NameandTitleOrganizationalChart"/>
    <dgm:cxn modelId="{188D1268-F83B-4EC6-9576-23E792165400}" type="presOf" srcId="{505DC26F-E6F1-4A29-8A6E-7E27F9832DF5}" destId="{A4431C65-A9E9-4A05-8EA5-922ACDAE4771}" srcOrd="0" destOrd="0" presId="urn:microsoft.com/office/officeart/2008/layout/NameandTitleOrganizationalChart"/>
    <dgm:cxn modelId="{41924168-E161-4521-9D9B-C6BB28F7A2D9}" srcId="{DD7B4C45-10A4-4BF2-B458-76F9AE4A99A3}" destId="{FABC8A56-FE9A-4F94-8CF2-784DFA155566}" srcOrd="0" destOrd="0" parTransId="{799C1900-1FE9-4355-942A-D6238403A9F6}" sibTransId="{8E8DA191-9A30-4259-9C85-513598C8D047}"/>
    <dgm:cxn modelId="{C981EB48-79A8-4FE3-B717-E6627F67D76C}" srcId="{47D77BB2-05F7-41EC-922F-82CE16619E5A}" destId="{DD7B4C45-10A4-4BF2-B458-76F9AE4A99A3}" srcOrd="1" destOrd="0" parTransId="{A8748213-5BBE-4160-BF9D-1B20B92C20E5}" sibTransId="{505DC26F-E6F1-4A29-8A6E-7E27F9832DF5}"/>
    <dgm:cxn modelId="{181DCC4A-636B-4742-ABA8-3950B9F1F48E}" srcId="{7A608A5D-507E-4E9D-AB13-F9840EE914A0}" destId="{B70520C6-DAD2-46DE-BC0D-525BC7EA3EEA}" srcOrd="1" destOrd="0" parTransId="{4209CB65-B20A-4324-9D21-F5F31D81B5C6}" sibTransId="{0C750D95-1437-4DCA-BCFD-89C8B4658A47}"/>
    <dgm:cxn modelId="{D8A9B151-7020-4FAF-B282-BADC05548B41}" type="presOf" srcId="{A8748213-5BBE-4160-BF9D-1B20B92C20E5}" destId="{9A80D5FA-D70B-4C74-B02A-DC7A305B8843}" srcOrd="0" destOrd="0" presId="urn:microsoft.com/office/officeart/2008/layout/NameandTitleOrganizationalChart"/>
    <dgm:cxn modelId="{6AEF0775-202F-463B-8D93-D5F743818159}" type="presOf" srcId="{DD7B4C45-10A4-4BF2-B458-76F9AE4A99A3}" destId="{F55D8354-1345-4A0E-BA9B-6ED25F106E4E}" srcOrd="0" destOrd="0" presId="urn:microsoft.com/office/officeart/2008/layout/NameandTitleOrganizationalChart"/>
    <dgm:cxn modelId="{9BD01A7E-C579-41EC-BA97-EC213C02EF54}" type="presOf" srcId="{4209CB65-B20A-4324-9D21-F5F31D81B5C6}" destId="{D7D56609-44CD-46F1-9F0E-84C9E56C2306}" srcOrd="0" destOrd="0" presId="urn:microsoft.com/office/officeart/2008/layout/NameandTitleOrganizationalChart"/>
    <dgm:cxn modelId="{CB854082-639C-4F56-A0C6-76F171CB8CC8}" type="presOf" srcId="{B70520C6-DAD2-46DE-BC0D-525BC7EA3EEA}" destId="{6F5C93B5-68CD-4516-90A0-AF1C35A014D7}" srcOrd="0" destOrd="0" presId="urn:microsoft.com/office/officeart/2008/layout/NameandTitleOrganizationalChart"/>
    <dgm:cxn modelId="{E5E98585-FF92-4955-8170-2D27EE83C98A}" type="presOf" srcId="{B70520C6-DAD2-46DE-BC0D-525BC7EA3EEA}" destId="{94093D4E-0D33-4C7F-A2DC-91E73094695D}" srcOrd="1" destOrd="0" presId="urn:microsoft.com/office/officeart/2008/layout/NameandTitleOrganizationalChart"/>
    <dgm:cxn modelId="{F914778C-DC41-4EC5-A335-C6E157852453}" type="presOf" srcId="{47D77BB2-05F7-41EC-922F-82CE16619E5A}" destId="{36577D82-3AB8-4BB4-9A0A-9EDED137BB2F}" srcOrd="0" destOrd="0" presId="urn:microsoft.com/office/officeart/2008/layout/NameandTitleOrganizationalChart"/>
    <dgm:cxn modelId="{FCCCEA91-4E8E-4C95-8AD1-05491BE04880}" type="presOf" srcId="{5C72F544-A590-4031-991F-5B15604D7688}" destId="{19A4DD1A-4B32-4F70-BFA8-A7ED7F00138F}" srcOrd="0" destOrd="0" presId="urn:microsoft.com/office/officeart/2008/layout/NameandTitleOrganizationalChart"/>
    <dgm:cxn modelId="{1E931295-3FE8-476A-BBF5-2A61B83D424E}" type="presOf" srcId="{0C750D95-1437-4DCA-BCFD-89C8B4658A47}" destId="{55840EF3-32B5-4988-82D6-38225D1B16E0}" srcOrd="0" destOrd="0" presId="urn:microsoft.com/office/officeart/2008/layout/NameandTitleOrganizationalChart"/>
    <dgm:cxn modelId="{ECE15298-D261-4229-8009-3BAF07CB1B41}" type="presOf" srcId="{75DC7283-2FBA-41B1-AE67-FB17AEE5036E}" destId="{A9F2DF14-88CE-40A4-A95C-9447194A1F7D}" srcOrd="0" destOrd="0" presId="urn:microsoft.com/office/officeart/2008/layout/NameandTitleOrganizationalChart"/>
    <dgm:cxn modelId="{A51619A8-67CE-4858-B92F-C44C2F7A563C}" srcId="{C0CEAC8A-0AA6-4384-BF53-4FFCF599940E}" destId="{47D77BB2-05F7-41EC-922F-82CE16619E5A}" srcOrd="0" destOrd="0" parTransId="{CFCBA460-EC76-4E6D-9632-86CFB42A536E}" sibTransId="{3ADCC200-1A47-47B2-9C32-1A6A2E35BCA7}"/>
    <dgm:cxn modelId="{F38640AA-73BB-4AF5-B296-7B8E777E5E8F}" srcId="{7A608A5D-507E-4E9D-AB13-F9840EE914A0}" destId="{01AC11EA-EB6F-4799-8CD6-267588F2FBD8}" srcOrd="2" destOrd="0" parTransId="{36A0CA97-924A-4473-93F0-982CD8FA6651}" sibTransId="{5C72F544-A590-4031-991F-5B15604D7688}"/>
    <dgm:cxn modelId="{26000EB0-9905-4651-9452-6AA0F8F34381}" type="presOf" srcId="{47D77BB2-05F7-41EC-922F-82CE16619E5A}" destId="{104E9424-4353-48BC-83BB-55FE64E47612}" srcOrd="1" destOrd="0" presId="urn:microsoft.com/office/officeart/2008/layout/NameandTitleOrganizationalChart"/>
    <dgm:cxn modelId="{F36883B6-2E01-4EB5-93B2-1B9DD7380783}" type="presOf" srcId="{FABC8A56-FE9A-4F94-8CF2-784DFA155566}" destId="{9253672A-0F2A-4DC1-8711-71A042C2F527}" srcOrd="1" destOrd="0" presId="urn:microsoft.com/office/officeart/2008/layout/NameandTitleOrganizationalChart"/>
    <dgm:cxn modelId="{928BB7BB-7E76-4B8F-9457-48EA94D499D6}" type="presOf" srcId="{7A608A5D-507E-4E9D-AB13-F9840EE914A0}" destId="{1D290D5C-0AF8-474A-8161-1E6794E4EAF6}" srcOrd="1" destOrd="0" presId="urn:microsoft.com/office/officeart/2008/layout/NameandTitleOrganizationalChart"/>
    <dgm:cxn modelId="{BC7860C1-367D-44A9-8584-9D8D0C2B5321}" type="presOf" srcId="{BF4651C1-56BA-40E5-B586-3AF451B6BA4E}" destId="{44EC3A1D-375C-4AF0-A7EA-9D43A888633B}" srcOrd="0" destOrd="0" presId="urn:microsoft.com/office/officeart/2008/layout/NameandTitleOrganizationalChart"/>
    <dgm:cxn modelId="{6CB589C4-FE61-454C-8614-6875BE7A481B}" type="presOf" srcId="{7BA9B677-8F29-4F48-9742-F1BBC961999F}" destId="{FC773807-4A17-4FC9-AF58-55BC62EA140B}" srcOrd="0" destOrd="0" presId="urn:microsoft.com/office/officeart/2008/layout/NameandTitleOrganizationalChart"/>
    <dgm:cxn modelId="{3D1E9EC4-77FA-45D6-AD0F-0DB565DEE224}" type="presOf" srcId="{01AC11EA-EB6F-4799-8CD6-267588F2FBD8}" destId="{A5363DE0-EC16-4E9D-9593-4AD23F65C5F0}" srcOrd="0" destOrd="0" presId="urn:microsoft.com/office/officeart/2008/layout/NameandTitleOrganizationalChart"/>
    <dgm:cxn modelId="{2CE704D4-0145-4464-A1F3-537FEB3456CF}" type="presOf" srcId="{FABC8A56-FE9A-4F94-8CF2-784DFA155566}" destId="{8564D0AB-9EBC-42A5-8E8D-161FB7F2514F}" srcOrd="0" destOrd="0" presId="urn:microsoft.com/office/officeart/2008/layout/NameandTitleOrganizationalChart"/>
    <dgm:cxn modelId="{78C908F4-5B06-4116-B2E5-8469D3D90DAD}" type="presOf" srcId="{BF4651C1-56BA-40E5-B586-3AF451B6BA4E}" destId="{D9CA7002-54C2-404C-9AE6-8338510A993A}" srcOrd="1" destOrd="0" presId="urn:microsoft.com/office/officeart/2008/layout/NameandTitleOrganizationalChart"/>
    <dgm:cxn modelId="{FC0DE2F5-BDAD-46AC-A201-E89660A6C914}" type="presOf" srcId="{C0CEAC8A-0AA6-4384-BF53-4FFCF599940E}" destId="{752CAAE7-C17E-4B61-8F40-373E73DD736D}" srcOrd="0" destOrd="0" presId="urn:microsoft.com/office/officeart/2008/layout/NameandTitleOrganizationalChart"/>
    <dgm:cxn modelId="{4460C8F9-042B-4098-996B-556B48CA737C}" type="presOf" srcId="{DD7B4C45-10A4-4BF2-B458-76F9AE4A99A3}" destId="{5C850F13-5B5C-412D-93BB-9EF602E44549}" srcOrd="1" destOrd="0" presId="urn:microsoft.com/office/officeart/2008/layout/NameandTitleOrganizationalChart"/>
    <dgm:cxn modelId="{A41171FB-5BB3-4601-825B-20BE8C30E1A1}" type="presOf" srcId="{7BA9B677-8F29-4F48-9742-F1BBC961999F}" destId="{84DD2952-61A7-4AAC-88D8-FA8FC880CA45}" srcOrd="1" destOrd="0" presId="urn:microsoft.com/office/officeart/2008/layout/NameandTitleOrganizationalChart"/>
    <dgm:cxn modelId="{65D58EFD-9A30-4BDF-B27F-BA45ECB187BE}" type="presOf" srcId="{787C626C-5DD6-45D3-95B6-6D44BFD64A8F}" destId="{93EA8DB3-5155-488D-BDD7-6C005977954A}" srcOrd="0" destOrd="0" presId="urn:microsoft.com/office/officeart/2008/layout/NameandTitleOrganizationalChart"/>
    <dgm:cxn modelId="{9752C8A0-9C6B-463C-BF81-A51299FA8C37}" type="presParOf" srcId="{752CAAE7-C17E-4B61-8F40-373E73DD736D}" destId="{20D327EE-D914-4B76-ADFD-D3315047A2EC}" srcOrd="0" destOrd="0" presId="urn:microsoft.com/office/officeart/2008/layout/NameandTitleOrganizationalChart"/>
    <dgm:cxn modelId="{04E47634-B8B2-444F-80B2-CEF767E88400}" type="presParOf" srcId="{20D327EE-D914-4B76-ADFD-D3315047A2EC}" destId="{BE6A7085-34A4-4399-BA1A-94469A54D6F3}" srcOrd="0" destOrd="0" presId="urn:microsoft.com/office/officeart/2008/layout/NameandTitleOrganizationalChart"/>
    <dgm:cxn modelId="{427514B7-9C1F-4BED-AF61-488CE67975B7}" type="presParOf" srcId="{BE6A7085-34A4-4399-BA1A-94469A54D6F3}" destId="{36577D82-3AB8-4BB4-9A0A-9EDED137BB2F}" srcOrd="0" destOrd="0" presId="urn:microsoft.com/office/officeart/2008/layout/NameandTitleOrganizationalChart"/>
    <dgm:cxn modelId="{F9BC7FA7-DAAD-4B65-A37F-1C13252F1878}" type="presParOf" srcId="{BE6A7085-34A4-4399-BA1A-94469A54D6F3}" destId="{FAFB2E81-BCC3-4A1C-BD6C-43DC61022CB5}" srcOrd="1" destOrd="0" presId="urn:microsoft.com/office/officeart/2008/layout/NameandTitleOrganizationalChart"/>
    <dgm:cxn modelId="{5E1DCF93-AF08-473E-8AB5-FBB4BB5BC6D4}" type="presParOf" srcId="{BE6A7085-34A4-4399-BA1A-94469A54D6F3}" destId="{104E9424-4353-48BC-83BB-55FE64E47612}" srcOrd="2" destOrd="0" presId="urn:microsoft.com/office/officeart/2008/layout/NameandTitleOrganizationalChart"/>
    <dgm:cxn modelId="{3C48F4B1-ACB8-4C42-AEA0-65B0D01C5800}" type="presParOf" srcId="{20D327EE-D914-4B76-ADFD-D3315047A2EC}" destId="{7AD5FE4F-E08C-4D2F-95A1-AF1F55A8253B}" srcOrd="1" destOrd="0" presId="urn:microsoft.com/office/officeart/2008/layout/NameandTitleOrganizationalChart"/>
    <dgm:cxn modelId="{8AE131FE-35B6-4DBF-BBFE-048C4F2BF909}" type="presParOf" srcId="{7AD5FE4F-E08C-4D2F-95A1-AF1F55A8253B}" destId="{6AD2AA19-0A31-4A47-8064-1827B736B0AD}" srcOrd="0" destOrd="0" presId="urn:microsoft.com/office/officeart/2008/layout/NameandTitleOrganizationalChart"/>
    <dgm:cxn modelId="{D2C148CB-20A2-4B61-88B9-BFB76109278E}" type="presParOf" srcId="{7AD5FE4F-E08C-4D2F-95A1-AF1F55A8253B}" destId="{6A172110-C4C2-4D70-A790-E207FFE0E4A9}" srcOrd="1" destOrd="0" presId="urn:microsoft.com/office/officeart/2008/layout/NameandTitleOrganizationalChart"/>
    <dgm:cxn modelId="{87D71E5E-7FFD-4732-80EE-AF2BD332B0AC}" type="presParOf" srcId="{6A172110-C4C2-4D70-A790-E207FFE0E4A9}" destId="{14D68B99-ED03-4CB4-B7C2-14F1B215803E}" srcOrd="0" destOrd="0" presId="urn:microsoft.com/office/officeart/2008/layout/NameandTitleOrganizationalChart"/>
    <dgm:cxn modelId="{594EB491-422F-4E9C-A6E6-59EE8EA8D60E}" type="presParOf" srcId="{14D68B99-ED03-4CB4-B7C2-14F1B215803E}" destId="{1D448F3C-B0A5-4095-B7DB-156CAAA0D933}" srcOrd="0" destOrd="0" presId="urn:microsoft.com/office/officeart/2008/layout/NameandTitleOrganizationalChart"/>
    <dgm:cxn modelId="{038E52FE-8AA1-4972-A086-CCABADB46667}" type="presParOf" srcId="{14D68B99-ED03-4CB4-B7C2-14F1B215803E}" destId="{93EA8DB3-5155-488D-BDD7-6C005977954A}" srcOrd="1" destOrd="0" presId="urn:microsoft.com/office/officeart/2008/layout/NameandTitleOrganizationalChart"/>
    <dgm:cxn modelId="{1A4E28B3-F69A-4C56-9919-D8008265D8A7}" type="presParOf" srcId="{14D68B99-ED03-4CB4-B7C2-14F1B215803E}" destId="{1D290D5C-0AF8-474A-8161-1E6794E4EAF6}" srcOrd="2" destOrd="0" presId="urn:microsoft.com/office/officeart/2008/layout/NameandTitleOrganizationalChart"/>
    <dgm:cxn modelId="{D5E5A715-D023-43BA-88C9-311778655309}" type="presParOf" srcId="{6A172110-C4C2-4D70-A790-E207FFE0E4A9}" destId="{47313C06-46F3-4A66-B1FF-FC9256577044}" srcOrd="1" destOrd="0" presId="urn:microsoft.com/office/officeart/2008/layout/NameandTitleOrganizationalChart"/>
    <dgm:cxn modelId="{BE23536C-774B-4215-A8C9-FEBDEFA0F1E2}" type="presParOf" srcId="{47313C06-46F3-4A66-B1FF-FC9256577044}" destId="{D7091CC7-BC96-4D5A-894B-1C221AAE325B}" srcOrd="0" destOrd="0" presId="urn:microsoft.com/office/officeart/2008/layout/NameandTitleOrganizationalChart"/>
    <dgm:cxn modelId="{E43650B3-5759-4542-ABB1-048D30622EC8}" type="presParOf" srcId="{47313C06-46F3-4A66-B1FF-FC9256577044}" destId="{66D3FF86-90C7-460E-A3BB-CAC1F599F404}" srcOrd="1" destOrd="0" presId="urn:microsoft.com/office/officeart/2008/layout/NameandTitleOrganizationalChart"/>
    <dgm:cxn modelId="{EC63E43B-705B-4120-B345-C6319014AB6F}" type="presParOf" srcId="{66D3FF86-90C7-460E-A3BB-CAC1F599F404}" destId="{BE918B21-3CF9-437C-A291-3E30D2F6B6F6}" srcOrd="0" destOrd="0" presId="urn:microsoft.com/office/officeart/2008/layout/NameandTitleOrganizationalChart"/>
    <dgm:cxn modelId="{02F8C9CB-725B-402F-81C3-ACD1E35CE016}" type="presParOf" srcId="{BE918B21-3CF9-437C-A291-3E30D2F6B6F6}" destId="{44EC3A1D-375C-4AF0-A7EA-9D43A888633B}" srcOrd="0" destOrd="0" presId="urn:microsoft.com/office/officeart/2008/layout/NameandTitleOrganizationalChart"/>
    <dgm:cxn modelId="{58580E33-A0F3-489F-B386-2E7F493F820A}" type="presParOf" srcId="{BE918B21-3CF9-437C-A291-3E30D2F6B6F6}" destId="{A9F2DF14-88CE-40A4-A95C-9447194A1F7D}" srcOrd="1" destOrd="0" presId="urn:microsoft.com/office/officeart/2008/layout/NameandTitleOrganizationalChart"/>
    <dgm:cxn modelId="{03D70E1E-3C8E-4C27-994F-F753C60835A1}" type="presParOf" srcId="{BE918B21-3CF9-437C-A291-3E30D2F6B6F6}" destId="{D9CA7002-54C2-404C-9AE6-8338510A993A}" srcOrd="2" destOrd="0" presId="urn:microsoft.com/office/officeart/2008/layout/NameandTitleOrganizationalChart"/>
    <dgm:cxn modelId="{8DED3708-5B58-4CE5-80ED-30238B933FE4}" type="presParOf" srcId="{66D3FF86-90C7-460E-A3BB-CAC1F599F404}" destId="{16D41FF7-CB06-42ED-98BE-8B545F74B806}" srcOrd="1" destOrd="0" presId="urn:microsoft.com/office/officeart/2008/layout/NameandTitleOrganizationalChart"/>
    <dgm:cxn modelId="{57F0F739-D820-4E24-9A58-F9E5DFEDE7A1}" type="presParOf" srcId="{66D3FF86-90C7-460E-A3BB-CAC1F599F404}" destId="{376A1724-E642-48A5-B29B-0A39DAE65EC6}" srcOrd="2" destOrd="0" presId="urn:microsoft.com/office/officeart/2008/layout/NameandTitleOrganizationalChart"/>
    <dgm:cxn modelId="{85320DC4-763E-447E-83A0-E9A7F9466B4F}" type="presParOf" srcId="{47313C06-46F3-4A66-B1FF-FC9256577044}" destId="{D7D56609-44CD-46F1-9F0E-84C9E56C2306}" srcOrd="2" destOrd="0" presId="urn:microsoft.com/office/officeart/2008/layout/NameandTitleOrganizationalChart"/>
    <dgm:cxn modelId="{F1680291-D600-4DDD-B584-CEF4DBD9B2BA}" type="presParOf" srcId="{47313C06-46F3-4A66-B1FF-FC9256577044}" destId="{40B42170-666E-4D69-A1F8-BFAD63832C7E}" srcOrd="3" destOrd="0" presId="urn:microsoft.com/office/officeart/2008/layout/NameandTitleOrganizationalChart"/>
    <dgm:cxn modelId="{B08F48A2-289F-4FC2-A781-12F2F0DB4414}" type="presParOf" srcId="{40B42170-666E-4D69-A1F8-BFAD63832C7E}" destId="{49135830-E40B-4E41-B2CD-976AA5CC5D4F}" srcOrd="0" destOrd="0" presId="urn:microsoft.com/office/officeart/2008/layout/NameandTitleOrganizationalChart"/>
    <dgm:cxn modelId="{3E9CDC2C-E40D-451D-846A-AF29AC5EE03B}" type="presParOf" srcId="{49135830-E40B-4E41-B2CD-976AA5CC5D4F}" destId="{6F5C93B5-68CD-4516-90A0-AF1C35A014D7}" srcOrd="0" destOrd="0" presId="urn:microsoft.com/office/officeart/2008/layout/NameandTitleOrganizationalChart"/>
    <dgm:cxn modelId="{90C87150-6422-4B51-9CA9-341A8FAFB39D}" type="presParOf" srcId="{49135830-E40B-4E41-B2CD-976AA5CC5D4F}" destId="{55840EF3-32B5-4988-82D6-38225D1B16E0}" srcOrd="1" destOrd="0" presId="urn:microsoft.com/office/officeart/2008/layout/NameandTitleOrganizationalChart"/>
    <dgm:cxn modelId="{9ECA5F41-9934-42C2-A189-F91531571C0D}" type="presParOf" srcId="{49135830-E40B-4E41-B2CD-976AA5CC5D4F}" destId="{94093D4E-0D33-4C7F-A2DC-91E73094695D}" srcOrd="2" destOrd="0" presId="urn:microsoft.com/office/officeart/2008/layout/NameandTitleOrganizationalChart"/>
    <dgm:cxn modelId="{04E3E3C5-CEDA-4361-84A7-53413EB71294}" type="presParOf" srcId="{40B42170-666E-4D69-A1F8-BFAD63832C7E}" destId="{123CCCED-0581-4464-9F34-313CB2A3D9BE}" srcOrd="1" destOrd="0" presId="urn:microsoft.com/office/officeart/2008/layout/NameandTitleOrganizationalChart"/>
    <dgm:cxn modelId="{B1DC74D7-ABAE-4828-8024-56398CE6C2F8}" type="presParOf" srcId="{40B42170-666E-4D69-A1F8-BFAD63832C7E}" destId="{1EBF1050-8E1F-498B-B038-A9625FC34159}" srcOrd="2" destOrd="0" presId="urn:microsoft.com/office/officeart/2008/layout/NameandTitleOrganizationalChart"/>
    <dgm:cxn modelId="{74C096F5-AFB7-4D62-BAE1-66A74BD8C3BA}" type="presParOf" srcId="{47313C06-46F3-4A66-B1FF-FC9256577044}" destId="{48081E9E-E155-4701-87DC-C040C48D0ACD}" srcOrd="4" destOrd="0" presId="urn:microsoft.com/office/officeart/2008/layout/NameandTitleOrganizationalChart"/>
    <dgm:cxn modelId="{B3CB316C-23B5-49A3-B3FF-1F4F0F28F92D}" type="presParOf" srcId="{47313C06-46F3-4A66-B1FF-FC9256577044}" destId="{2D2A8FA5-34B6-49C8-ADE8-650F36041986}" srcOrd="5" destOrd="0" presId="urn:microsoft.com/office/officeart/2008/layout/NameandTitleOrganizationalChart"/>
    <dgm:cxn modelId="{B443AD61-2E14-45A6-B3AD-F5661EA8E920}" type="presParOf" srcId="{2D2A8FA5-34B6-49C8-ADE8-650F36041986}" destId="{D5238D6E-95A6-4E23-993F-B5CA5AFF9A0D}" srcOrd="0" destOrd="0" presId="urn:microsoft.com/office/officeart/2008/layout/NameandTitleOrganizationalChart"/>
    <dgm:cxn modelId="{6BCA5D0A-9AD2-46C6-9F42-4E8B7F346C0B}" type="presParOf" srcId="{D5238D6E-95A6-4E23-993F-B5CA5AFF9A0D}" destId="{A5363DE0-EC16-4E9D-9593-4AD23F65C5F0}" srcOrd="0" destOrd="0" presId="urn:microsoft.com/office/officeart/2008/layout/NameandTitleOrganizationalChart"/>
    <dgm:cxn modelId="{3380412A-2FA5-4938-90D0-6C885E247897}" type="presParOf" srcId="{D5238D6E-95A6-4E23-993F-B5CA5AFF9A0D}" destId="{19A4DD1A-4B32-4F70-BFA8-A7ED7F00138F}" srcOrd="1" destOrd="0" presId="urn:microsoft.com/office/officeart/2008/layout/NameandTitleOrganizationalChart"/>
    <dgm:cxn modelId="{3ABCF699-CC4E-4A66-9EA4-7C9D4CF55500}" type="presParOf" srcId="{D5238D6E-95A6-4E23-993F-B5CA5AFF9A0D}" destId="{00564304-4004-418F-86C6-22F225006E5D}" srcOrd="2" destOrd="0" presId="urn:microsoft.com/office/officeart/2008/layout/NameandTitleOrganizationalChart"/>
    <dgm:cxn modelId="{20D40AEF-FA3F-4DF5-9B5C-BF54A27C7A99}" type="presParOf" srcId="{2D2A8FA5-34B6-49C8-ADE8-650F36041986}" destId="{C7BA5274-EFFF-4933-9D2D-BBD94FAB16C4}" srcOrd="1" destOrd="0" presId="urn:microsoft.com/office/officeart/2008/layout/NameandTitleOrganizationalChart"/>
    <dgm:cxn modelId="{9398E069-E4F3-47CE-8690-5B2DBE87EAA8}" type="presParOf" srcId="{2D2A8FA5-34B6-49C8-ADE8-650F36041986}" destId="{A3F0ED5A-A4DF-428F-92A1-F959AB68C8D1}" srcOrd="2" destOrd="0" presId="urn:microsoft.com/office/officeart/2008/layout/NameandTitleOrganizationalChart"/>
    <dgm:cxn modelId="{2B5AB7D5-CBD6-4941-AE8A-D6D23686757E}" type="presParOf" srcId="{6A172110-C4C2-4D70-A790-E207FFE0E4A9}" destId="{1CA6FC3D-F748-4B82-A371-5CA99E34895F}" srcOrd="2" destOrd="0" presId="urn:microsoft.com/office/officeart/2008/layout/NameandTitleOrganizationalChart"/>
    <dgm:cxn modelId="{2D04C8B2-A83F-4E01-AC07-EF3AA08D5852}" type="presParOf" srcId="{7AD5FE4F-E08C-4D2F-95A1-AF1F55A8253B}" destId="{9A80D5FA-D70B-4C74-B02A-DC7A305B8843}" srcOrd="2" destOrd="0" presId="urn:microsoft.com/office/officeart/2008/layout/NameandTitleOrganizationalChart"/>
    <dgm:cxn modelId="{F7C7A3A3-A9D4-423A-AAF5-4F56D3A5E850}" type="presParOf" srcId="{7AD5FE4F-E08C-4D2F-95A1-AF1F55A8253B}" destId="{7762798E-FE59-40BF-B34F-8C5A078193F7}" srcOrd="3" destOrd="0" presId="urn:microsoft.com/office/officeart/2008/layout/NameandTitleOrganizationalChart"/>
    <dgm:cxn modelId="{44582F76-57EB-4AE7-944F-36931243D16C}" type="presParOf" srcId="{7762798E-FE59-40BF-B34F-8C5A078193F7}" destId="{8F93B8D8-2EA5-4EB0-8C96-E6801479F02F}" srcOrd="0" destOrd="0" presId="urn:microsoft.com/office/officeart/2008/layout/NameandTitleOrganizationalChart"/>
    <dgm:cxn modelId="{BF16F671-A884-4937-9F0B-3EF547183F72}" type="presParOf" srcId="{8F93B8D8-2EA5-4EB0-8C96-E6801479F02F}" destId="{F55D8354-1345-4A0E-BA9B-6ED25F106E4E}" srcOrd="0" destOrd="0" presId="urn:microsoft.com/office/officeart/2008/layout/NameandTitleOrganizationalChart"/>
    <dgm:cxn modelId="{B5B007AD-4ED5-46FB-9C64-28AE4BA00511}" type="presParOf" srcId="{8F93B8D8-2EA5-4EB0-8C96-E6801479F02F}" destId="{A4431C65-A9E9-4A05-8EA5-922ACDAE4771}" srcOrd="1" destOrd="0" presId="urn:microsoft.com/office/officeart/2008/layout/NameandTitleOrganizationalChart"/>
    <dgm:cxn modelId="{AE951086-1D11-492E-81BA-A4E83E7CFFBB}" type="presParOf" srcId="{8F93B8D8-2EA5-4EB0-8C96-E6801479F02F}" destId="{5C850F13-5B5C-412D-93BB-9EF602E44549}" srcOrd="2" destOrd="0" presId="urn:microsoft.com/office/officeart/2008/layout/NameandTitleOrganizationalChart"/>
    <dgm:cxn modelId="{720D43FB-C47B-40F8-9106-859294CE3C0C}" type="presParOf" srcId="{7762798E-FE59-40BF-B34F-8C5A078193F7}" destId="{BE426AA4-412E-4678-9067-C513D43CDAAB}" srcOrd="1" destOrd="0" presId="urn:microsoft.com/office/officeart/2008/layout/NameandTitleOrganizationalChart"/>
    <dgm:cxn modelId="{EA9BF14C-4E53-4D0E-89F8-D0B73A295ED3}" type="presParOf" srcId="{BE426AA4-412E-4678-9067-C513D43CDAAB}" destId="{61984281-56ED-4E1E-A6F2-1C810CCA2E5E}" srcOrd="0" destOrd="0" presId="urn:microsoft.com/office/officeart/2008/layout/NameandTitleOrganizationalChart"/>
    <dgm:cxn modelId="{8F89B63B-222B-41DD-98EA-DD630EAE8086}" type="presParOf" srcId="{BE426AA4-412E-4678-9067-C513D43CDAAB}" destId="{16B96BFB-A6F3-43BD-91BF-794A297A0D36}" srcOrd="1" destOrd="0" presId="urn:microsoft.com/office/officeart/2008/layout/NameandTitleOrganizationalChart"/>
    <dgm:cxn modelId="{21BC5E7A-7C8D-4DE7-B056-5813050273E1}" type="presParOf" srcId="{16B96BFB-A6F3-43BD-91BF-794A297A0D36}" destId="{BAAF835D-D486-43E5-A987-4912BA80A65C}" srcOrd="0" destOrd="0" presId="urn:microsoft.com/office/officeart/2008/layout/NameandTitleOrganizationalChart"/>
    <dgm:cxn modelId="{8C5AFF99-552B-4972-94BD-F7B7EC1F5DC3}" type="presParOf" srcId="{BAAF835D-D486-43E5-A987-4912BA80A65C}" destId="{8564D0AB-9EBC-42A5-8E8D-161FB7F2514F}" srcOrd="0" destOrd="0" presId="urn:microsoft.com/office/officeart/2008/layout/NameandTitleOrganizationalChart"/>
    <dgm:cxn modelId="{70693473-AC94-4C4A-85AB-4B4F8003C378}" type="presParOf" srcId="{BAAF835D-D486-43E5-A987-4912BA80A65C}" destId="{368D6FDB-162B-4ECD-AEA2-C268F111F0FF}" srcOrd="1" destOrd="0" presId="urn:microsoft.com/office/officeart/2008/layout/NameandTitleOrganizationalChart"/>
    <dgm:cxn modelId="{97A23912-B813-413C-AECB-09D2044C169D}" type="presParOf" srcId="{BAAF835D-D486-43E5-A987-4912BA80A65C}" destId="{9253672A-0F2A-4DC1-8711-71A042C2F527}" srcOrd="2" destOrd="0" presId="urn:microsoft.com/office/officeart/2008/layout/NameandTitleOrganizationalChart"/>
    <dgm:cxn modelId="{F52A71FA-7FA0-409D-A496-BBBCA9F1E3BB}" type="presParOf" srcId="{16B96BFB-A6F3-43BD-91BF-794A297A0D36}" destId="{E79AAF29-B3E6-46D6-99DA-8C4B1D81B311}" srcOrd="1" destOrd="0" presId="urn:microsoft.com/office/officeart/2008/layout/NameandTitleOrganizationalChart"/>
    <dgm:cxn modelId="{E5837D07-995C-454F-8E4C-5D57F92FD399}" type="presParOf" srcId="{16B96BFB-A6F3-43BD-91BF-794A297A0D36}" destId="{3588FCEC-836D-4B9A-AB13-1D2EFD6FB9FF}" srcOrd="2" destOrd="0" presId="urn:microsoft.com/office/officeart/2008/layout/NameandTitleOrganizationalChart"/>
    <dgm:cxn modelId="{77E5D7D0-912A-4614-B42F-B6D811BDFCEB}" type="presParOf" srcId="{BE426AA4-412E-4678-9067-C513D43CDAAB}" destId="{98DD29C9-8A4F-4AA7-8741-768FDC282B76}" srcOrd="2" destOrd="0" presId="urn:microsoft.com/office/officeart/2008/layout/NameandTitleOrganizationalChart"/>
    <dgm:cxn modelId="{4DE168F1-763D-4959-803A-FB3E33932013}" type="presParOf" srcId="{BE426AA4-412E-4678-9067-C513D43CDAAB}" destId="{B93471EF-5DEC-452C-B788-133D31CE627A}" srcOrd="3" destOrd="0" presId="urn:microsoft.com/office/officeart/2008/layout/NameandTitleOrganizationalChart"/>
    <dgm:cxn modelId="{E16D44CA-BE77-4286-96A1-5522EE6EDE23}" type="presParOf" srcId="{B93471EF-5DEC-452C-B788-133D31CE627A}" destId="{BE3DC7E7-431D-4B15-AE34-31961A610834}" srcOrd="0" destOrd="0" presId="urn:microsoft.com/office/officeart/2008/layout/NameandTitleOrganizationalChart"/>
    <dgm:cxn modelId="{1FCBD2FF-C374-4151-B0EB-11DB67C1D069}" type="presParOf" srcId="{BE3DC7E7-431D-4B15-AE34-31961A610834}" destId="{FC773807-4A17-4FC9-AF58-55BC62EA140B}" srcOrd="0" destOrd="0" presId="urn:microsoft.com/office/officeart/2008/layout/NameandTitleOrganizationalChart"/>
    <dgm:cxn modelId="{B881C4A1-F3BC-410C-BD09-AC73633D2875}" type="presParOf" srcId="{BE3DC7E7-431D-4B15-AE34-31961A610834}" destId="{0141EC32-E74F-46EB-914F-9BF4F752A4E8}" srcOrd="1" destOrd="0" presId="urn:microsoft.com/office/officeart/2008/layout/NameandTitleOrganizationalChart"/>
    <dgm:cxn modelId="{0696C1D5-B31F-416C-A2A0-D8A3335BB59B}" type="presParOf" srcId="{BE3DC7E7-431D-4B15-AE34-31961A610834}" destId="{84DD2952-61A7-4AAC-88D8-FA8FC880CA45}" srcOrd="2" destOrd="0" presId="urn:microsoft.com/office/officeart/2008/layout/NameandTitleOrganizationalChart"/>
    <dgm:cxn modelId="{74D6F05A-C08A-4523-BCBA-B8AE85D150E0}" type="presParOf" srcId="{B93471EF-5DEC-452C-B788-133D31CE627A}" destId="{4D13010E-9BD4-405F-B5E8-7E269C3B2FA2}" srcOrd="1" destOrd="0" presId="urn:microsoft.com/office/officeart/2008/layout/NameandTitleOrganizationalChart"/>
    <dgm:cxn modelId="{6D42AF37-A478-4A10-A296-37740E0371BE}" type="presParOf" srcId="{B93471EF-5DEC-452C-B788-133D31CE627A}" destId="{3F388CCE-D67B-4004-BBF8-2B272F6C6760}" srcOrd="2" destOrd="0" presId="urn:microsoft.com/office/officeart/2008/layout/NameandTitleOrganizationalChart"/>
    <dgm:cxn modelId="{D5134D8E-69BC-4E08-BA84-9770FA644365}" type="presParOf" srcId="{BE426AA4-412E-4678-9067-C513D43CDAAB}" destId="{5B7FFB8C-F1BC-4A7F-A149-3B3563520986}" srcOrd="4" destOrd="0" presId="urn:microsoft.com/office/officeart/2008/layout/NameandTitleOrganizationalChart"/>
    <dgm:cxn modelId="{3844EA2E-0DB6-4C5C-8BFE-2B325713EE00}" type="presParOf" srcId="{BE426AA4-412E-4678-9067-C513D43CDAAB}" destId="{1E069FF8-6E8C-4F9E-B924-90EC0D8DFEC8}" srcOrd="5" destOrd="0" presId="urn:microsoft.com/office/officeart/2008/layout/NameandTitleOrganizationalChart"/>
    <dgm:cxn modelId="{4BB5BF2F-C86E-4562-A75B-E3E11DEB6B20}" type="presParOf" srcId="{1E069FF8-6E8C-4F9E-B924-90EC0D8DFEC8}" destId="{ACE939AB-6F83-4F0F-A195-A5A92219E2AB}" srcOrd="0" destOrd="0" presId="urn:microsoft.com/office/officeart/2008/layout/NameandTitleOrganizationalChart"/>
    <dgm:cxn modelId="{CAB2DF9A-CF72-4E3B-BC5F-FCA6597DB429}" type="presParOf" srcId="{ACE939AB-6F83-4F0F-A195-A5A92219E2AB}" destId="{F9FC68CA-B29E-45C1-B2F0-1EB3B5632DB2}" srcOrd="0" destOrd="0" presId="urn:microsoft.com/office/officeart/2008/layout/NameandTitleOrganizationalChart"/>
    <dgm:cxn modelId="{8BA77A0E-7D0E-4BF5-AD07-33DA36944906}" type="presParOf" srcId="{ACE939AB-6F83-4F0F-A195-A5A92219E2AB}" destId="{6E206045-422C-4553-8182-7FCCC4C53636}" srcOrd="1" destOrd="0" presId="urn:microsoft.com/office/officeart/2008/layout/NameandTitleOrganizationalChart"/>
    <dgm:cxn modelId="{B33A41B5-DB9A-4066-A2A4-A4A72103D4CC}" type="presParOf" srcId="{ACE939AB-6F83-4F0F-A195-A5A92219E2AB}" destId="{ABC89127-DE0F-4B1C-BF84-246E12BA571D}" srcOrd="2" destOrd="0" presId="urn:microsoft.com/office/officeart/2008/layout/NameandTitleOrganizationalChart"/>
    <dgm:cxn modelId="{88568BF4-F099-422C-84E8-2D64B498E25C}" type="presParOf" srcId="{1E069FF8-6E8C-4F9E-B924-90EC0D8DFEC8}" destId="{9D4CD25D-6A02-4D1C-AAEF-2570B82C3C1E}" srcOrd="1" destOrd="0" presId="urn:microsoft.com/office/officeart/2008/layout/NameandTitleOrganizationalChart"/>
    <dgm:cxn modelId="{91D451BB-7517-4747-9DA1-F91B0FF20A16}" type="presParOf" srcId="{1E069FF8-6E8C-4F9E-B924-90EC0D8DFEC8}" destId="{9EA83DDF-A202-412F-A4AB-718D5AF2D564}" srcOrd="2" destOrd="0" presId="urn:microsoft.com/office/officeart/2008/layout/NameandTitleOrganizationalChart"/>
    <dgm:cxn modelId="{2789625E-59DF-412E-A4F4-AD2F1CBF884C}" type="presParOf" srcId="{7762798E-FE59-40BF-B34F-8C5A078193F7}" destId="{76FA53E1-451D-4317-8360-3AFF60A745B8}" srcOrd="2" destOrd="0" presId="urn:microsoft.com/office/officeart/2008/layout/NameandTitleOrganizationalChart"/>
    <dgm:cxn modelId="{9794DBC0-1652-4691-BE7C-B5C572C3075A}" type="presParOf" srcId="{20D327EE-D914-4B76-ADFD-D3315047A2EC}" destId="{7CAEA771-D694-4348-AC7A-B15CE049BD8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51F9E-0A80-4A07-A638-9D6BF4D85A7F}">
      <dsp:nvSpPr>
        <dsp:cNvPr id="0" name=""/>
        <dsp:cNvSpPr/>
      </dsp:nvSpPr>
      <dsp:spPr>
        <a:xfrm>
          <a:off x="3241040" y="494336"/>
          <a:ext cx="1645919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 err="1"/>
            <a:t>while</a:t>
          </a:r>
          <a:r>
            <a:rPr lang="it-IT" sz="2000" i="1" kern="1200" dirty="0"/>
            <a:t> </a:t>
          </a:r>
          <a:r>
            <a:rPr lang="it-IT" sz="2000" i="1" kern="1200" dirty="0">
              <a:solidFill>
                <a:srgbClr val="FF0000"/>
              </a:solidFill>
            </a:rPr>
            <a:t>b</a:t>
          </a:r>
          <a:r>
            <a:rPr lang="it-IT" sz="2000" i="1" kern="1200" dirty="0"/>
            <a:t> do </a:t>
          </a:r>
          <a:r>
            <a:rPr lang="it-IT" sz="2000" i="1" kern="1200" dirty="0">
              <a:solidFill>
                <a:srgbClr val="00B050"/>
              </a:solidFill>
            </a:rPr>
            <a:t>S</a:t>
          </a:r>
          <a:endParaRPr lang="it-IT" sz="2000" kern="1200" dirty="0">
            <a:solidFill>
              <a:srgbClr val="00B050"/>
            </a:solidFill>
          </a:endParaRPr>
        </a:p>
      </dsp:txBody>
      <dsp:txXfrm>
        <a:off x="3262196" y="515492"/>
        <a:ext cx="1603607" cy="680000"/>
      </dsp:txXfrm>
    </dsp:sp>
    <dsp:sp modelId="{493F001C-F1D5-47F5-9C68-628A50453F33}">
      <dsp:nvSpPr>
        <dsp:cNvPr id="0" name=""/>
        <dsp:cNvSpPr/>
      </dsp:nvSpPr>
      <dsp:spPr>
        <a:xfrm>
          <a:off x="1951235" y="1216649"/>
          <a:ext cx="2112764" cy="288925"/>
        </a:xfrm>
        <a:custGeom>
          <a:avLst/>
          <a:gdLst/>
          <a:ahLst/>
          <a:cxnLst/>
          <a:rect l="0" t="0" r="0" b="0"/>
          <a:pathLst>
            <a:path>
              <a:moveTo>
                <a:pt x="2112764" y="0"/>
              </a:moveTo>
              <a:lnTo>
                <a:pt x="2112764" y="144462"/>
              </a:lnTo>
              <a:lnTo>
                <a:pt x="0" y="144462"/>
              </a:lnTo>
              <a:lnTo>
                <a:pt x="0" y="2889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6FE04-9017-4566-8184-C677DA8CFADF}">
      <dsp:nvSpPr>
        <dsp:cNvPr id="0" name=""/>
        <dsp:cNvSpPr/>
      </dsp:nvSpPr>
      <dsp:spPr>
        <a:xfrm>
          <a:off x="1409501" y="1505574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/>
            <a:t> </a:t>
          </a:r>
          <a:r>
            <a:rPr lang="it-IT" sz="2000" i="1" kern="1200" dirty="0">
              <a:solidFill>
                <a:srgbClr val="FFC000"/>
              </a:solidFill>
            </a:rPr>
            <a:t>a</a:t>
          </a:r>
          <a:r>
            <a:rPr lang="it-IT" sz="2000" i="1" kern="1200" dirty="0">
              <a:solidFill>
                <a:srgbClr val="FF0000"/>
              </a:solidFill>
            </a:rPr>
            <a:t>(&lt;)</a:t>
          </a:r>
          <a:r>
            <a:rPr lang="it-IT" sz="2000" i="1" kern="1200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kern="1200" dirty="0"/>
        </a:p>
      </dsp:txBody>
      <dsp:txXfrm>
        <a:off x="1430657" y="1526730"/>
        <a:ext cx="1041156" cy="680000"/>
      </dsp:txXfrm>
    </dsp:sp>
    <dsp:sp modelId="{0E18D200-539E-461C-B30F-3396E3E64414}">
      <dsp:nvSpPr>
        <dsp:cNvPr id="0" name=""/>
        <dsp:cNvSpPr/>
      </dsp:nvSpPr>
      <dsp:spPr>
        <a:xfrm>
          <a:off x="542726" y="2227886"/>
          <a:ext cx="1408509" cy="288925"/>
        </a:xfrm>
        <a:custGeom>
          <a:avLst/>
          <a:gdLst/>
          <a:ahLst/>
          <a:cxnLst/>
          <a:rect l="0" t="0" r="0" b="0"/>
          <a:pathLst>
            <a:path>
              <a:moveTo>
                <a:pt x="1408509" y="0"/>
              </a:moveTo>
              <a:lnTo>
                <a:pt x="1408509" y="144462"/>
              </a:lnTo>
              <a:lnTo>
                <a:pt x="0" y="144462"/>
              </a:lnTo>
              <a:lnTo>
                <a:pt x="0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98D9A-1FBF-4DFF-8D8A-47AFE4EA8E2A}">
      <dsp:nvSpPr>
        <dsp:cNvPr id="0" name=""/>
        <dsp:cNvSpPr/>
      </dsp:nvSpPr>
      <dsp:spPr>
        <a:xfrm>
          <a:off x="992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rgbClr val="FFC000"/>
              </a:solidFill>
            </a:rPr>
            <a:t>a</a:t>
          </a:r>
          <a:endParaRPr lang="it-IT" sz="2000" kern="1200" dirty="0"/>
        </a:p>
      </dsp:txBody>
      <dsp:txXfrm>
        <a:off x="22148" y="2537967"/>
        <a:ext cx="1041156" cy="680000"/>
      </dsp:txXfrm>
    </dsp:sp>
    <dsp:sp modelId="{C67DA011-A89A-40BA-8BAE-FCF19EE72B40}">
      <dsp:nvSpPr>
        <dsp:cNvPr id="0" name=""/>
        <dsp:cNvSpPr/>
      </dsp:nvSpPr>
      <dsp:spPr>
        <a:xfrm>
          <a:off x="1905515" y="2227886"/>
          <a:ext cx="91440" cy="288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F6802-285A-4684-AAC4-1C61CFE55C0E}">
      <dsp:nvSpPr>
        <dsp:cNvPr id="0" name=""/>
        <dsp:cNvSpPr/>
      </dsp:nvSpPr>
      <dsp:spPr>
        <a:xfrm>
          <a:off x="1409501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rgbClr val="FF0000"/>
              </a:solidFill>
            </a:rPr>
            <a:t>&lt;</a:t>
          </a:r>
          <a:endParaRPr lang="it-IT" sz="2000" kern="1200" dirty="0"/>
        </a:p>
      </dsp:txBody>
      <dsp:txXfrm>
        <a:off x="1430657" y="2537967"/>
        <a:ext cx="1041156" cy="680000"/>
      </dsp:txXfrm>
    </dsp:sp>
    <dsp:sp modelId="{D26B8E08-39E2-4603-A17B-0574D78786BF}">
      <dsp:nvSpPr>
        <dsp:cNvPr id="0" name=""/>
        <dsp:cNvSpPr/>
      </dsp:nvSpPr>
      <dsp:spPr>
        <a:xfrm>
          <a:off x="1951235" y="2227886"/>
          <a:ext cx="1408509" cy="28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62"/>
              </a:lnTo>
              <a:lnTo>
                <a:pt x="1408509" y="144462"/>
              </a:lnTo>
              <a:lnTo>
                <a:pt x="1408509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78093-FA9E-4655-8111-B4D1B90FD284}">
      <dsp:nvSpPr>
        <dsp:cNvPr id="0" name=""/>
        <dsp:cNvSpPr/>
      </dsp:nvSpPr>
      <dsp:spPr>
        <a:xfrm>
          <a:off x="2818010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kern="1200" dirty="0"/>
        </a:p>
      </dsp:txBody>
      <dsp:txXfrm>
        <a:off x="2839166" y="2537967"/>
        <a:ext cx="1041156" cy="680000"/>
      </dsp:txXfrm>
    </dsp:sp>
    <dsp:sp modelId="{68B36327-C2EC-4FC2-A2FB-86E645002FAC}">
      <dsp:nvSpPr>
        <dsp:cNvPr id="0" name=""/>
        <dsp:cNvSpPr/>
      </dsp:nvSpPr>
      <dsp:spPr>
        <a:xfrm>
          <a:off x="4064000" y="1216649"/>
          <a:ext cx="2112764" cy="28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62"/>
              </a:lnTo>
              <a:lnTo>
                <a:pt x="2112764" y="144462"/>
              </a:lnTo>
              <a:lnTo>
                <a:pt x="2112764" y="2889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C6CF-387E-45B2-95A5-C80B803343A8}">
      <dsp:nvSpPr>
        <dsp:cNvPr id="0" name=""/>
        <dsp:cNvSpPr/>
      </dsp:nvSpPr>
      <dsp:spPr>
        <a:xfrm>
          <a:off x="5635029" y="1505574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r>
            <a:rPr lang="it-IT" sz="2000" i="1" kern="1200" dirty="0">
              <a:solidFill>
                <a:srgbClr val="00B050"/>
              </a:solidFill>
            </a:rPr>
            <a:t>(+=)</a:t>
          </a:r>
          <a:r>
            <a:rPr lang="it-IT" sz="2000" i="1" kern="1200" dirty="0">
              <a:solidFill>
                <a:srgbClr val="92D050"/>
              </a:solidFill>
            </a:rPr>
            <a:t>1</a:t>
          </a:r>
          <a:endParaRPr lang="it-IT" sz="2000" kern="1200" dirty="0"/>
        </a:p>
      </dsp:txBody>
      <dsp:txXfrm>
        <a:off x="5656185" y="1526730"/>
        <a:ext cx="1041156" cy="680000"/>
      </dsp:txXfrm>
    </dsp:sp>
    <dsp:sp modelId="{D7604839-9BFA-4A1C-9D64-58FF5CB62F8B}">
      <dsp:nvSpPr>
        <dsp:cNvPr id="0" name=""/>
        <dsp:cNvSpPr/>
      </dsp:nvSpPr>
      <dsp:spPr>
        <a:xfrm>
          <a:off x="4768254" y="2227886"/>
          <a:ext cx="1408509" cy="288925"/>
        </a:xfrm>
        <a:custGeom>
          <a:avLst/>
          <a:gdLst/>
          <a:ahLst/>
          <a:cxnLst/>
          <a:rect l="0" t="0" r="0" b="0"/>
          <a:pathLst>
            <a:path>
              <a:moveTo>
                <a:pt x="1408509" y="0"/>
              </a:moveTo>
              <a:lnTo>
                <a:pt x="1408509" y="144462"/>
              </a:lnTo>
              <a:lnTo>
                <a:pt x="0" y="144462"/>
              </a:lnTo>
              <a:lnTo>
                <a:pt x="0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E2353-22EB-4ADA-AD7F-39ACBB242CA0}">
      <dsp:nvSpPr>
        <dsp:cNvPr id="0" name=""/>
        <dsp:cNvSpPr/>
      </dsp:nvSpPr>
      <dsp:spPr>
        <a:xfrm>
          <a:off x="4226520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endParaRPr lang="it-IT" sz="2000" kern="1200" dirty="0"/>
        </a:p>
      </dsp:txBody>
      <dsp:txXfrm>
        <a:off x="4247676" y="2537967"/>
        <a:ext cx="1041156" cy="680000"/>
      </dsp:txXfrm>
    </dsp:sp>
    <dsp:sp modelId="{359F2461-B029-449C-95A9-6722E27A488F}">
      <dsp:nvSpPr>
        <dsp:cNvPr id="0" name=""/>
        <dsp:cNvSpPr/>
      </dsp:nvSpPr>
      <dsp:spPr>
        <a:xfrm>
          <a:off x="6131044" y="2227886"/>
          <a:ext cx="91440" cy="288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DDEA-398B-4F37-8851-CEF1520C89DC}">
      <dsp:nvSpPr>
        <dsp:cNvPr id="0" name=""/>
        <dsp:cNvSpPr/>
      </dsp:nvSpPr>
      <dsp:spPr>
        <a:xfrm>
          <a:off x="5635029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rgbClr val="00B050"/>
              </a:solidFill>
            </a:rPr>
            <a:t>+=</a:t>
          </a:r>
          <a:endParaRPr lang="it-IT" sz="2000" kern="1200" dirty="0"/>
        </a:p>
      </dsp:txBody>
      <dsp:txXfrm>
        <a:off x="5656185" y="2537967"/>
        <a:ext cx="1041156" cy="680000"/>
      </dsp:txXfrm>
    </dsp:sp>
    <dsp:sp modelId="{0E7094A9-160A-4AF5-9D12-26E9D89C969E}">
      <dsp:nvSpPr>
        <dsp:cNvPr id="0" name=""/>
        <dsp:cNvSpPr/>
      </dsp:nvSpPr>
      <dsp:spPr>
        <a:xfrm>
          <a:off x="6176764" y="2227886"/>
          <a:ext cx="1408509" cy="28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62"/>
              </a:lnTo>
              <a:lnTo>
                <a:pt x="1408509" y="144462"/>
              </a:lnTo>
              <a:lnTo>
                <a:pt x="1408509" y="288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CC471-1F37-4CBC-A607-E77F2D58EDA0}">
      <dsp:nvSpPr>
        <dsp:cNvPr id="0" name=""/>
        <dsp:cNvSpPr/>
      </dsp:nvSpPr>
      <dsp:spPr>
        <a:xfrm>
          <a:off x="7043539" y="2516811"/>
          <a:ext cx="1083468" cy="722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>
              <a:solidFill>
                <a:srgbClr val="92D050"/>
              </a:solidFill>
            </a:rPr>
            <a:t>1</a:t>
          </a:r>
          <a:endParaRPr lang="it-IT" sz="2000" kern="1200" dirty="0"/>
        </a:p>
      </dsp:txBody>
      <dsp:txXfrm>
        <a:off x="7064695" y="2537967"/>
        <a:ext cx="1041156" cy="6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FB8C-F1BC-4A7F-A149-3B3563520986}">
      <dsp:nvSpPr>
        <dsp:cNvPr id="0" name=""/>
        <dsp:cNvSpPr/>
      </dsp:nvSpPr>
      <dsp:spPr>
        <a:xfrm>
          <a:off x="5812267" y="2076863"/>
          <a:ext cx="1498571" cy="339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31"/>
              </a:lnTo>
              <a:lnTo>
                <a:pt x="1498571" y="209231"/>
              </a:lnTo>
              <a:lnTo>
                <a:pt x="1498571" y="339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D29C9-8A4F-4AA7-8741-768FDC282B76}">
      <dsp:nvSpPr>
        <dsp:cNvPr id="0" name=""/>
        <dsp:cNvSpPr/>
      </dsp:nvSpPr>
      <dsp:spPr>
        <a:xfrm>
          <a:off x="5812267" y="2076863"/>
          <a:ext cx="161528" cy="339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31"/>
              </a:lnTo>
              <a:lnTo>
                <a:pt x="161528" y="209231"/>
              </a:lnTo>
              <a:lnTo>
                <a:pt x="161528" y="339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84281-56ED-4E1E-A6F2-1C810CCA2E5E}">
      <dsp:nvSpPr>
        <dsp:cNvPr id="0" name=""/>
        <dsp:cNvSpPr/>
      </dsp:nvSpPr>
      <dsp:spPr>
        <a:xfrm>
          <a:off x="4636752" y="2076863"/>
          <a:ext cx="1175514" cy="339325"/>
        </a:xfrm>
        <a:custGeom>
          <a:avLst/>
          <a:gdLst/>
          <a:ahLst/>
          <a:cxnLst/>
          <a:rect l="0" t="0" r="0" b="0"/>
          <a:pathLst>
            <a:path>
              <a:moveTo>
                <a:pt x="1175514" y="0"/>
              </a:moveTo>
              <a:lnTo>
                <a:pt x="1175514" y="209231"/>
              </a:lnTo>
              <a:lnTo>
                <a:pt x="0" y="209231"/>
              </a:lnTo>
              <a:lnTo>
                <a:pt x="0" y="339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0D5FA-D70B-4C74-B02A-DC7A305B8843}">
      <dsp:nvSpPr>
        <dsp:cNvPr id="0" name=""/>
        <dsp:cNvSpPr/>
      </dsp:nvSpPr>
      <dsp:spPr>
        <a:xfrm>
          <a:off x="4298042" y="1174875"/>
          <a:ext cx="1514225" cy="34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45"/>
              </a:lnTo>
              <a:lnTo>
                <a:pt x="1514225" y="214345"/>
              </a:lnTo>
              <a:lnTo>
                <a:pt x="1514225" y="344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81E9E-E155-4701-87DC-C040C48D0ACD}">
      <dsp:nvSpPr>
        <dsp:cNvPr id="0" name=""/>
        <dsp:cNvSpPr/>
      </dsp:nvSpPr>
      <dsp:spPr>
        <a:xfrm>
          <a:off x="1798608" y="2076863"/>
          <a:ext cx="1501101" cy="332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86"/>
              </a:lnTo>
              <a:lnTo>
                <a:pt x="1501101" y="202686"/>
              </a:lnTo>
              <a:lnTo>
                <a:pt x="1501101" y="332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56609-44CD-46F1-9F0E-84C9E56C2306}">
      <dsp:nvSpPr>
        <dsp:cNvPr id="0" name=""/>
        <dsp:cNvSpPr/>
      </dsp:nvSpPr>
      <dsp:spPr>
        <a:xfrm>
          <a:off x="1798608" y="2076863"/>
          <a:ext cx="158998" cy="332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86"/>
              </a:lnTo>
              <a:lnTo>
                <a:pt x="158998" y="202686"/>
              </a:lnTo>
              <a:lnTo>
                <a:pt x="158998" y="332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91CC7-BC96-4D5A-894B-1C221AAE325B}">
      <dsp:nvSpPr>
        <dsp:cNvPr id="0" name=""/>
        <dsp:cNvSpPr/>
      </dsp:nvSpPr>
      <dsp:spPr>
        <a:xfrm>
          <a:off x="620563" y="2076863"/>
          <a:ext cx="1178044" cy="332781"/>
        </a:xfrm>
        <a:custGeom>
          <a:avLst/>
          <a:gdLst/>
          <a:ahLst/>
          <a:cxnLst/>
          <a:rect l="0" t="0" r="0" b="0"/>
          <a:pathLst>
            <a:path>
              <a:moveTo>
                <a:pt x="1178044" y="0"/>
              </a:moveTo>
              <a:lnTo>
                <a:pt x="1178044" y="202686"/>
              </a:lnTo>
              <a:lnTo>
                <a:pt x="0" y="202686"/>
              </a:lnTo>
              <a:lnTo>
                <a:pt x="0" y="332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2AA19-0A31-4A47-8064-1827B736B0AD}">
      <dsp:nvSpPr>
        <dsp:cNvPr id="0" name=""/>
        <dsp:cNvSpPr/>
      </dsp:nvSpPr>
      <dsp:spPr>
        <a:xfrm>
          <a:off x="1798608" y="1174875"/>
          <a:ext cx="2499433" cy="344440"/>
        </a:xfrm>
        <a:custGeom>
          <a:avLst/>
          <a:gdLst/>
          <a:ahLst/>
          <a:cxnLst/>
          <a:rect l="0" t="0" r="0" b="0"/>
          <a:pathLst>
            <a:path>
              <a:moveTo>
                <a:pt x="2499433" y="0"/>
              </a:moveTo>
              <a:lnTo>
                <a:pt x="2499433" y="214345"/>
              </a:lnTo>
              <a:lnTo>
                <a:pt x="0" y="214345"/>
              </a:lnTo>
              <a:lnTo>
                <a:pt x="0" y="344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77D82-3AB8-4BB4-9A0A-9EDED137BB2F}">
      <dsp:nvSpPr>
        <dsp:cNvPr id="0" name=""/>
        <dsp:cNvSpPr/>
      </dsp:nvSpPr>
      <dsp:spPr>
        <a:xfrm>
          <a:off x="3484231" y="617328"/>
          <a:ext cx="1627621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/>
            <a:t> </a:t>
          </a:r>
          <a:r>
            <a:rPr lang="it-IT" sz="2000" i="0" u="sng" kern="1200" dirty="0" err="1"/>
            <a:t>while</a:t>
          </a:r>
          <a:r>
            <a:rPr lang="it-IT" sz="2000" i="0" u="sng" kern="1200" dirty="0"/>
            <a:t> </a:t>
          </a:r>
          <a:r>
            <a:rPr lang="it-IT" sz="2000" i="0" u="sng" kern="1200" dirty="0">
              <a:solidFill>
                <a:srgbClr val="FF0000"/>
              </a:solidFill>
            </a:rPr>
            <a:t>b</a:t>
          </a:r>
          <a:r>
            <a:rPr lang="it-IT" sz="2000" i="0" u="sng" kern="1200" dirty="0"/>
            <a:t> do </a:t>
          </a:r>
          <a:r>
            <a:rPr lang="it-IT" sz="2000" i="0" u="sng" kern="1200" dirty="0">
              <a:solidFill>
                <a:srgbClr val="00B050"/>
              </a:solidFill>
            </a:rPr>
            <a:t>S</a:t>
          </a:r>
        </a:p>
      </dsp:txBody>
      <dsp:txXfrm>
        <a:off x="3484231" y="617328"/>
        <a:ext cx="1627621" cy="557547"/>
      </dsp:txXfrm>
    </dsp:sp>
    <dsp:sp modelId="{FAFB2E81-BCC3-4A1C-BD6C-43DC61022CB5}">
      <dsp:nvSpPr>
        <dsp:cNvPr id="0" name=""/>
        <dsp:cNvSpPr/>
      </dsp:nvSpPr>
      <dsp:spPr>
        <a:xfrm>
          <a:off x="3148410" y="1028674"/>
          <a:ext cx="2622318" cy="230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u="sng" kern="1200" dirty="0">
              <a:solidFill>
                <a:srgbClr val="FFC000"/>
              </a:solidFill>
            </a:rPr>
            <a:t>While (</a:t>
          </a:r>
          <a:r>
            <a:rPr lang="en-US" sz="1400" b="0" u="sng" kern="1200" dirty="0" err="1">
              <a:solidFill>
                <a:srgbClr val="FFC000"/>
              </a:solidFill>
            </a:rPr>
            <a:t>Bexpr</a:t>
          </a:r>
          <a:r>
            <a:rPr lang="en-US" sz="1400" b="0" u="sng" kern="1200" dirty="0">
              <a:solidFill>
                <a:srgbClr val="FFC000"/>
              </a:solidFill>
            </a:rPr>
            <a:t> b) (Statement S)</a:t>
          </a:r>
          <a:endParaRPr lang="it-IT" sz="1400" u="sng" kern="1200" dirty="0">
            <a:solidFill>
              <a:srgbClr val="FFC000"/>
            </a:solidFill>
          </a:endParaRPr>
        </a:p>
      </dsp:txBody>
      <dsp:txXfrm>
        <a:off x="3148410" y="1028674"/>
        <a:ext cx="2622318" cy="230452"/>
      </dsp:txXfrm>
    </dsp:sp>
    <dsp:sp modelId="{1D448F3C-B0A5-4095-B7DB-156CAAA0D933}">
      <dsp:nvSpPr>
        <dsp:cNvPr id="0" name=""/>
        <dsp:cNvSpPr/>
      </dsp:nvSpPr>
      <dsp:spPr>
        <a:xfrm>
          <a:off x="1260181" y="1519315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/>
            <a:t> </a:t>
          </a:r>
          <a:r>
            <a:rPr lang="it-IT" sz="2000" i="0" u="sng" kern="1200" dirty="0">
              <a:solidFill>
                <a:srgbClr val="FFC000"/>
              </a:solidFill>
            </a:rPr>
            <a:t>a</a:t>
          </a:r>
          <a:r>
            <a:rPr lang="it-IT" sz="2000" i="0" u="sng" kern="1200" dirty="0">
              <a:solidFill>
                <a:srgbClr val="FF0000"/>
              </a:solidFill>
            </a:rPr>
            <a:t>(&lt;)</a:t>
          </a:r>
          <a:r>
            <a:rPr lang="it-IT" sz="2000" i="0" u="sng" kern="1200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i="0" u="sng" kern="1200" dirty="0"/>
        </a:p>
      </dsp:txBody>
      <dsp:txXfrm>
        <a:off x="1260181" y="1519315"/>
        <a:ext cx="1076854" cy="557547"/>
      </dsp:txXfrm>
    </dsp:sp>
    <dsp:sp modelId="{93EA8DB3-5155-488D-BDD7-6C005977954A}">
      <dsp:nvSpPr>
        <dsp:cNvPr id="0" name=""/>
        <dsp:cNvSpPr/>
      </dsp:nvSpPr>
      <dsp:spPr>
        <a:xfrm>
          <a:off x="873276" y="1942321"/>
          <a:ext cx="2173719" cy="2071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u="sng" kern="1200" dirty="0">
              <a:solidFill>
                <a:srgbClr val="FFC000"/>
              </a:solidFill>
            </a:rPr>
            <a:t> </a:t>
          </a:r>
          <a:r>
            <a:rPr lang="da-DK" sz="1400" b="0" u="sng" kern="1200" dirty="0">
              <a:solidFill>
                <a:srgbClr val="FFC000"/>
              </a:solidFill>
            </a:rPr>
            <a:t>Lt (Aexpr op1) (Aexpr op2)</a:t>
          </a:r>
          <a:endParaRPr lang="it-IT" sz="1400" u="sng" kern="1200" dirty="0">
            <a:solidFill>
              <a:srgbClr val="FFC000"/>
            </a:solidFill>
          </a:endParaRPr>
        </a:p>
      </dsp:txBody>
      <dsp:txXfrm>
        <a:off x="873276" y="1942321"/>
        <a:ext cx="2173719" cy="207134"/>
      </dsp:txXfrm>
    </dsp:sp>
    <dsp:sp modelId="{44EC3A1D-375C-4AF0-A7EA-9D43A888633B}">
      <dsp:nvSpPr>
        <dsp:cNvPr id="0" name=""/>
        <dsp:cNvSpPr/>
      </dsp:nvSpPr>
      <dsp:spPr>
        <a:xfrm>
          <a:off x="82136" y="2409644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rgbClr val="FFC000"/>
              </a:solidFill>
            </a:rPr>
            <a:t>a</a:t>
          </a:r>
          <a:endParaRPr lang="it-IT" sz="2000" i="0" u="sng" kern="1200" dirty="0"/>
        </a:p>
      </dsp:txBody>
      <dsp:txXfrm>
        <a:off x="82136" y="2409644"/>
        <a:ext cx="1076854" cy="557547"/>
      </dsp:txXfrm>
    </dsp:sp>
    <dsp:sp modelId="{A9F2DF14-88CE-40A4-A95C-9447194A1F7D}">
      <dsp:nvSpPr>
        <dsp:cNvPr id="0" name=""/>
        <dsp:cNvSpPr/>
      </dsp:nvSpPr>
      <dsp:spPr>
        <a:xfrm>
          <a:off x="494229" y="2777195"/>
          <a:ext cx="575725" cy="318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" u="sng" kern="1200" dirty="0"/>
            <a:t> </a:t>
          </a:r>
          <a:r>
            <a:rPr lang="it-IT" sz="1400" u="sng" kern="1200" dirty="0" err="1">
              <a:solidFill>
                <a:srgbClr val="FFC000"/>
              </a:solidFill>
            </a:rPr>
            <a:t>Aname</a:t>
          </a:r>
          <a:endParaRPr lang="it-IT" sz="1400" u="sng" kern="1200" dirty="0">
            <a:solidFill>
              <a:srgbClr val="FFC000"/>
            </a:solidFill>
          </a:endParaRPr>
        </a:p>
      </dsp:txBody>
      <dsp:txXfrm>
        <a:off x="494229" y="2777195"/>
        <a:ext cx="575725" cy="318043"/>
      </dsp:txXfrm>
    </dsp:sp>
    <dsp:sp modelId="{6F5C93B5-68CD-4516-90A0-AF1C35A014D7}">
      <dsp:nvSpPr>
        <dsp:cNvPr id="0" name=""/>
        <dsp:cNvSpPr/>
      </dsp:nvSpPr>
      <dsp:spPr>
        <a:xfrm>
          <a:off x="1419179" y="2409644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rgbClr val="FF0000"/>
              </a:solidFill>
            </a:rPr>
            <a:t>&lt;</a:t>
          </a:r>
          <a:endParaRPr lang="it-IT" sz="2000" i="0" u="sng" kern="1200" dirty="0"/>
        </a:p>
      </dsp:txBody>
      <dsp:txXfrm>
        <a:off x="1419179" y="2409644"/>
        <a:ext cx="1076854" cy="557547"/>
      </dsp:txXfrm>
    </dsp:sp>
    <dsp:sp modelId="{55840EF3-32B5-4988-82D6-38225D1B16E0}">
      <dsp:nvSpPr>
        <dsp:cNvPr id="0" name=""/>
        <dsp:cNvSpPr/>
      </dsp:nvSpPr>
      <dsp:spPr>
        <a:xfrm>
          <a:off x="1737175" y="2778511"/>
          <a:ext cx="763918" cy="3154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u="sng" kern="1200" dirty="0"/>
            <a:t> </a:t>
          </a:r>
          <a:r>
            <a:rPr lang="it-IT" sz="1400" u="sng" kern="1200" dirty="0">
              <a:solidFill>
                <a:srgbClr val="FFC000"/>
              </a:solidFill>
            </a:rPr>
            <a:t>Terminal</a:t>
          </a:r>
        </a:p>
      </dsp:txBody>
      <dsp:txXfrm>
        <a:off x="1737175" y="2778511"/>
        <a:ext cx="763918" cy="315410"/>
      </dsp:txXfrm>
    </dsp:sp>
    <dsp:sp modelId="{A5363DE0-EC16-4E9D-9593-4AD23F65C5F0}">
      <dsp:nvSpPr>
        <dsp:cNvPr id="0" name=""/>
        <dsp:cNvSpPr/>
      </dsp:nvSpPr>
      <dsp:spPr>
        <a:xfrm>
          <a:off x="2761282" y="2409644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chemeClr val="accent4">
                  <a:lumMod val="75000"/>
                </a:schemeClr>
              </a:solidFill>
            </a:rPr>
            <a:t>b</a:t>
          </a:r>
          <a:endParaRPr lang="it-IT" sz="2000" i="0" u="sng" kern="1200" dirty="0"/>
        </a:p>
      </dsp:txBody>
      <dsp:txXfrm>
        <a:off x="2761282" y="2409644"/>
        <a:ext cx="1076854" cy="557547"/>
      </dsp:txXfrm>
    </dsp:sp>
    <dsp:sp modelId="{19A4DD1A-4B32-4F70-BFA8-A7ED7F00138F}">
      <dsp:nvSpPr>
        <dsp:cNvPr id="0" name=""/>
        <dsp:cNvSpPr/>
      </dsp:nvSpPr>
      <dsp:spPr>
        <a:xfrm>
          <a:off x="3184045" y="2756301"/>
          <a:ext cx="554383" cy="359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" u="sng" kern="1200" dirty="0"/>
            <a:t> </a:t>
          </a:r>
          <a:r>
            <a:rPr lang="it-IT" sz="1400" u="sng" kern="1200" dirty="0" err="1">
              <a:solidFill>
                <a:srgbClr val="FFC000"/>
              </a:solidFill>
            </a:rPr>
            <a:t>Aname</a:t>
          </a:r>
          <a:endParaRPr lang="it-IT" sz="1400" u="sng" kern="1200" dirty="0">
            <a:solidFill>
              <a:srgbClr val="FFC000"/>
            </a:solidFill>
          </a:endParaRPr>
        </a:p>
      </dsp:txBody>
      <dsp:txXfrm>
        <a:off x="3184045" y="2756301"/>
        <a:ext cx="554383" cy="359831"/>
      </dsp:txXfrm>
    </dsp:sp>
    <dsp:sp modelId="{F55D8354-1345-4A0E-BA9B-6ED25F106E4E}">
      <dsp:nvSpPr>
        <dsp:cNvPr id="0" name=""/>
        <dsp:cNvSpPr/>
      </dsp:nvSpPr>
      <dsp:spPr>
        <a:xfrm>
          <a:off x="5273840" y="1519315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r>
            <a:rPr lang="it-IT" sz="2000" i="0" u="sng" kern="1200" dirty="0">
              <a:solidFill>
                <a:srgbClr val="00B050"/>
              </a:solidFill>
            </a:rPr>
            <a:t>(+=)</a:t>
          </a:r>
          <a:r>
            <a:rPr lang="it-IT" sz="2000" i="0" u="sng" kern="1200" dirty="0">
              <a:solidFill>
                <a:srgbClr val="92D050"/>
              </a:solidFill>
            </a:rPr>
            <a:t>1</a:t>
          </a:r>
          <a:endParaRPr lang="it-IT" sz="2000" i="0" u="sng" kern="1200" dirty="0"/>
        </a:p>
      </dsp:txBody>
      <dsp:txXfrm>
        <a:off x="5273840" y="1519315"/>
        <a:ext cx="1076854" cy="557547"/>
      </dsp:txXfrm>
    </dsp:sp>
    <dsp:sp modelId="{A4431C65-A9E9-4A05-8EA5-922ACDAE4771}">
      <dsp:nvSpPr>
        <dsp:cNvPr id="0" name=""/>
        <dsp:cNvSpPr/>
      </dsp:nvSpPr>
      <dsp:spPr>
        <a:xfrm>
          <a:off x="3901727" y="1935776"/>
          <a:ext cx="4144136" cy="2202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u="sng" kern="1200" dirty="0">
              <a:solidFill>
                <a:srgbClr val="FFC000"/>
              </a:solidFill>
            </a:rPr>
            <a:t> </a:t>
          </a:r>
          <a:r>
            <a:rPr lang="it-IT" sz="1400" u="sng" kern="1200" dirty="0" err="1">
              <a:solidFill>
                <a:srgbClr val="FFC000"/>
              </a:solidFill>
            </a:rPr>
            <a:t>Assignment</a:t>
          </a:r>
          <a:r>
            <a:rPr lang="it-IT" sz="1400" u="sng" kern="1200" dirty="0">
              <a:solidFill>
                <a:srgbClr val="FFC000"/>
              </a:solidFill>
            </a:rPr>
            <a:t> (</a:t>
          </a:r>
          <a:r>
            <a:rPr lang="it-IT" sz="1400" u="sng" kern="1200" dirty="0" err="1">
              <a:solidFill>
                <a:srgbClr val="FFC000"/>
              </a:solidFill>
            </a:rPr>
            <a:t>Aname</a:t>
          </a:r>
          <a:r>
            <a:rPr lang="it-IT" sz="1400" u="sng" kern="1200" dirty="0">
              <a:solidFill>
                <a:srgbClr val="FFC000"/>
              </a:solidFill>
            </a:rPr>
            <a:t> </a:t>
          </a:r>
          <a:r>
            <a:rPr lang="it-IT" sz="1400" u="sng" kern="1200" dirty="0" err="1">
              <a:solidFill>
                <a:srgbClr val="FFC000"/>
              </a:solidFill>
            </a:rPr>
            <a:t>var</a:t>
          </a:r>
          <a:r>
            <a:rPr lang="it-IT" sz="1400" u="sng" kern="1200" dirty="0">
              <a:solidFill>
                <a:srgbClr val="FFC000"/>
              </a:solidFill>
            </a:rPr>
            <a:t>) (Sum (</a:t>
          </a:r>
          <a:r>
            <a:rPr lang="it-IT" sz="1400" u="sng" kern="1200" dirty="0" err="1">
              <a:solidFill>
                <a:srgbClr val="FFC000"/>
              </a:solidFill>
            </a:rPr>
            <a:t>Aname</a:t>
          </a:r>
          <a:r>
            <a:rPr lang="it-IT" sz="1400" u="sng" kern="1200" dirty="0">
              <a:solidFill>
                <a:srgbClr val="FFC000"/>
              </a:solidFill>
            </a:rPr>
            <a:t> </a:t>
          </a:r>
          <a:r>
            <a:rPr lang="it-IT" sz="1400" u="sng" kern="1200" dirty="0" err="1">
              <a:solidFill>
                <a:srgbClr val="FFC000"/>
              </a:solidFill>
            </a:rPr>
            <a:t>var</a:t>
          </a:r>
          <a:r>
            <a:rPr lang="it-IT" sz="1400" u="sng" kern="1200" dirty="0">
              <a:solidFill>
                <a:srgbClr val="FFC000"/>
              </a:solidFill>
            </a:rPr>
            <a:t>) (</a:t>
          </a:r>
          <a:r>
            <a:rPr lang="it-IT" sz="1400" u="sng" kern="1200" dirty="0" err="1">
              <a:solidFill>
                <a:srgbClr val="FFC000"/>
              </a:solidFill>
            </a:rPr>
            <a:t>Aexpr</a:t>
          </a:r>
          <a:r>
            <a:rPr lang="it-IT" sz="1400" u="sng" kern="1200" dirty="0">
              <a:solidFill>
                <a:srgbClr val="FFC000"/>
              </a:solidFill>
            </a:rPr>
            <a:t> val))</a:t>
          </a:r>
        </a:p>
      </dsp:txBody>
      <dsp:txXfrm>
        <a:off x="3901727" y="1935776"/>
        <a:ext cx="4144136" cy="220223"/>
      </dsp:txXfrm>
    </dsp:sp>
    <dsp:sp modelId="{8564D0AB-9EBC-42A5-8E8D-161FB7F2514F}">
      <dsp:nvSpPr>
        <dsp:cNvPr id="0" name=""/>
        <dsp:cNvSpPr/>
      </dsp:nvSpPr>
      <dsp:spPr>
        <a:xfrm>
          <a:off x="4098325" y="2416189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chemeClr val="accent6">
                  <a:lumMod val="60000"/>
                  <a:lumOff val="40000"/>
                </a:schemeClr>
              </a:solidFill>
            </a:rPr>
            <a:t>a</a:t>
          </a:r>
          <a:endParaRPr lang="it-IT" sz="2000" i="0" u="sng" kern="1200" dirty="0"/>
        </a:p>
      </dsp:txBody>
      <dsp:txXfrm>
        <a:off x="4098325" y="2416189"/>
        <a:ext cx="1076854" cy="557547"/>
      </dsp:txXfrm>
    </dsp:sp>
    <dsp:sp modelId="{368D6FDB-162B-4ECD-AEA2-C268F111F0FF}">
      <dsp:nvSpPr>
        <dsp:cNvPr id="0" name=""/>
        <dsp:cNvSpPr/>
      </dsp:nvSpPr>
      <dsp:spPr>
        <a:xfrm>
          <a:off x="4515418" y="2784521"/>
          <a:ext cx="611060" cy="3291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" u="sng" kern="1200" dirty="0"/>
            <a:t> </a:t>
          </a:r>
          <a:r>
            <a:rPr lang="it-IT" sz="1400" u="sng" kern="1200" dirty="0" err="1">
              <a:solidFill>
                <a:srgbClr val="FFC000"/>
              </a:solidFill>
            </a:rPr>
            <a:t>Aname</a:t>
          </a:r>
          <a:endParaRPr lang="it-IT" sz="1400" u="sng" kern="1200" dirty="0"/>
        </a:p>
      </dsp:txBody>
      <dsp:txXfrm>
        <a:off x="4515418" y="2784521"/>
        <a:ext cx="611060" cy="329181"/>
      </dsp:txXfrm>
    </dsp:sp>
    <dsp:sp modelId="{FC773807-4A17-4FC9-AF58-55BC62EA140B}">
      <dsp:nvSpPr>
        <dsp:cNvPr id="0" name=""/>
        <dsp:cNvSpPr/>
      </dsp:nvSpPr>
      <dsp:spPr>
        <a:xfrm>
          <a:off x="5435368" y="2416189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rgbClr val="00B050"/>
              </a:solidFill>
            </a:rPr>
            <a:t>+=</a:t>
          </a:r>
          <a:endParaRPr lang="it-IT" sz="2000" i="0" u="sng" kern="1200" dirty="0"/>
        </a:p>
      </dsp:txBody>
      <dsp:txXfrm>
        <a:off x="5435368" y="2416189"/>
        <a:ext cx="1076854" cy="557547"/>
      </dsp:txXfrm>
    </dsp:sp>
    <dsp:sp modelId="{0141EC32-E74F-46EB-914F-9BF4F752A4E8}">
      <dsp:nvSpPr>
        <dsp:cNvPr id="0" name=""/>
        <dsp:cNvSpPr/>
      </dsp:nvSpPr>
      <dsp:spPr>
        <a:xfrm>
          <a:off x="5778809" y="2777916"/>
          <a:ext cx="713027" cy="329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u="sng" kern="1200" dirty="0">
              <a:solidFill>
                <a:srgbClr val="FFC000"/>
              </a:solidFill>
            </a:rPr>
            <a:t>Terminal</a:t>
          </a:r>
        </a:p>
      </dsp:txBody>
      <dsp:txXfrm>
        <a:off x="5778809" y="2777916"/>
        <a:ext cx="713027" cy="329690"/>
      </dsp:txXfrm>
    </dsp:sp>
    <dsp:sp modelId="{F9FC68CA-B29E-45C1-B2F0-1EB3B5632DB2}">
      <dsp:nvSpPr>
        <dsp:cNvPr id="0" name=""/>
        <dsp:cNvSpPr/>
      </dsp:nvSpPr>
      <dsp:spPr>
        <a:xfrm>
          <a:off x="6772411" y="2416189"/>
          <a:ext cx="1076854" cy="5575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7867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0" u="sng" kern="1200" dirty="0">
              <a:solidFill>
                <a:srgbClr val="92D050"/>
              </a:solidFill>
            </a:rPr>
            <a:t>1</a:t>
          </a:r>
          <a:endParaRPr lang="it-IT" sz="2000" i="0" u="sng" kern="1200" dirty="0"/>
        </a:p>
      </dsp:txBody>
      <dsp:txXfrm>
        <a:off x="6772411" y="2416189"/>
        <a:ext cx="1076854" cy="557547"/>
      </dsp:txXfrm>
    </dsp:sp>
    <dsp:sp modelId="{6E206045-422C-4553-8182-7FCCC4C53636}">
      <dsp:nvSpPr>
        <dsp:cNvPr id="0" name=""/>
        <dsp:cNvSpPr/>
      </dsp:nvSpPr>
      <dsp:spPr>
        <a:xfrm>
          <a:off x="7191249" y="2784011"/>
          <a:ext cx="562234" cy="3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u="sng" kern="1200" dirty="0" err="1">
              <a:solidFill>
                <a:srgbClr val="FFC000"/>
              </a:solidFill>
            </a:rPr>
            <a:t>Avalue</a:t>
          </a:r>
          <a:endParaRPr lang="it-IT" sz="1400" u="sng" kern="1200" dirty="0">
            <a:solidFill>
              <a:srgbClr val="FFC000"/>
            </a:solidFill>
          </a:endParaRPr>
        </a:p>
      </dsp:txBody>
      <dsp:txXfrm>
        <a:off x="7191249" y="2784011"/>
        <a:ext cx="562234" cy="3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E03D1-161C-481F-9C93-35EB58FD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D27330-4035-4C91-BE23-95074DFF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81A4AC-8D4E-4961-9B1B-24D9EBC9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0129A1-1FEE-4681-8360-9DD1E7BC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DDE0F-9463-4916-B2FB-A670A43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96343-979C-4859-982E-8F959C67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CF6B9-D114-41FF-B76E-D0184A23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BBB9EE-7996-43FC-AB25-F4D824A4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0BC3D5-A998-496E-AB0E-B5F7B26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AC688D-412D-4C49-82B9-40572DFD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35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F2F0F7-9E0F-4DD5-9BD3-EEFEBF0B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01606-507A-4F01-9E0E-AFDA9A95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05128-44C3-47AC-A0BB-891C7FBD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567748-B8F0-438A-AE47-19A4A18A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5341EC-1DB4-4730-9B7D-FBDB28D9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CD34-12BF-4BF7-B050-752D6970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D2A216-EE6B-41FE-B7E3-7C1F15F8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6DB65E-0480-4A41-ACAA-42DA7092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1A6F6-F094-427F-BC33-E4B5C452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7F943A-D1FB-4404-A128-C9FF567F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2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CDFEC-90F8-40A9-AE0E-82429EE5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84F3AF-D43D-4CC4-A942-9DCA439D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971226-0FD7-4E56-ADBE-17EE29FD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FCE99-7325-480E-8489-C983719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2B642-09D8-401C-855A-F598D67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1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536F6-721C-4EF3-A5AD-557B44C9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E4E89-5072-4A5B-A61E-6B3EF074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DF47CC-3487-4D4E-B538-CBFA2CEB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218A00-3901-4C41-8AFF-1265A87C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2B6889-825F-4627-AD26-C931599F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FDB31E-44FC-4D23-9934-8F68B0C6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6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C4C00-2CD1-48DE-95AA-94126A8A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89F2B7-6530-4C05-915E-7E89623E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D40C20-11D8-454B-B4AE-BDE029C7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550D2-9C9E-4B07-B787-B1B3E6254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2ABFBA-CB91-4E54-A2CE-0595EDFD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CEE9DC-6C45-442C-BBE1-D0D2B59D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3D1597-6E15-4B72-98E5-159F963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2B31F3-5EBE-42D8-9148-0E90F69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58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D79A5-6FAE-4964-952C-A8F77DEA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61963-14E0-4EB8-87A3-60386A0A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C5E7F5-CF2E-4222-AD3B-B28D5BA3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C51839-2AF2-4BD6-B0B4-A93B1B2D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9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D668A5-9A30-4B35-9BFC-68BD64A5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F01DEB-0A04-422F-A204-6D6F283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B21854-2253-499A-9824-4858A40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3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DC087-BA0F-4358-8EC3-31A8F9F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38D2-2B59-43D8-BD10-E17EBA8B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A0FD06-3A4F-4B41-AC18-DA5C7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C28A0-D2E7-41CB-8111-612326A7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C57532-879C-4287-83CE-EE1C401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36E21F-A182-4EA5-B736-4399A709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1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5E97A-ED73-4524-9DA2-48ED16D1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7607889-757B-45A8-9144-26F41D02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A9A744-2AC6-415C-9867-7845F82C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162415-9598-4FA3-BCB6-3997369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049BB4-1E80-4113-8DD4-F7F74BCE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CBB97-5797-40B2-8A1F-F6B025E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48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F2030F-18B2-433F-841D-824B322B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3C810F-1A1A-4492-92A5-3BC5DAD3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158E30-C1D4-4A24-A252-24A9D03CE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2B49-F865-44C9-ADA9-6D6A18866E31}" type="datetimeFigureOut">
              <a:rPr lang="it-IT" smtClean="0"/>
              <a:t>02/12/20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E0580-17BE-420D-8F43-FC18BF9F3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79C57-2CCA-47E7-AA47-94F04239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9103-4B31-4205-B6BF-1A426E9296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7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9F7D68-F41B-49D8-A5DC-7E214AB62804}"/>
              </a:ext>
            </a:extLst>
          </p:cNvPr>
          <p:cNvSpPr txBox="1"/>
          <p:nvPr/>
        </p:nvSpPr>
        <p:spPr>
          <a:xfrm>
            <a:off x="4382348" y="132283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while</a:t>
            </a:r>
            <a:r>
              <a:rPr lang="it-IT" i="1" dirty="0"/>
              <a:t> (</a:t>
            </a:r>
            <a:r>
              <a:rPr lang="it-IT" i="1" dirty="0">
                <a:solidFill>
                  <a:srgbClr val="FFC000"/>
                </a:solidFill>
              </a:rPr>
              <a:t>a</a:t>
            </a:r>
            <a:r>
              <a:rPr lang="it-IT" i="1" dirty="0">
                <a:solidFill>
                  <a:srgbClr val="FF0000"/>
                </a:solidFill>
              </a:rPr>
              <a:t>(&lt;)</a:t>
            </a:r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it-IT" i="1" dirty="0"/>
              <a:t>) do (</a:t>
            </a:r>
            <a:r>
              <a:rPr lang="it-IT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it-IT" i="1" dirty="0">
                <a:solidFill>
                  <a:srgbClr val="00B050"/>
                </a:solidFill>
              </a:rPr>
              <a:t>(+=)</a:t>
            </a:r>
            <a:r>
              <a:rPr lang="it-IT" i="1" dirty="0">
                <a:solidFill>
                  <a:srgbClr val="92D050"/>
                </a:solidFill>
              </a:rPr>
              <a:t>1</a:t>
            </a:r>
            <a:r>
              <a:rPr lang="it-IT" i="1" dirty="0"/>
              <a:t>)</a:t>
            </a:r>
            <a:endParaRPr lang="it-IT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98567F89-212C-48D2-BB05-783A55601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038011"/>
              </p:ext>
            </p:extLst>
          </p:nvPr>
        </p:nvGraphicFramePr>
        <p:xfrm>
          <a:off x="1550416" y="-4747091"/>
          <a:ext cx="8128000" cy="37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1BAB0C5-F9F0-46B5-A5EC-6ADA539EE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718820"/>
              </p:ext>
            </p:extLst>
          </p:nvPr>
        </p:nvGraphicFramePr>
        <p:xfrm>
          <a:off x="1550416" y="1866730"/>
          <a:ext cx="8128000" cy="37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740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visentin</dc:creator>
  <cp:lastModifiedBy>filippo visentin</cp:lastModifiedBy>
  <cp:revision>7</cp:revision>
  <dcterms:created xsi:type="dcterms:W3CDTF">2020-12-02T17:07:29Z</dcterms:created>
  <dcterms:modified xsi:type="dcterms:W3CDTF">2020-12-02T18:01:32Z</dcterms:modified>
</cp:coreProperties>
</file>