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2" name="저자 및 날짜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저자 및 날짜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미지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슬라이드 부제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UCAR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CHUCAR Project</a:t>
            </a:r>
          </a:p>
        </p:txBody>
      </p:sp>
      <p:sp>
        <p:nvSpPr>
          <p:cNvPr id="152" name="201845004 김영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201845004 김영웅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프론트 : ReactNative…"/>
          <p:cNvSpPr txBox="1"/>
          <p:nvPr>
            <p:ph type="body" sz="half" idx="1"/>
          </p:nvPr>
        </p:nvSpPr>
        <p:spPr>
          <a:xfrm>
            <a:off x="1486426" y="1155925"/>
            <a:ext cx="21844001" cy="4678066"/>
          </a:xfrm>
          <a:prstGeom prst="rect">
            <a:avLst/>
          </a:prstGeom>
        </p:spPr>
        <p:txBody>
          <a:bodyPr/>
          <a:lstStyle/>
          <a:p>
            <a:pPr/>
            <a:r>
              <a:t>프론트 : ReactNative</a:t>
            </a:r>
          </a:p>
          <a:p>
            <a:pPr/>
            <a:r>
              <a:t>백엔드 : NodeJS</a:t>
            </a:r>
          </a:p>
        </p:txBody>
      </p:sp>
      <p:sp>
        <p:nvSpPr>
          <p:cNvPr id="155" name="신차/중고차 견적 요청 어플리케이션…"/>
          <p:cNvSpPr txBox="1"/>
          <p:nvPr/>
        </p:nvSpPr>
        <p:spPr>
          <a:xfrm>
            <a:off x="1486426" y="6501197"/>
            <a:ext cx="21844001" cy="4678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2438400"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신차/중고차 견적 요청 어플리케이션</a:t>
            </a:r>
          </a:p>
          <a:p>
            <a:pPr defTabSz="2438400"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(비대면 상담)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진도상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진도상황</a:t>
            </a:r>
          </a:p>
        </p:txBody>
      </p:sp>
      <p:sp>
        <p:nvSpPr>
          <p:cNvPr id="158" name="IntroPage…"/>
          <p:cNvSpPr txBox="1"/>
          <p:nvPr>
            <p:ph type="body" idx="1"/>
          </p:nvPr>
        </p:nvSpPr>
        <p:spPr>
          <a:xfrm>
            <a:off x="1029526" y="4271367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IntroPage</a:t>
            </a:r>
          </a:p>
          <a:p>
            <a:pPr/>
            <a:r>
              <a:t>LoginPage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MainPage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EstimatePage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ApplyPage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replyPage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profilePage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인트로 + 카카오로그인.mp4" descr="인트로 + 카카오로그인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9444880" y="-1"/>
            <a:ext cx="6337963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55" fill="hold"/>
                                        <p:tgtEl>
                                          <p:spTgt spid="1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6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6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6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troPage"/>
          <p:cNvSpPr txBox="1"/>
          <p:nvPr>
            <p:ph type="title"/>
          </p:nvPr>
        </p:nvSpPr>
        <p:spPr>
          <a:xfrm>
            <a:off x="-7170616" y="792774"/>
            <a:ext cx="21844001" cy="1557438"/>
          </a:xfrm>
          <a:prstGeom prst="rect">
            <a:avLst/>
          </a:prstGeom>
        </p:spPr>
        <p:txBody>
          <a:bodyPr/>
          <a:lstStyle/>
          <a:p>
            <a:pPr/>
            <a:r>
              <a:t>IntroPage</a:t>
            </a:r>
          </a:p>
        </p:txBody>
      </p:sp>
      <p:sp>
        <p:nvSpPr>
          <p:cNvPr id="163" name="import React from 'react';…"/>
          <p:cNvSpPr txBox="1"/>
          <p:nvPr/>
        </p:nvSpPr>
        <p:spPr>
          <a:xfrm>
            <a:off x="9151029" y="-57788"/>
            <a:ext cx="11583368" cy="18101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React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'react'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{ </a:t>
            </a:r>
            <a:r>
              <a:t>StyleSheet</a:t>
            </a:r>
            <a:r>
              <a:rPr>
                <a:solidFill>
                  <a:srgbClr val="D4D4D4"/>
                </a:solidFill>
              </a:rPr>
              <a:t>,</a:t>
            </a:r>
            <a:r>
              <a:t>View</a:t>
            </a:r>
            <a:r>
              <a:rPr>
                <a:solidFill>
                  <a:srgbClr val="D4D4D4"/>
                </a:solidFill>
              </a:rPr>
              <a:t>,</a:t>
            </a:r>
            <a:r>
              <a:t>Text</a:t>
            </a:r>
            <a:r>
              <a:rPr>
                <a:solidFill>
                  <a:srgbClr val="D4D4D4"/>
                </a:solidFill>
              </a:rPr>
              <a:t>,</a:t>
            </a:r>
            <a:r>
              <a:t>Image</a:t>
            </a:r>
            <a:r>
              <a:rPr>
                <a:solidFill>
                  <a:srgbClr val="D4D4D4"/>
                </a:solidFill>
              </a:rPr>
              <a:t>,</a:t>
            </a:r>
            <a:r>
              <a:t>TouchableOpacity</a:t>
            </a:r>
            <a:r>
              <a:rPr>
                <a:solidFill>
                  <a:srgbClr val="D4D4D4"/>
                </a:solidFill>
              </a:rPr>
              <a:t> } </a:t>
            </a: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'react-native'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img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Titlelogo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'../../img/chucar-logoN1.png'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kakaoTalk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'../../img/kakao-talk.png'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0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export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default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t>IntroScreenPage</a:t>
            </a:r>
            <a:r>
              <a:rPr>
                <a:solidFill>
                  <a:srgbClr val="D4D4D4"/>
                </a:solidFill>
              </a:rPr>
              <a:t>({ </a:t>
            </a:r>
            <a:r>
              <a:rPr>
                <a:solidFill>
                  <a:srgbClr val="9CDCFE"/>
                </a:solidFill>
              </a:rPr>
              <a:t>navigation</a:t>
            </a:r>
            <a:r>
              <a:rPr>
                <a:solidFill>
                  <a:srgbClr val="D4D4D4"/>
                </a:solidFill>
              </a:rPr>
              <a:t> })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0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View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CDCFE"/>
                </a:solidFill>
              </a:rPr>
              <a:t>style</a:t>
            </a:r>
            <a: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t>{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flex: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,</a:t>
            </a: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backgroundColor: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'white'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alignItems: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'center'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justifyContent:</a:t>
            </a:r>
            <a:r>
              <a:rPr>
                <a:solidFill>
                  <a:srgbClr val="CE9178"/>
                </a:solidFill>
              </a:rPr>
              <a:t>'space-evenly'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Image</a:t>
            </a: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source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t>Titlelogo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808080"/>
                </a:solidFill>
              </a:rPr>
              <a:t>/&gt;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t>TouchableOpacity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CDCFE"/>
                </a:solidFill>
              </a:rPr>
              <a:t>style</a:t>
            </a:r>
            <a: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t>{</a:t>
            </a: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borderRadius:</a:t>
            </a:r>
            <a:r>
              <a:rPr>
                <a:solidFill>
                  <a:srgbClr val="B5CEA8"/>
                </a:solidFill>
              </a:rPr>
              <a:t>100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backgroundColor:</a:t>
            </a:r>
            <a:r>
              <a:rPr>
                <a:solidFill>
                  <a:srgbClr val="CE9178"/>
                </a:solidFill>
              </a:rPr>
              <a:t>'#FFEB3B'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width:</a:t>
            </a:r>
            <a:r>
              <a:rPr>
                <a:solidFill>
                  <a:srgbClr val="B5CEA8"/>
                </a:solidFill>
              </a:rPr>
              <a:t>310</a:t>
            </a:r>
            <a:r>
              <a:t>,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height:</a:t>
            </a:r>
            <a:r>
              <a:rPr>
                <a:solidFill>
                  <a:srgbClr val="B5CEA8"/>
                </a:solidFill>
              </a:rPr>
              <a:t>60</a:t>
            </a:r>
            <a:r>
              <a:t>,</a:t>
            </a: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flexDirection:</a:t>
            </a:r>
            <a:r>
              <a:rPr>
                <a:solidFill>
                  <a:srgbClr val="CE9178"/>
                </a:solidFill>
              </a:rPr>
              <a:t>'row'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alignItems:</a:t>
            </a:r>
            <a:r>
              <a:rPr>
                <a:solidFill>
                  <a:srgbClr val="CE9178"/>
                </a:solidFill>
              </a:rPr>
              <a:t>'center'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justifyContent:</a:t>
            </a:r>
            <a:r>
              <a:rPr>
                <a:solidFill>
                  <a:srgbClr val="CE9178"/>
                </a:solidFill>
              </a:rPr>
              <a:t>'center'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</a:t>
            </a:r>
            <a:r>
              <a:rPr>
                <a:solidFill>
                  <a:srgbClr val="569CD6"/>
                </a:solidFill>
              </a:rPr>
              <a:t>}</a:t>
            </a:r>
          </a:p>
          <a:p>
            <a:pPr algn="l" defTabSz="457200">
              <a:defRPr sz="2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9CDCFE"/>
                </a:solidFill>
              </a:rPr>
              <a:t>onPress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rPr>
                <a:solidFill>
                  <a:srgbClr val="D4D4D4"/>
                </a:solidFill>
              </a:rPr>
              <a:t>()</a:t>
            </a:r>
            <a:r>
              <a:rPr>
                <a:solidFill>
                  <a:srgbClr val="569CD6"/>
                </a:solidFill>
              </a:rPr>
              <a:t>=&gt;</a:t>
            </a:r>
            <a:r>
              <a:rPr>
                <a:solidFill>
                  <a:srgbClr val="9CDCFE"/>
                </a:solidFill>
              </a:rPr>
              <a:t>navigation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navigate</a:t>
            </a:r>
            <a:r>
              <a:rPr>
                <a:solidFill>
                  <a:srgbClr val="D4D4D4"/>
                </a:solidFill>
              </a:rPr>
              <a:t>(</a:t>
            </a:r>
            <a:r>
              <a:t>'LoginPage'</a:t>
            </a:r>
            <a:r>
              <a:rPr>
                <a:solidFill>
                  <a:srgbClr val="D4D4D4"/>
                </a:solidFill>
              </a:rPr>
              <a:t>)</a:t>
            </a:r>
            <a:r>
              <a:rPr>
                <a:solidFill>
                  <a:srgbClr val="569CD6"/>
                </a:solidFill>
              </a:rPr>
              <a:t>}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Image</a:t>
            </a:r>
            <a:r>
              <a:t> 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>
                <a:solidFill>
                  <a:srgbClr val="9CDCFE"/>
                </a:solidFill>
              </a:rPr>
              <a:t>source</a:t>
            </a:r>
            <a: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rPr>
                <a:solidFill>
                  <a:srgbClr val="9CDCFE"/>
                </a:solidFill>
              </a:rPr>
              <a:t>kakaoTalk</a:t>
            </a:r>
            <a:r>
              <a:rPr>
                <a:solidFill>
                  <a:srgbClr val="569CD6"/>
                </a:solidFill>
              </a:rPr>
              <a:t>}</a:t>
            </a: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</a:t>
            </a:r>
            <a:r>
              <a:t>style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rPr>
                <a:solidFill>
                  <a:srgbClr val="4FC1FF"/>
                </a:solidFill>
              </a:rPr>
              <a:t>styles</a:t>
            </a:r>
            <a:r>
              <a:rPr>
                <a:solidFill>
                  <a:srgbClr val="D4D4D4"/>
                </a:solidFill>
              </a:rPr>
              <a:t>.</a:t>
            </a:r>
            <a:r>
              <a:t>introKImageStyle</a:t>
            </a:r>
            <a:r>
              <a:rPr>
                <a:solidFill>
                  <a:srgbClr val="569CD6"/>
                </a:solidFill>
              </a:rPr>
              <a:t>}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>
                <a:solidFill>
                  <a:srgbClr val="9CDCFE"/>
                </a:solidFill>
              </a:rPr>
              <a:t>resizeMode</a:t>
            </a:r>
            <a:r>
              <a:t>=</a:t>
            </a:r>
            <a:r>
              <a:rPr>
                <a:solidFill>
                  <a:srgbClr val="CE9178"/>
                </a:solidFill>
              </a:rPr>
              <a:t>'cover'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8080"/>
                </a:solidFill>
              </a:rPr>
              <a:t>/&gt;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Text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style</a:t>
            </a:r>
            <a: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t>{</a:t>
            </a: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</a:t>
            </a:r>
            <a:r>
              <a:t>fontWeight:</a:t>
            </a:r>
            <a:r>
              <a:rPr>
                <a:solidFill>
                  <a:srgbClr val="CE9178"/>
                </a:solidFill>
              </a:rPr>
              <a:t>'bold'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>
                <a:solidFill>
                  <a:srgbClr val="9CDCFE"/>
                </a:solidFill>
              </a:rPr>
              <a:t>fontSize:</a:t>
            </a:r>
            <a:r>
              <a:rPr>
                <a:solidFill>
                  <a:srgbClr val="B5CEA8"/>
                </a:solidFill>
              </a:rPr>
              <a:t>20</a:t>
            </a:r>
            <a:r>
              <a:t>,</a:t>
            </a: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</a:t>
            </a:r>
            <a:r>
              <a:t>marginRight: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  <a:r>
              <a:rPr>
                <a:solidFill>
                  <a:srgbClr val="569CD6"/>
                </a:solidFill>
              </a:rPr>
              <a:t>}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 카카오계정으로 시작하기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4EC9B0"/>
                </a:solidFill>
              </a:rPr>
              <a:t>Text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defRPr sz="20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t>TouchableOpacity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4EC9B0"/>
                </a:solidFill>
              </a:rPr>
              <a:t>View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);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0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styles</a:t>
            </a:r>
            <a:r>
              <a:rPr>
                <a:solidFill>
                  <a:srgbClr val="D4D4D4"/>
                </a:solidFill>
              </a:rPr>
              <a:t> = </a:t>
            </a:r>
            <a:r>
              <a:t>StyleSheet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create</a:t>
            </a:r>
            <a:r>
              <a:rPr>
                <a:solidFill>
                  <a:srgbClr val="D4D4D4"/>
                </a:solidFill>
              </a:rPr>
              <a:t>({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introImageStyle:</a:t>
            </a:r>
            <a:r>
              <a:rPr>
                <a:solidFill>
                  <a:srgbClr val="D4D4D4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width: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200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height: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200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introKImageStyle:</a:t>
            </a:r>
            <a:r>
              <a:rPr>
                <a:solidFill>
                  <a:srgbClr val="D4D4D4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width: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60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height: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60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marginRight:</a:t>
            </a:r>
            <a:r>
              <a:rPr>
                <a:solidFill>
                  <a:srgbClr val="B5CEA8"/>
                </a:solidFill>
              </a:rPr>
              <a:t>10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  <a:p>
            <a:pPr algn="l" defTabSz="457200">
              <a:defRPr sz="2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스크린샷 2022-04-26 오후 12.40.53.png" descr="스크린샷 2022-04-26 오후 12.40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2205" y="1570366"/>
            <a:ext cx="24076548" cy="930611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직사각형"/>
          <p:cNvSpPr/>
          <p:nvPr/>
        </p:nvSpPr>
        <p:spPr>
          <a:xfrm>
            <a:off x="3339574" y="7167609"/>
            <a:ext cx="2039421" cy="3629646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oginPage"/>
          <p:cNvSpPr txBox="1"/>
          <p:nvPr>
            <p:ph type="title"/>
          </p:nvPr>
        </p:nvSpPr>
        <p:spPr>
          <a:xfrm>
            <a:off x="-7170616" y="792774"/>
            <a:ext cx="21844001" cy="1557438"/>
          </a:xfrm>
          <a:prstGeom prst="rect">
            <a:avLst/>
          </a:prstGeom>
        </p:spPr>
        <p:txBody>
          <a:bodyPr/>
          <a:lstStyle/>
          <a:p>
            <a:pPr/>
            <a:r>
              <a:t>LoginPage</a:t>
            </a:r>
          </a:p>
        </p:txBody>
      </p:sp>
      <p:sp>
        <p:nvSpPr>
          <p:cNvPr id="169" name="import React from 'react';…"/>
          <p:cNvSpPr txBox="1"/>
          <p:nvPr/>
        </p:nvSpPr>
        <p:spPr>
          <a:xfrm>
            <a:off x="1070593" y="3725267"/>
            <a:ext cx="9977699" cy="95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React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'react'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{ </a:t>
            </a:r>
            <a:r>
              <a:t>View</a:t>
            </a:r>
            <a:r>
              <a:rPr>
                <a:solidFill>
                  <a:srgbClr val="D4D4D4"/>
                </a:solidFill>
              </a:rPr>
              <a:t>,</a:t>
            </a:r>
            <a:r>
              <a:t>TouchableOpacity</a:t>
            </a:r>
            <a:r>
              <a:rPr>
                <a:solidFill>
                  <a:srgbClr val="D4D4D4"/>
                </a:solidFill>
              </a:rPr>
              <a:t>,</a:t>
            </a:r>
            <a:r>
              <a:t>Text</a:t>
            </a:r>
            <a:r>
              <a:rPr>
                <a:solidFill>
                  <a:srgbClr val="D4D4D4"/>
                </a:solidFill>
              </a:rPr>
              <a:t>,</a:t>
            </a:r>
            <a:r>
              <a:t>Alert</a:t>
            </a:r>
            <a:r>
              <a:rPr>
                <a:solidFill>
                  <a:srgbClr val="D4D4D4"/>
                </a:solidFill>
              </a:rPr>
              <a:t> } </a:t>
            </a: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"react-native"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storage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'../storage'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{ </a:t>
            </a:r>
            <a:r>
              <a:rPr>
                <a:solidFill>
                  <a:srgbClr val="9CDCFE"/>
                </a:solidFill>
              </a:rPr>
              <a:t>WebView</a:t>
            </a:r>
            <a:r>
              <a:rPr>
                <a:solidFill>
                  <a:srgbClr val="D4D4D4"/>
                </a:solidFill>
              </a:rPr>
              <a:t> } </a:t>
            </a: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'react-native-webview'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axios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t>'axios'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import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qs</a:t>
            </a:r>
            <a:r>
              <a:rPr>
                <a:solidFill>
                  <a:srgbClr val="D4D4D4"/>
                </a:solidFill>
              </a:rPr>
              <a:t> </a:t>
            </a:r>
            <a:r>
              <a:t>from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'qs'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15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runFirst</a:t>
            </a:r>
            <a:r>
              <a:rPr>
                <a:solidFill>
                  <a:srgbClr val="D4D4D4"/>
                </a:solidFill>
              </a:rPr>
              <a:t> = </a:t>
            </a:r>
            <a:r>
              <a:t>`window.ReactNativeWebView.postMessage("this is message from web");`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15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586C0"/>
                </a:solidFill>
              </a:rPr>
              <a:t>export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586C0"/>
                </a:solidFill>
              </a:rPr>
              <a:t>default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function</a:t>
            </a:r>
            <a:r>
              <a:rPr>
                <a:solidFill>
                  <a:srgbClr val="D4D4D4"/>
                </a:solidFill>
              </a:rPr>
              <a:t> </a:t>
            </a:r>
            <a:r>
              <a:t>KakaoLogin</a:t>
            </a:r>
            <a:r>
              <a:rPr>
                <a:solidFill>
                  <a:srgbClr val="D4D4D4"/>
                </a:solidFill>
              </a:rPr>
              <a:t> ({ </a:t>
            </a:r>
            <a:r>
              <a:rPr>
                <a:solidFill>
                  <a:srgbClr val="9CDCFE"/>
                </a:solidFill>
              </a:rPr>
              <a:t>navigation</a:t>
            </a:r>
            <a:r>
              <a:rPr>
                <a:solidFill>
                  <a:srgbClr val="D4D4D4"/>
                </a:solidFill>
              </a:rPr>
              <a:t> }){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navigation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setOptions</a:t>
            </a:r>
            <a:r>
              <a:rPr>
                <a:solidFill>
                  <a:srgbClr val="D4D4D4"/>
                </a:solidFill>
              </a:rPr>
              <a:t>({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headerShown: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false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swipeEnabled:</a:t>
            </a:r>
            <a:r>
              <a:rPr>
                <a:solidFill>
                  <a:srgbClr val="569CD6"/>
                </a:solidFill>
              </a:rPr>
              <a:t>false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})</a:t>
            </a: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15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9CDCFE"/>
                </a:solidFill>
              </a:rPr>
              <a:t>self</a:t>
            </a:r>
            <a:r>
              <a:rPr>
                <a:solidFill>
                  <a:srgbClr val="D4D4D4"/>
                </a:solidFill>
              </a:rPr>
              <a:t>.</a:t>
            </a:r>
            <a:r>
              <a:t>onmessage</a:t>
            </a:r>
            <a:r>
              <a:rPr>
                <a:solidFill>
                  <a:srgbClr val="D4D4D4"/>
                </a:solidFill>
              </a:rPr>
              <a:t> = (</a:t>
            </a:r>
            <a:r>
              <a:rPr>
                <a:solidFill>
                  <a:srgbClr val="9CDCFE"/>
                </a:solidFill>
              </a:rPr>
              <a:t>event</a:t>
            </a:r>
            <a:r>
              <a:rPr>
                <a:solidFill>
                  <a:srgbClr val="D4D4D4"/>
                </a:solidFill>
              </a:rPr>
              <a:t>) </a:t>
            </a:r>
            <a:r>
              <a:rPr>
                <a:solidFill>
                  <a:srgbClr val="569CD6"/>
                </a:solidFill>
              </a:rPr>
              <a:t>=&gt;</a:t>
            </a:r>
            <a:r>
              <a:rPr>
                <a:solidFill>
                  <a:srgbClr val="D4D4D4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`</a:t>
            </a:r>
            <a:r>
              <a:rPr>
                <a:solidFill>
                  <a:srgbClr val="569CD6"/>
                </a:solidFill>
              </a:rPr>
              <a:t>${</a:t>
            </a:r>
            <a:r>
              <a:t>event</a:t>
            </a:r>
            <a:r>
              <a:rPr>
                <a:solidFill>
                  <a:srgbClr val="D4D4D4"/>
                </a:solidFill>
              </a:rPr>
              <a:t>.</a:t>
            </a:r>
            <a:r>
              <a:t>url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CE9178"/>
                </a:solidFill>
              </a:rPr>
              <a:t>`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};</a:t>
            </a: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15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t>LogInProgress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569CD6"/>
                </a:solidFill>
              </a:rPr>
              <a:t>async</a:t>
            </a:r>
            <a:r>
              <a:rPr>
                <a:solidFill>
                  <a:srgbClr val="D4D4D4"/>
                </a:solidFill>
              </a:rPr>
              <a:t> (</a:t>
            </a:r>
            <a:r>
              <a:rPr>
                <a:solidFill>
                  <a:srgbClr val="9CDCFE"/>
                </a:solidFill>
              </a:rPr>
              <a:t>data</a:t>
            </a:r>
            <a:r>
              <a:rPr>
                <a:solidFill>
                  <a:srgbClr val="D4D4D4"/>
                </a:solidFill>
              </a:rPr>
              <a:t>) </a:t>
            </a:r>
            <a:r>
              <a:rPr>
                <a:solidFill>
                  <a:srgbClr val="569CD6"/>
                </a:solidFill>
              </a:rPr>
              <a:t>=&gt;</a:t>
            </a:r>
            <a:r>
              <a:rPr>
                <a:solidFill>
                  <a:srgbClr val="D4D4D4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C586C0"/>
                </a:solidFill>
              </a:rPr>
              <a:t>try</a:t>
            </a:r>
            <a:r>
              <a:t>{</a:t>
            </a:r>
          </a:p>
          <a:p>
            <a:pPr algn="l" defTabSz="457200">
              <a:defRPr sz="15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// Alert.alert(data);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'lgp'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data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// access code는 url에 붙어 장황하게 날아온다.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// substring으로 url에서 code=뒤를 substring하면 된다.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FC1FF"/>
                </a:solidFill>
              </a:rPr>
              <a:t>exp</a:t>
            </a:r>
            <a:r>
              <a:rPr>
                <a:solidFill>
                  <a:srgbClr val="D4D4D4"/>
                </a:solidFill>
              </a:rPr>
              <a:t> = </a:t>
            </a:r>
            <a:r>
              <a:t>"code="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569CD6"/>
                </a:solidFill>
              </a:rPr>
              <a:t>var</a:t>
            </a:r>
            <a:r>
              <a:rPr>
                <a:solidFill>
                  <a:srgbClr val="D4D4D4"/>
                </a:solidFill>
              </a:rPr>
              <a:t> </a:t>
            </a:r>
            <a:r>
              <a:t>condition</a:t>
            </a:r>
            <a:r>
              <a:rPr>
                <a:solidFill>
                  <a:srgbClr val="D4D4D4"/>
                </a:solidFill>
              </a:rPr>
              <a:t> = </a:t>
            </a:r>
            <a:r>
              <a:t>data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indexOf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FC1FF"/>
                </a:solidFill>
              </a:rPr>
              <a:t>exp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C586C0"/>
                </a:solidFill>
              </a:rPr>
              <a:t>if</a:t>
            </a:r>
            <a:r>
              <a:rPr>
                <a:solidFill>
                  <a:srgbClr val="D4D4D4"/>
                </a:solidFill>
              </a:rPr>
              <a:t> (</a:t>
            </a:r>
            <a:r>
              <a:t>condition</a:t>
            </a:r>
            <a:r>
              <a:rPr>
                <a:solidFill>
                  <a:srgbClr val="D4D4D4"/>
                </a:solidFill>
              </a:rPr>
              <a:t> != -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)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569CD6"/>
                </a:solidFill>
              </a:rPr>
              <a:t>var</a:t>
            </a:r>
            <a:r>
              <a:rPr>
                <a:solidFill>
                  <a:srgbClr val="D4D4D4"/>
                </a:solidFill>
              </a:rPr>
              <a:t> </a:t>
            </a:r>
            <a:r>
              <a:t>request_code</a:t>
            </a:r>
            <a:r>
              <a:rPr>
                <a:solidFill>
                  <a:srgbClr val="D4D4D4"/>
                </a:solidFill>
              </a:rPr>
              <a:t> = </a:t>
            </a:r>
            <a:r>
              <a:t>data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substring</a:t>
            </a:r>
            <a:r>
              <a:rPr>
                <a:solidFill>
                  <a:srgbClr val="D4D4D4"/>
                </a:solidFill>
              </a:rPr>
              <a:t>(</a:t>
            </a:r>
            <a:r>
              <a:t>condition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4FC1FF"/>
                </a:solidFill>
              </a:rPr>
              <a:t>exp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FC1FF"/>
                </a:solidFill>
              </a:rPr>
              <a:t>length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"access code :: "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9CDCFE"/>
                </a:solidFill>
              </a:rPr>
              <a:t>request_code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// 토큰값 받기 함수 : 인가코드를 넘겨줌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C586C0"/>
                </a:solidFill>
              </a:rPr>
              <a:t>await</a:t>
            </a:r>
            <a:r>
              <a:rPr>
                <a:solidFill>
                  <a:srgbClr val="D4D4D4"/>
                </a:solidFill>
              </a:rPr>
              <a:t> </a:t>
            </a:r>
            <a:r>
              <a:t>requestToken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request_code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{</a:t>
            </a:r>
          </a:p>
          <a:p>
            <a:pPr algn="l" defTabSz="457200">
              <a:defRPr sz="15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9CDCFE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'인가코드를 받지 못했습니다.'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</a:t>
            </a: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 </a:t>
            </a:r>
            <a:r>
              <a:rPr>
                <a:solidFill>
                  <a:srgbClr val="C586C0"/>
                </a:solidFill>
              </a:rPr>
              <a:t>catch</a:t>
            </a:r>
            <a:r>
              <a:t>(</a:t>
            </a:r>
            <a:r>
              <a:rPr>
                <a:solidFill>
                  <a:srgbClr val="9CDCFE"/>
                </a:solidFill>
              </a:rPr>
              <a:t>err</a:t>
            </a:r>
            <a:r>
              <a:t>){</a:t>
            </a: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console</a:t>
            </a:r>
            <a: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t>(</a:t>
            </a:r>
            <a:r>
              <a:rPr>
                <a:solidFill>
                  <a:srgbClr val="9CDCFE"/>
                </a:solidFill>
              </a:rPr>
              <a:t>err</a:t>
            </a:r>
            <a:r>
              <a:t>.</a:t>
            </a:r>
            <a:r>
              <a:rPr>
                <a:solidFill>
                  <a:srgbClr val="9CDCFE"/>
                </a:solidFill>
              </a:rPr>
              <a:t>data</a:t>
            </a:r>
            <a:r>
              <a:t>)</a:t>
            </a: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</a:t>
            </a:r>
          </a:p>
          <a:p>
            <a:pPr algn="l" defTabSz="457200">
              <a:defRPr sz="15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};</a:t>
            </a:r>
          </a:p>
        </p:txBody>
      </p:sp>
      <p:sp>
        <p:nvSpPr>
          <p:cNvPr id="170" name="const requestToken = async (request_code) =&gt; { //토큰신청…"/>
          <p:cNvSpPr txBox="1"/>
          <p:nvPr/>
        </p:nvSpPr>
        <p:spPr>
          <a:xfrm>
            <a:off x="12517125" y="423796"/>
            <a:ext cx="20880959" cy="138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569CD6"/>
                </a:solidFill>
              </a:rPr>
              <a:t>const</a:t>
            </a:r>
            <a:r>
              <a:rPr>
                <a:solidFill>
                  <a:srgbClr val="D4D4D4"/>
                </a:solidFill>
              </a:rPr>
              <a:t> </a:t>
            </a:r>
            <a:r>
              <a:t>requestToken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569CD6"/>
                </a:solidFill>
              </a:rPr>
              <a:t>async</a:t>
            </a:r>
            <a:r>
              <a:rPr>
                <a:solidFill>
                  <a:srgbClr val="D4D4D4"/>
                </a:solidFill>
              </a:rPr>
              <a:t> (</a:t>
            </a:r>
            <a:r>
              <a:rPr>
                <a:solidFill>
                  <a:srgbClr val="9CDCFE"/>
                </a:solidFill>
              </a:rPr>
              <a:t>request_code</a:t>
            </a:r>
            <a:r>
              <a:rPr>
                <a:solidFill>
                  <a:srgbClr val="D4D4D4"/>
                </a:solidFill>
              </a:rPr>
              <a:t>) </a:t>
            </a:r>
            <a:r>
              <a:rPr>
                <a:solidFill>
                  <a:srgbClr val="569CD6"/>
                </a:solidFill>
              </a:rPr>
              <a:t>=&gt;</a:t>
            </a:r>
            <a:r>
              <a:rPr>
                <a:solidFill>
                  <a:srgbClr val="D4D4D4"/>
                </a:solidFill>
              </a:rPr>
              <a:t> { </a:t>
            </a:r>
            <a:r>
              <a:rPr>
                <a:solidFill>
                  <a:srgbClr val="6A9955"/>
                </a:solidFill>
              </a:rPr>
              <a:t>//토큰신청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'requesttoken'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569CD6"/>
                </a:solidFill>
              </a:rPr>
              <a:t>var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request_token_url</a:t>
            </a:r>
            <a:r>
              <a:rPr>
                <a:solidFill>
                  <a:srgbClr val="D4D4D4"/>
                </a:solidFill>
              </a:rPr>
              <a:t> = </a:t>
            </a:r>
            <a:r>
              <a:t>"https://kauth.kakao.com/oauth/token"</a:t>
            </a:r>
            <a:r>
              <a:rPr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C586C0"/>
                </a:solidFill>
              </a:rPr>
              <a:t>try</a:t>
            </a:r>
            <a:r>
              <a:t>{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CDCFE"/>
                </a:solidFill>
              </a:rPr>
              <a:t>token</a:t>
            </a:r>
            <a:r>
              <a:t> = </a:t>
            </a:r>
            <a:r>
              <a:rPr>
                <a:solidFill>
                  <a:srgbClr val="C586C0"/>
                </a:solidFill>
              </a:rPr>
              <a:t>await</a:t>
            </a:r>
            <a:r>
              <a:t> </a:t>
            </a:r>
            <a:r>
              <a:rPr>
                <a:solidFill>
                  <a:srgbClr val="DCDCAA"/>
                </a:solidFill>
              </a:rPr>
              <a:t>axios</a:t>
            </a:r>
            <a:r>
              <a:t>({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method:</a:t>
            </a:r>
            <a:r>
              <a:t> </a:t>
            </a:r>
            <a:r>
              <a:rPr>
                <a:solidFill>
                  <a:srgbClr val="CE9178"/>
                </a:solidFill>
              </a:rPr>
              <a:t>'POST'</a:t>
            </a:r>
            <a:r>
              <a:t>,</a:t>
            </a: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url:</a:t>
            </a:r>
            <a:r>
              <a:rPr>
                <a:solidFill>
                  <a:srgbClr val="D4D4D4"/>
                </a:solidFill>
              </a:rPr>
              <a:t> </a:t>
            </a:r>
            <a:r>
              <a:t>request_token_url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headers:</a:t>
            </a:r>
            <a:r>
              <a:rPr>
                <a:solidFill>
                  <a:srgbClr val="D4D4D4"/>
                </a:solidFill>
              </a:rPr>
              <a:t>{</a:t>
            </a:r>
            <a:r>
              <a:t>'content-type'</a:t>
            </a:r>
            <a:r>
              <a:rPr>
                <a:solidFill>
                  <a:srgbClr val="9CDCFE"/>
                </a:solidFill>
              </a:rPr>
              <a:t>:</a:t>
            </a:r>
            <a:r>
              <a:t>'application/x-www-form-urlencoded;charset=utf-8'</a:t>
            </a:r>
            <a:r>
              <a:rPr>
                <a:solidFill>
                  <a:srgbClr val="D4D4D4"/>
                </a:solidFill>
              </a:rPr>
              <a:t>}, 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>
                <a:solidFill>
                  <a:srgbClr val="9CDCFE"/>
                </a:solidFill>
              </a:rPr>
              <a:t>data:</a:t>
            </a:r>
            <a:r>
              <a:rPr>
                <a:solidFill>
                  <a:srgbClr val="4EC9B0"/>
                </a:solidFill>
              </a:rPr>
              <a:t>qs</a:t>
            </a:r>
            <a:r>
              <a:t>.</a:t>
            </a:r>
            <a:r>
              <a:rPr>
                <a:solidFill>
                  <a:srgbClr val="DCDCAA"/>
                </a:solidFill>
              </a:rPr>
              <a:t>stringify</a:t>
            </a:r>
            <a:r>
              <a:t>({</a:t>
            </a: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</a:t>
            </a:r>
            <a:r>
              <a:rPr>
                <a:solidFill>
                  <a:srgbClr val="9CDCFE"/>
                </a:solidFill>
              </a:rPr>
              <a:t>grant_type:</a:t>
            </a:r>
            <a:r>
              <a:rPr>
                <a:solidFill>
                  <a:srgbClr val="D4D4D4"/>
                </a:solidFill>
              </a:rPr>
              <a:t> </a:t>
            </a:r>
            <a:r>
              <a:t>'authorization_code'</a:t>
            </a:r>
            <a:r>
              <a:rPr>
                <a:solidFill>
                  <a:srgbClr val="D4D4D4"/>
                </a:solidFill>
              </a:rPr>
              <a:t>,</a:t>
            </a:r>
            <a:r>
              <a:rPr>
                <a:solidFill>
                  <a:srgbClr val="6A9955"/>
                </a:solidFill>
              </a:rPr>
              <a:t>//특정 스트링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</a:t>
            </a:r>
            <a:r>
              <a:rPr>
                <a:solidFill>
                  <a:srgbClr val="9CDCFE"/>
                </a:solidFill>
              </a:rPr>
              <a:t>client_id:</a:t>
            </a:r>
            <a:r>
              <a:t>'9e7627ff0adc857af4fd5e69de0222e6'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redirectUri:</a:t>
            </a:r>
            <a:r>
              <a:rPr>
                <a:solidFill>
                  <a:srgbClr val="CE9178"/>
                </a:solidFill>
              </a:rPr>
              <a:t>`</a:t>
            </a:r>
            <a:r>
              <a:rPr>
                <a:solidFill>
                  <a:srgbClr val="569CD6"/>
                </a:solidFill>
              </a:rPr>
              <a:t>${</a:t>
            </a:r>
            <a:r>
              <a:rPr>
                <a:solidFill>
                  <a:srgbClr val="9CDCFE"/>
                </a:solidFill>
              </a:rPr>
              <a:t>storage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chucar_url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CE9178"/>
                </a:solidFill>
              </a:rPr>
              <a:t>/oauth`</a:t>
            </a:r>
            <a:r>
              <a:t>,</a:t>
            </a: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</a:t>
            </a:r>
            <a:r>
              <a:t>code:request_code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</a:t>
            </a:r>
            <a:r>
              <a:rPr>
                <a:solidFill>
                  <a:srgbClr val="9CDCFE"/>
                </a:solidFill>
              </a:rPr>
              <a:t>client_secret:</a:t>
            </a:r>
            <a:r>
              <a:t>'9F00S9wCb8X6cggmdqesUVTYoQeD41P4'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})</a:t>
            </a:r>
            <a:r>
              <a:t>//객체를 string 으로 변환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})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569CD6"/>
                </a:solidFill>
              </a:rPr>
              <a:t>const</a:t>
            </a:r>
            <a:r>
              <a:t> </a:t>
            </a:r>
            <a:r>
              <a:rPr>
                <a:solidFill>
                  <a:srgbClr val="4FC1FF"/>
                </a:solidFill>
              </a:rPr>
              <a:t>users</a:t>
            </a:r>
            <a:r>
              <a:t> = </a:t>
            </a:r>
            <a:r>
              <a:rPr>
                <a:solidFill>
                  <a:srgbClr val="C586C0"/>
                </a:solidFill>
              </a:rPr>
              <a:t>await</a:t>
            </a:r>
            <a:r>
              <a:t> </a:t>
            </a:r>
            <a:r>
              <a:rPr>
                <a:solidFill>
                  <a:srgbClr val="DCDCAA"/>
                </a:solidFill>
              </a:rPr>
              <a:t>axios</a:t>
            </a:r>
            <a:r>
              <a:t>({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method:</a:t>
            </a:r>
            <a:r>
              <a:t> </a:t>
            </a:r>
            <a:r>
              <a:rPr>
                <a:solidFill>
                  <a:srgbClr val="CE9178"/>
                </a:solidFill>
              </a:rPr>
              <a:t>'GET'</a:t>
            </a:r>
            <a:r>
              <a:t>,</a:t>
            </a: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url:</a:t>
            </a:r>
            <a:r>
              <a:rPr>
                <a:solidFill>
                  <a:srgbClr val="CE9178"/>
                </a:solidFill>
              </a:rPr>
              <a:t>`</a:t>
            </a:r>
            <a:r>
              <a:rPr>
                <a:solidFill>
                  <a:srgbClr val="569CD6"/>
                </a:solidFill>
              </a:rPr>
              <a:t>${</a:t>
            </a:r>
            <a:r>
              <a:t>storage</a:t>
            </a:r>
            <a:r>
              <a:rPr>
                <a:solidFill>
                  <a:srgbClr val="D4D4D4"/>
                </a:solidFill>
              </a:rPr>
              <a:t>.</a:t>
            </a:r>
            <a:r>
              <a:t>chucar_url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CE9178"/>
                </a:solidFill>
              </a:rPr>
              <a:t>/showInfo`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9CDCFE"/>
                </a:solidFill>
              </a:rPr>
              <a:t>headers:</a:t>
            </a:r>
            <a:r>
              <a:t>{</a:t>
            </a: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</a:t>
            </a:r>
            <a:r>
              <a:t>'content-type'</a:t>
            </a:r>
            <a:r>
              <a:rPr>
                <a:solidFill>
                  <a:srgbClr val="9CDCFE"/>
                </a:solidFill>
              </a:rPr>
              <a:t>:</a:t>
            </a:r>
            <a:r>
              <a:t>'application/x-www-form-urlencoded;charset=utf-8'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</a:t>
            </a:r>
            <a:r>
              <a:t>Authorization: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`</a:t>
            </a:r>
            <a:r>
              <a:rPr>
                <a:solidFill>
                  <a:srgbClr val="569CD6"/>
                </a:solidFill>
              </a:rPr>
              <a:t>${</a:t>
            </a:r>
            <a:r>
              <a:t>token</a:t>
            </a:r>
            <a:r>
              <a:rPr>
                <a:solidFill>
                  <a:srgbClr val="D4D4D4"/>
                </a:solidFill>
              </a:rPr>
              <a:t>.</a:t>
            </a:r>
            <a:r>
              <a:t>data</a:t>
            </a:r>
            <a:r>
              <a:rPr>
                <a:solidFill>
                  <a:srgbClr val="D4D4D4"/>
                </a:solidFill>
              </a:rPr>
              <a:t>.</a:t>
            </a:r>
            <a:r>
              <a:t>access_token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CE9178"/>
                </a:solidFill>
              </a:rPr>
              <a:t>`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})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.</a:t>
            </a:r>
            <a:r>
              <a:rPr>
                <a:solidFill>
                  <a:srgbClr val="DCDCAA"/>
                </a:solidFill>
              </a:rPr>
              <a:t>catch</a:t>
            </a:r>
            <a:r>
              <a:rPr>
                <a:solidFill>
                  <a:srgbClr val="D4D4D4"/>
                </a:solidFill>
              </a:rPr>
              <a:t>(</a:t>
            </a:r>
            <a:r>
              <a:t>function</a:t>
            </a:r>
            <a:r>
              <a:rPr>
                <a:solidFill>
                  <a:srgbClr val="D4D4D4"/>
                </a:solidFill>
              </a:rPr>
              <a:t> (</a:t>
            </a:r>
            <a:r>
              <a:rPr>
                <a:solidFill>
                  <a:srgbClr val="9CDCFE"/>
                </a:solidFill>
              </a:rPr>
              <a:t>err</a:t>
            </a:r>
            <a:r>
              <a:rPr>
                <a:solidFill>
                  <a:srgbClr val="D4D4D4"/>
                </a:solidFill>
              </a:rPr>
              <a:t>) { </a:t>
            </a:r>
            <a:r>
              <a:rPr>
                <a:solidFill>
                  <a:srgbClr val="6A9955"/>
                </a:solidFill>
              </a:rPr>
              <a:t>//실패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>
                <a:solidFill>
                  <a:srgbClr val="9CDCFE"/>
                </a:solidFill>
              </a:rPr>
              <a:t>console</a:t>
            </a:r>
            <a: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t>(</a:t>
            </a:r>
            <a:r>
              <a:rPr>
                <a:solidFill>
                  <a:srgbClr val="9CDCFE"/>
                </a:solidFill>
              </a:rPr>
              <a:t>err</a:t>
            </a:r>
            <a:r>
              <a:t>.</a:t>
            </a:r>
            <a:r>
              <a:rPr>
                <a:solidFill>
                  <a:srgbClr val="9CDCFE"/>
                </a:solidFill>
              </a:rPr>
              <a:t>data</a:t>
            </a:r>
            <a:r>
              <a:t>);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})</a:t>
            </a: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C586C0"/>
                </a:solidFill>
              </a:rPr>
              <a:t>await</a:t>
            </a:r>
            <a:r>
              <a:rPr>
                <a:solidFill>
                  <a:srgbClr val="D4D4D4"/>
                </a:solidFill>
              </a:rPr>
              <a:t> </a:t>
            </a:r>
            <a:r>
              <a:t>storage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setData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'id'</a:t>
            </a:r>
            <a:r>
              <a:rPr>
                <a:solidFill>
                  <a:srgbClr val="D4D4D4"/>
                </a:solidFill>
              </a:rPr>
              <a:t>,</a:t>
            </a:r>
            <a:r>
              <a:rPr>
                <a:solidFill>
                  <a:srgbClr val="4FC1FF"/>
                </a:solidFill>
              </a:rPr>
              <a:t>users</a:t>
            </a:r>
            <a:r>
              <a:rPr>
                <a:solidFill>
                  <a:srgbClr val="D4D4D4"/>
                </a:solidFill>
              </a:rPr>
              <a:t>.</a:t>
            </a:r>
            <a:r>
              <a:t>data</a:t>
            </a:r>
            <a:r>
              <a:rPr>
                <a:solidFill>
                  <a:srgbClr val="D4D4D4"/>
                </a:solidFill>
              </a:rPr>
              <a:t>.</a:t>
            </a:r>
            <a:r>
              <a:t>id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C586C0"/>
                </a:solidFill>
              </a:rPr>
              <a:t>await</a:t>
            </a:r>
            <a:r>
              <a:rPr>
                <a:solidFill>
                  <a:srgbClr val="D4D4D4"/>
                </a:solidFill>
              </a:rPr>
              <a:t> </a:t>
            </a:r>
            <a:r>
              <a:t>storage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setData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'name'</a:t>
            </a:r>
            <a:r>
              <a:rPr>
                <a:solidFill>
                  <a:srgbClr val="D4D4D4"/>
                </a:solidFill>
              </a:rPr>
              <a:t>,</a:t>
            </a:r>
            <a:r>
              <a:rPr>
                <a:solidFill>
                  <a:srgbClr val="4FC1FF"/>
                </a:solidFill>
              </a:rPr>
              <a:t>users</a:t>
            </a:r>
            <a:r>
              <a:rPr>
                <a:solidFill>
                  <a:srgbClr val="D4D4D4"/>
                </a:solidFill>
              </a:rPr>
              <a:t>.</a:t>
            </a:r>
            <a:r>
              <a:t>data</a:t>
            </a:r>
            <a:r>
              <a:rPr>
                <a:solidFill>
                  <a:srgbClr val="D4D4D4"/>
                </a:solidFill>
              </a:rPr>
              <a:t>.</a:t>
            </a:r>
            <a:r>
              <a:t>nickname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C586C0"/>
                </a:solidFill>
              </a:rPr>
              <a:t>await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storage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setData</a:t>
            </a:r>
            <a:r>
              <a:rPr>
                <a:solidFill>
                  <a:srgbClr val="D4D4D4"/>
                </a:solidFill>
              </a:rPr>
              <a:t>(</a:t>
            </a:r>
            <a:r>
              <a:t>'access_token'</a:t>
            </a:r>
            <a:r>
              <a:rPr>
                <a:solidFill>
                  <a:srgbClr val="D4D4D4"/>
                </a:solidFill>
              </a:rPr>
              <a:t>,</a:t>
            </a:r>
            <a:r>
              <a:rPr>
                <a:solidFill>
                  <a:srgbClr val="9CDCFE"/>
                </a:solidFill>
              </a:rPr>
              <a:t>token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data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access_token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C586C0"/>
                </a:solidFill>
              </a:rPr>
              <a:t>await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storage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setData</a:t>
            </a:r>
            <a:r>
              <a:rPr>
                <a:solidFill>
                  <a:srgbClr val="D4D4D4"/>
                </a:solidFill>
              </a:rPr>
              <a:t>(</a:t>
            </a:r>
            <a:r>
              <a:t>'refresh_token'</a:t>
            </a:r>
            <a:r>
              <a:rPr>
                <a:solidFill>
                  <a:srgbClr val="D4D4D4"/>
                </a:solidFill>
              </a:rPr>
              <a:t>,</a:t>
            </a:r>
            <a:r>
              <a:rPr>
                <a:solidFill>
                  <a:srgbClr val="9CDCFE"/>
                </a:solidFill>
              </a:rPr>
              <a:t>token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data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refresh_token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C586C0"/>
                </a:solidFill>
              </a:rPr>
              <a:t>await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storage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setData</a:t>
            </a:r>
            <a:r>
              <a:rPr>
                <a:solidFill>
                  <a:srgbClr val="D4D4D4"/>
                </a:solidFill>
              </a:rPr>
              <a:t>(</a:t>
            </a:r>
            <a:r>
              <a:t>'expires_in'</a:t>
            </a:r>
            <a:r>
              <a:rPr>
                <a:solidFill>
                  <a:srgbClr val="D4D4D4"/>
                </a:solidFill>
              </a:rPr>
              <a:t>,</a:t>
            </a:r>
            <a:r>
              <a:rPr>
                <a:solidFill>
                  <a:srgbClr val="9CDCFE"/>
                </a:solidFill>
              </a:rPr>
              <a:t>token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data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expires_in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4FC1FF"/>
                </a:solidFill>
              </a:rPr>
              <a:t>axios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get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`</a:t>
            </a:r>
            <a:r>
              <a:rPr>
                <a:solidFill>
                  <a:srgbClr val="569CD6"/>
                </a:solidFill>
              </a:rPr>
              <a:t>${</a:t>
            </a:r>
            <a:r>
              <a:t>storage</a:t>
            </a:r>
            <a:r>
              <a:rPr>
                <a:solidFill>
                  <a:srgbClr val="D4D4D4"/>
                </a:solidFill>
              </a:rPr>
              <a:t>.</a:t>
            </a:r>
            <a:r>
              <a:t>chucar_url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CE9178"/>
                </a:solidFill>
              </a:rPr>
              <a:t>/showInfo`</a:t>
            </a:r>
            <a:r>
              <a:rPr>
                <a:solidFill>
                  <a:srgbClr val="D4D4D4"/>
                </a:solidFill>
              </a:rPr>
              <a:t>, 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>
                <a:solidFill>
                  <a:srgbClr val="9CDCFE"/>
                </a:solidFill>
              </a:rPr>
              <a:t>headers:</a:t>
            </a:r>
            <a:r>
              <a:t>{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</a:t>
            </a:r>
            <a:r>
              <a:rPr>
                <a:solidFill>
                  <a:srgbClr val="9CDCFE"/>
                </a:solidFill>
              </a:rPr>
              <a:t>Authorization:</a:t>
            </a:r>
            <a:r>
              <a:t> </a:t>
            </a:r>
            <a:r>
              <a:rPr>
                <a:solidFill>
                  <a:srgbClr val="CE9178"/>
                </a:solidFill>
              </a:rPr>
              <a:t>`</a:t>
            </a:r>
            <a:r>
              <a:rPr>
                <a:solidFill>
                  <a:srgbClr val="569CD6"/>
                </a:solidFill>
              </a:rPr>
              <a:t>${</a:t>
            </a:r>
            <a:r>
              <a:rPr>
                <a:solidFill>
                  <a:srgbClr val="9CDCFE"/>
                </a:solidFill>
              </a:rPr>
              <a:t>token</a:t>
            </a:r>
            <a:r>
              <a:t>.</a:t>
            </a:r>
            <a:r>
              <a:rPr>
                <a:solidFill>
                  <a:srgbClr val="9CDCFE"/>
                </a:solidFill>
              </a:rPr>
              <a:t>data</a:t>
            </a:r>
            <a:r>
              <a:t>.</a:t>
            </a:r>
            <a:r>
              <a:rPr>
                <a:solidFill>
                  <a:srgbClr val="9CDCFE"/>
                </a:solidFill>
              </a:rPr>
              <a:t>access_token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CE9178"/>
                </a:solidFill>
              </a:rPr>
              <a:t>`</a:t>
            </a:r>
            <a:r>
              <a:t>,</a:t>
            </a: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    </a:t>
            </a:r>
            <a:r>
              <a:t>'content-type'</a:t>
            </a:r>
            <a:r>
              <a:rPr>
                <a:solidFill>
                  <a:srgbClr val="9CDCFE"/>
                </a:solidFill>
              </a:rPr>
              <a:t>:</a:t>
            </a:r>
            <a:r>
              <a:t>'application/x-www-form-urlencoded;charset=utf-8'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}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})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.</a:t>
            </a:r>
            <a:r>
              <a:rPr>
                <a:solidFill>
                  <a:srgbClr val="DCDCAA"/>
                </a:solidFill>
              </a:rPr>
              <a:t>then</a:t>
            </a:r>
            <a:r>
              <a:rPr>
                <a:solidFill>
                  <a:srgbClr val="D4D4D4"/>
                </a:solidFill>
              </a:rPr>
              <a:t>(</a:t>
            </a:r>
            <a:r>
              <a:t>function</a:t>
            </a:r>
            <a:r>
              <a:rPr>
                <a:solidFill>
                  <a:srgbClr val="D4D4D4"/>
                </a:solidFill>
              </a:rPr>
              <a:t> (</a:t>
            </a:r>
            <a:r>
              <a:rPr>
                <a:solidFill>
                  <a:srgbClr val="9CDCFE"/>
                </a:solidFill>
              </a:rPr>
              <a:t>res</a:t>
            </a:r>
            <a:r>
              <a:rPr>
                <a:solidFill>
                  <a:srgbClr val="D4D4D4"/>
                </a:solidFill>
              </a:rPr>
              <a:t>) { </a:t>
            </a:r>
            <a:r>
              <a:rPr>
                <a:solidFill>
                  <a:srgbClr val="6A9955"/>
                </a:solidFill>
              </a:rPr>
              <a:t>//성공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navigation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popToTop</a:t>
            </a:r>
            <a:r>
              <a:rPr>
                <a:solidFill>
                  <a:srgbClr val="D4D4D4"/>
                </a:solidFill>
              </a:rPr>
              <a:t>();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navigation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replace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'MainPage'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Alert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alert</a:t>
            </a:r>
            <a:r>
              <a:rPr>
                <a:solidFill>
                  <a:srgbClr val="D4D4D4"/>
                </a:solidFill>
              </a:rPr>
              <a:t>(</a:t>
            </a:r>
            <a:r>
              <a:t>'알림'</a:t>
            </a:r>
            <a:r>
              <a:rPr>
                <a:solidFill>
                  <a:srgbClr val="D4D4D4"/>
                </a:solidFill>
              </a:rPr>
              <a:t>,</a:t>
            </a:r>
            <a:r>
              <a:t>'로그인이 완료되었습니다.'</a:t>
            </a:r>
            <a:r>
              <a:rPr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})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.</a:t>
            </a:r>
            <a:r>
              <a:rPr>
                <a:solidFill>
                  <a:srgbClr val="DCDCAA"/>
                </a:solidFill>
              </a:rPr>
              <a:t>catch</a:t>
            </a:r>
            <a:r>
              <a:rPr>
                <a:solidFill>
                  <a:srgbClr val="D4D4D4"/>
                </a:solidFill>
              </a:rPr>
              <a:t>(</a:t>
            </a:r>
            <a:r>
              <a:t>function</a:t>
            </a:r>
            <a:r>
              <a:rPr>
                <a:solidFill>
                  <a:srgbClr val="D4D4D4"/>
                </a:solidFill>
              </a:rPr>
              <a:t> (</a:t>
            </a:r>
            <a:r>
              <a:rPr>
                <a:solidFill>
                  <a:srgbClr val="9CDCFE"/>
                </a:solidFill>
              </a:rPr>
              <a:t>err</a:t>
            </a:r>
            <a:r>
              <a:rPr>
                <a:solidFill>
                  <a:srgbClr val="D4D4D4"/>
                </a:solidFill>
              </a:rPr>
              <a:t>) { </a:t>
            </a:r>
            <a:r>
              <a:rPr>
                <a:solidFill>
                  <a:srgbClr val="6A9955"/>
                </a:solidFill>
              </a:rPr>
              <a:t>//실패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'로그인에 실패했습니다.'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9CDCFE"/>
                </a:solidFill>
              </a:rPr>
              <a:t>err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})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  <a:r>
              <a:rPr>
                <a:solidFill>
                  <a:srgbClr val="C586C0"/>
                </a:solidFill>
              </a:rPr>
              <a:t>catch</a:t>
            </a:r>
            <a:r>
              <a:t>(</a:t>
            </a:r>
            <a:r>
              <a:rPr>
                <a:solidFill>
                  <a:srgbClr val="9CDCFE"/>
                </a:solidFill>
              </a:rPr>
              <a:t>err</a:t>
            </a:r>
            <a:r>
              <a:t>){</a:t>
            </a: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9CDCFE"/>
                </a:solidFill>
              </a:rPr>
              <a:t>console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log</a:t>
            </a:r>
            <a:r>
              <a:rPr>
                <a:solidFill>
                  <a:srgbClr val="D4D4D4"/>
                </a:solidFill>
              </a:rPr>
              <a:t>(</a:t>
            </a:r>
            <a:r>
              <a:t>'로그인에 실패했습니다.'</a:t>
            </a:r>
            <a:r>
              <a:rPr>
                <a:solidFill>
                  <a:srgbClr val="D4D4D4"/>
                </a:solidFill>
              </a:rPr>
              <a:t> + </a:t>
            </a:r>
            <a:r>
              <a:rPr>
                <a:solidFill>
                  <a:srgbClr val="9CDCFE"/>
                </a:solidFill>
              </a:rPr>
              <a:t>err</a:t>
            </a:r>
            <a:r>
              <a:rPr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};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14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(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View</a:t>
            </a:r>
            <a:r>
              <a:rPr>
                <a:solidFill>
                  <a:srgbClr val="D4D4D4"/>
                </a:solidFill>
              </a:rPr>
              <a:t> </a:t>
            </a:r>
            <a:r>
              <a:t>style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rPr>
                <a:solidFill>
                  <a:srgbClr val="D4D4D4"/>
                </a:solidFill>
              </a:rPr>
              <a:t>{ </a:t>
            </a:r>
            <a:r>
              <a:t>flex: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 }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t>WebView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originWhitelist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rPr>
                <a:solidFill>
                  <a:srgbClr val="D4D4D4"/>
                </a:solidFill>
              </a:rPr>
              <a:t>[</a:t>
            </a:r>
            <a:r>
              <a:rPr>
                <a:solidFill>
                  <a:srgbClr val="CE9178"/>
                </a:solidFill>
              </a:rPr>
              <a:t>'*'</a:t>
            </a:r>
            <a:r>
              <a:rPr>
                <a:solidFill>
                  <a:srgbClr val="D4D4D4"/>
                </a:solidFill>
              </a:rPr>
              <a:t>]</a:t>
            </a:r>
            <a:r>
              <a:rPr>
                <a:solidFill>
                  <a:srgbClr val="569CD6"/>
                </a:solidFill>
              </a:rPr>
              <a:t>}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scalesPageToFit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{false}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source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rPr>
                <a:solidFill>
                  <a:srgbClr val="D4D4D4"/>
                </a:solidFill>
              </a:rPr>
              <a:t>{ </a:t>
            </a:r>
            <a:r>
              <a:rPr>
                <a:solidFill>
                  <a:srgbClr val="9CDCFE"/>
                </a:solidFill>
              </a:rPr>
              <a:t>uri:</a:t>
            </a:r>
            <a:r>
              <a:rPr>
                <a:solidFill>
                  <a:srgbClr val="D4D4D4"/>
                </a:solidFill>
              </a:rPr>
              <a:t> </a:t>
            </a:r>
            <a:r>
              <a:t>`https://kauth.kakao.com/oauth/authorize?client_id=9e7627ff0adc857af4fd5e69de0222e6&amp;redirect_uri=</a:t>
            </a:r>
            <a:r>
              <a:rPr>
                <a:solidFill>
                  <a:srgbClr val="569CD6"/>
                </a:solidFill>
              </a:rPr>
              <a:t>${</a:t>
            </a:r>
            <a:r>
              <a:rPr>
                <a:solidFill>
                  <a:srgbClr val="9CDCFE"/>
                </a:solidFill>
              </a:rPr>
              <a:t>storage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chucar_url</a:t>
            </a:r>
            <a:r>
              <a:rPr>
                <a:solidFill>
                  <a:srgbClr val="569CD6"/>
                </a:solidFill>
              </a:rPr>
              <a:t>}</a:t>
            </a:r>
            <a:r>
              <a:t>/oauth&amp;response_type=code&amp;prompt=login`</a:t>
            </a:r>
            <a:r>
              <a:rPr>
                <a:solidFill>
                  <a:srgbClr val="D4D4D4"/>
                </a:solidFill>
              </a:rPr>
              <a:t>}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D4D4D4"/>
                </a:solidFill>
              </a:rPr>
              <a:t>            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injectedJavaScript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t>runFirst</a:t>
            </a:r>
            <a:r>
              <a:rPr>
                <a:solidFill>
                  <a:srgbClr val="569CD6"/>
                </a:solidFill>
              </a:rPr>
              <a:t>}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</a:t>
            </a:r>
            <a:r>
              <a:t>javaScriptEnabled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{true}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  </a:t>
            </a:r>
            <a:r>
              <a:rPr>
                <a:solidFill>
                  <a:srgbClr val="9CDCFE"/>
                </a:solidFill>
              </a:rPr>
              <a:t>onMessage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{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event</a:t>
            </a:r>
            <a:r>
              <a:rPr>
                <a:solidFill>
                  <a:srgbClr val="D4D4D4"/>
                </a:solidFill>
              </a:rPr>
              <a:t>) </a:t>
            </a:r>
            <a:r>
              <a:rPr>
                <a:solidFill>
                  <a:srgbClr val="569CD6"/>
                </a:solidFill>
              </a:rPr>
              <a:t>=&gt;</a:t>
            </a:r>
            <a:r>
              <a:rPr>
                <a:solidFill>
                  <a:srgbClr val="D4D4D4"/>
                </a:solidFill>
              </a:rPr>
              <a:t> {</a:t>
            </a:r>
            <a:r>
              <a:t>LogInProgress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event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nativeEvent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url</a:t>
            </a:r>
            <a:r>
              <a:rPr>
                <a:solidFill>
                  <a:srgbClr val="D4D4D4"/>
                </a:solidFill>
              </a:rPr>
              <a:t>); }</a:t>
            </a:r>
            <a:r>
              <a:rPr>
                <a:solidFill>
                  <a:srgbClr val="569CD6"/>
                </a:solidFill>
              </a:rPr>
              <a:t>}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8080"/>
                </a:solidFill>
              </a:rPr>
              <a:t>/&gt;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4EC9B0"/>
                </a:solidFill>
              </a:rPr>
              <a:t>View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);</a:t>
            </a:r>
          </a:p>
          <a:p>
            <a:pPr algn="l" defTabSz="457200">
              <a:defRPr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인트로 + 카카오로그인.mp4" descr="인트로 + 카카오로그인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9444880" y="-1"/>
            <a:ext cx="6337963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55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72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7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7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