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Silvan Ritz und Manuel Felber</a:t>
            </a:r>
            <a:endParaRPr lang="en-US" dirty="0"/>
          </a:p>
        </p:txBody>
      </p:sp>
      <p:pic>
        <p:nvPicPr>
          <p:cNvPr id="4" name="Picture 2" descr="http://theshellfishpig.co.uk/wp-content/uploads/2015/03/Find-me-graphi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39" y1="25424" x2="20339" y2="25424"/>
                        <a14:foregroundMark x1="36271" y1="25424" x2="37627" y2="43390"/>
                        <a14:foregroundMark x1="46441" y1="22034" x2="46102" y2="46780"/>
                        <a14:foregroundMark x1="49153" y1="25085" x2="61017" y2="42373"/>
                        <a14:foregroundMark x1="57288" y1="17627" x2="57627" y2="33559"/>
                        <a14:foregroundMark x1="65763" y1="19661" x2="70847" y2="37627"/>
                        <a14:foregroundMark x1="71525" y1="22373" x2="67797" y2="38305"/>
                        <a14:foregroundMark x1="23390" y1="22034" x2="31525" y2="17288"/>
                        <a14:foregroundMark x1="21356" y1="33220" x2="27119" y2="47797"/>
                        <a14:foregroundMark x1="25763" y1="46102" x2="22034" y2="56271"/>
                        <a14:foregroundMark x1="32203" y1="69831" x2="76271" y2="59661"/>
                        <a14:foregroundMark x1="62712" y1="52881" x2="67797" y2="82712"/>
                        <a14:foregroundMark x1="38983" y1="82373" x2="52881" y2="68475"/>
                        <a14:foregroundMark x1="73559" y1="76949" x2="73559" y2="76949"/>
                        <a14:foregroundMark x1="55254" y1="73559" x2="55254" y2="73559"/>
                        <a14:foregroundMark x1="73559" y1="32542" x2="73559" y2="32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00" y="1088967"/>
            <a:ext cx="2044929" cy="20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 lnSpcReduction="10000"/>
          </a:bodyPr>
          <a:lstStyle/>
          <a:p>
            <a:r>
              <a:rPr lang="de-CH" sz="2000" dirty="0" smtClean="0"/>
              <a:t>Server Verbindung über </a:t>
            </a:r>
            <a:r>
              <a:rPr lang="de-CH" sz="2000" dirty="0" err="1" smtClean="0"/>
              <a:t>TCPSocket</a:t>
            </a:r>
            <a:r>
              <a:rPr lang="de-CH" sz="2000" dirty="0" smtClean="0"/>
              <a:t> (IP und Port)</a:t>
            </a:r>
          </a:p>
          <a:p>
            <a:r>
              <a:rPr lang="de-CH" sz="2000" dirty="0" smtClean="0"/>
              <a:t>Server mit JSON Datenbank</a:t>
            </a:r>
          </a:p>
          <a:p>
            <a:r>
              <a:rPr lang="de-CH" sz="2000" dirty="0" err="1" smtClean="0"/>
              <a:t>Serialized</a:t>
            </a:r>
            <a:r>
              <a:rPr lang="de-CH" sz="2000" dirty="0" smtClean="0"/>
              <a:t> </a:t>
            </a:r>
            <a:r>
              <a:rPr lang="de-CH" sz="2000" dirty="0" err="1" smtClean="0"/>
              <a:t>Object</a:t>
            </a:r>
            <a:r>
              <a:rPr lang="de-CH" sz="2000" dirty="0" smtClean="0"/>
              <a:t> vom Typ Benutzer Class an Server</a:t>
            </a:r>
          </a:p>
          <a:p>
            <a:r>
              <a:rPr lang="de-CH" sz="2000" dirty="0" err="1" smtClean="0"/>
              <a:t>Serialized</a:t>
            </a:r>
            <a:r>
              <a:rPr lang="de-CH" sz="2000" dirty="0" smtClean="0"/>
              <a:t> </a:t>
            </a:r>
            <a:r>
              <a:rPr lang="de-CH" sz="2000" dirty="0" err="1" smtClean="0"/>
              <a:t>ArrayList</a:t>
            </a:r>
            <a:r>
              <a:rPr lang="de-CH" sz="2000" dirty="0" smtClean="0"/>
              <a:t>&lt;Benutzer&gt; an Handy</a:t>
            </a:r>
          </a:p>
          <a:p>
            <a:endParaRPr lang="en-US" sz="2000" dirty="0"/>
          </a:p>
        </p:txBody>
      </p:sp>
      <p:pic>
        <p:nvPicPr>
          <p:cNvPr id="8194" name="Picture 2" descr="https://3.bp.blogspot.com/-JqKMEYHEfjY/UfvZcNdwbII/AAAAAAAAM2c/JDPO2Uke1LU/s1600/ScreenLo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7778" r="8141" b="6385"/>
          <a:stretch/>
        </p:blipFill>
        <p:spPr bwMode="auto">
          <a:xfrm>
            <a:off x="8911242" y="2394582"/>
            <a:ext cx="1477077" cy="26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2779543" y="4594939"/>
            <a:ext cx="2856024" cy="2152996"/>
            <a:chOff x="4179467" y="3489919"/>
            <a:chExt cx="2856024" cy="2152996"/>
          </a:xfrm>
        </p:grpSpPr>
        <p:pic>
          <p:nvPicPr>
            <p:cNvPr id="8202" name="Picture 10" descr="http://www.vemag.ch/media/images/saas-larg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6073" y="3489919"/>
              <a:ext cx="2599418" cy="215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://www.unixstickers.com/image/cache/data/stickers/json/json_bumper.sh-600x60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9467" y="4414018"/>
              <a:ext cx="1122218" cy="1122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 descr="https://3.bp.blogspot.com/-JqKMEYHEfjY/UfvZcNdwbII/AAAAAAAAM2c/JDPO2Uke1LU/s1600/ScreenLo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7778" r="8141" b="6385"/>
          <a:stretch/>
        </p:blipFill>
        <p:spPr bwMode="auto">
          <a:xfrm>
            <a:off x="7314604" y="2151610"/>
            <a:ext cx="1477077" cy="26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3.bp.blogspot.com/-JqKMEYHEfjY/UfvZcNdwbII/AAAAAAAAM2c/JDPO2Uke1LU/s1600/ScreenLo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7778" r="8141" b="6385"/>
          <a:stretch/>
        </p:blipFill>
        <p:spPr bwMode="auto">
          <a:xfrm>
            <a:off x="10388319" y="2813335"/>
            <a:ext cx="1477077" cy="26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H="1">
            <a:off x="5228705" y="4081549"/>
            <a:ext cx="1966338" cy="7377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5635567" y="4831854"/>
            <a:ext cx="2417575" cy="10036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 rot="20412229">
            <a:off x="5469777" y="4129215"/>
            <a:ext cx="1382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Benutzer </a:t>
            </a:r>
            <a:r>
              <a:rPr lang="de-CH" sz="1400" dirty="0" err="1" smtClean="0"/>
              <a:t>class</a:t>
            </a:r>
            <a:endParaRPr lang="en-US" sz="1400" dirty="0"/>
          </a:p>
        </p:txBody>
      </p:sp>
      <p:sp>
        <p:nvSpPr>
          <p:cNvPr id="33" name="Textfeld 32"/>
          <p:cNvSpPr txBox="1"/>
          <p:nvPr/>
        </p:nvSpPr>
        <p:spPr>
          <a:xfrm rot="20351987">
            <a:off x="5883367" y="5024632"/>
            <a:ext cx="18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/>
              <a:t>ArrayList</a:t>
            </a:r>
            <a:r>
              <a:rPr lang="de-CH" sz="1400" dirty="0"/>
              <a:t>&lt;Benutzer&gt;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3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Lokale Persistenz</a:t>
            </a:r>
          </a:p>
          <a:p>
            <a:r>
              <a:rPr lang="de-CH" sz="2000" dirty="0" smtClean="0"/>
              <a:t>JSON File für Freunde und eigene Benutzerdaten</a:t>
            </a:r>
            <a:endParaRPr lang="en-US" sz="2000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/>
          <a:srcRect l="31652" t="54983" r="40961" b="32280"/>
          <a:stretch/>
        </p:blipFill>
        <p:spPr>
          <a:xfrm>
            <a:off x="3306099" y="3768437"/>
            <a:ext cx="6951635" cy="1751215"/>
          </a:xfrm>
          <a:prstGeom prst="rect">
            <a:avLst/>
          </a:prstGeom>
        </p:spPr>
      </p:pic>
      <p:pic>
        <p:nvPicPr>
          <p:cNvPr id="15" name="Picture 12" descr="http://www.unixstickers.com/image/cache/data/stickers/json/json_bumper.sh-600x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99" y="4082935"/>
            <a:ext cx="1122218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Nebenläufigkeit mit </a:t>
            </a:r>
            <a:r>
              <a:rPr lang="de-CH" sz="2000" dirty="0" err="1" smtClean="0"/>
              <a:t>AsyncTaks</a:t>
            </a:r>
            <a:endParaRPr lang="de-CH" sz="2000" dirty="0" smtClean="0"/>
          </a:p>
          <a:p>
            <a:r>
              <a:rPr lang="de-CH" sz="2000" dirty="0" smtClean="0"/>
              <a:t>Lädt Datenbank von Server </a:t>
            </a:r>
          </a:p>
          <a:p>
            <a:r>
              <a:rPr lang="de-CH" sz="2000" dirty="0" smtClean="0"/>
              <a:t>Speichert eigene Position auf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4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/>
          </a:bodyPr>
          <a:lstStyle/>
          <a:p>
            <a:r>
              <a:rPr lang="de-CH" sz="2000" dirty="0" err="1" smtClean="0"/>
              <a:t>Canvas</a:t>
            </a:r>
            <a:r>
              <a:rPr lang="de-CH" sz="2000" dirty="0" smtClean="0"/>
              <a:t> Element für Mensa Karte</a:t>
            </a:r>
          </a:p>
          <a:p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69" y="1341611"/>
            <a:ext cx="4074155" cy="516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 smtClean="0"/>
              <a:t>Probleme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9322236" cy="2586645"/>
          </a:xfrm>
        </p:spPr>
        <p:txBody>
          <a:bodyPr>
            <a:normAutofit/>
          </a:bodyPr>
          <a:lstStyle/>
          <a:p>
            <a:r>
              <a:rPr lang="de-CH" sz="2000" dirty="0" smtClean="0"/>
              <a:t>Serverkommunikation anfangs mit JSON Textfile, danach </a:t>
            </a:r>
            <a:r>
              <a:rPr lang="de-CH" sz="2000" dirty="0" err="1" smtClean="0"/>
              <a:t>serialized</a:t>
            </a:r>
            <a:r>
              <a:rPr lang="de-CH" sz="2000" dirty="0" smtClean="0"/>
              <a:t> Objekte</a:t>
            </a:r>
          </a:p>
          <a:p>
            <a:r>
              <a:rPr lang="de-CH" sz="2000" dirty="0" err="1" smtClean="0"/>
              <a:t>ListView</a:t>
            </a:r>
            <a:r>
              <a:rPr lang="de-CH" sz="2000" dirty="0" smtClean="0"/>
              <a:t> mit Checkbox</a:t>
            </a:r>
          </a:p>
          <a:p>
            <a:r>
              <a:rPr lang="de-CH" sz="2000" dirty="0" err="1" smtClean="0"/>
              <a:t>ColorPicker</a:t>
            </a:r>
            <a:r>
              <a:rPr lang="de-CH" sz="2000" dirty="0" smtClean="0"/>
              <a:t> Library einbinden</a:t>
            </a:r>
          </a:p>
          <a:p>
            <a:r>
              <a:rPr lang="de-CH" sz="2000" dirty="0" err="1" smtClean="0"/>
              <a:t>ArrayList</a:t>
            </a:r>
            <a:r>
              <a:rPr lang="de-CH" sz="2000" dirty="0" smtClean="0"/>
              <a:t> «</a:t>
            </a:r>
            <a:r>
              <a:rPr lang="de-CH" sz="2000" dirty="0" err="1" smtClean="0"/>
              <a:t>synchronisation</a:t>
            </a:r>
            <a:r>
              <a:rPr lang="de-CH" sz="2000" dirty="0" smtClean="0"/>
              <a:t>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00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 smtClean="0"/>
              <a:t>Demo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853" y="1363287"/>
            <a:ext cx="2531628" cy="45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7809" y="2581103"/>
            <a:ext cx="10018713" cy="1752599"/>
          </a:xfrm>
        </p:spPr>
        <p:txBody>
          <a:bodyPr/>
          <a:lstStyle/>
          <a:p>
            <a:r>
              <a:rPr lang="de-CH" dirty="0" smtClean="0"/>
              <a:t>Fragen?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Begrüssung</a:t>
            </a:r>
          </a:p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de-CH" dirty="0" smtClean="0"/>
          </a:p>
          <a:p>
            <a:r>
              <a:rPr lang="de-CH" dirty="0" smtClean="0"/>
              <a:t>Zielpublikum</a:t>
            </a:r>
          </a:p>
          <a:p>
            <a:r>
              <a:rPr lang="de-CH" dirty="0" smtClean="0"/>
              <a:t>Technische Anforderungen</a:t>
            </a:r>
          </a:p>
          <a:p>
            <a:r>
              <a:rPr lang="de-CH" dirty="0" smtClean="0"/>
              <a:t>Probleme</a:t>
            </a:r>
          </a:p>
          <a:p>
            <a:r>
              <a:rPr lang="de-CH" dirty="0" smtClean="0"/>
              <a:t>Demo</a:t>
            </a:r>
            <a:endParaRPr lang="en-US" dirty="0"/>
          </a:p>
        </p:txBody>
      </p:sp>
      <p:pic>
        <p:nvPicPr>
          <p:cNvPr id="4" name="Picture 2" descr="http://theshellfishpig.co.uk/wp-content/uploads/2015/03/Find-me-graphi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39" y1="25424" x2="20339" y2="25424"/>
                        <a14:foregroundMark x1="36271" y1="25424" x2="37627" y2="43390"/>
                        <a14:foregroundMark x1="46441" y1="22034" x2="46102" y2="46780"/>
                        <a14:foregroundMark x1="49153" y1="25085" x2="61017" y2="42373"/>
                        <a14:foregroundMark x1="57288" y1="17627" x2="57627" y2="33559"/>
                        <a14:foregroundMark x1="65763" y1="19661" x2="70847" y2="37627"/>
                        <a14:foregroundMark x1="71525" y1="22373" x2="67797" y2="38305"/>
                        <a14:foregroundMark x1="23390" y1="22034" x2="31525" y2="17288"/>
                        <a14:foregroundMark x1="21356" y1="33220" x2="27119" y2="47797"/>
                        <a14:foregroundMark x1="25763" y1="46102" x2="22034" y2="56271"/>
                        <a14:foregroundMark x1="32203" y1="69831" x2="76271" y2="59661"/>
                        <a14:foregroundMark x1="62712" y1="52881" x2="67797" y2="82712"/>
                        <a14:foregroundMark x1="38983" y1="82373" x2="52881" y2="68475"/>
                        <a14:foregroundMark x1="73559" y1="76949" x2="73559" y2="76949"/>
                        <a14:foregroundMark x1="55254" y1="73559" x2="55254" y2="73559"/>
                        <a14:foregroundMark x1="73559" y1="32542" x2="73559" y2="32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62" y="2784763"/>
            <a:ext cx="2044929" cy="20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 smtClean="0"/>
              <a:t>Eintragen eigener Position</a:t>
            </a:r>
          </a:p>
          <a:p>
            <a:pPr lvl="1"/>
            <a:r>
              <a:rPr lang="de-CH" sz="1200" dirty="0" smtClean="0"/>
              <a:t>Suche von Freunden</a:t>
            </a:r>
            <a:endParaRPr lang="en-US" sz="1200" dirty="0" smtClean="0"/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 err="1" smtClean="0"/>
              <a:t>Friendslist</a:t>
            </a:r>
            <a:endParaRPr lang="de-CH" sz="1200" dirty="0" smtClean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  <p:pic>
        <p:nvPicPr>
          <p:cNvPr id="1026" name="Picture 2" descr="http://theshellfishpig.co.uk/wp-content/uploads/2015/03/Find-me-graphi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39" y1="25424" x2="20339" y2="25424"/>
                        <a14:foregroundMark x1="36271" y1="25424" x2="37627" y2="43390"/>
                        <a14:foregroundMark x1="46441" y1="22034" x2="46102" y2="46780"/>
                        <a14:foregroundMark x1="49153" y1="25085" x2="61017" y2="42373"/>
                        <a14:foregroundMark x1="57288" y1="17627" x2="57627" y2="33559"/>
                        <a14:foregroundMark x1="65763" y1="19661" x2="70847" y2="37627"/>
                        <a14:foregroundMark x1="71525" y1="22373" x2="67797" y2="38305"/>
                        <a14:foregroundMark x1="23390" y1="22034" x2="31525" y2="17288"/>
                        <a14:foregroundMark x1="21356" y1="33220" x2="27119" y2="47797"/>
                        <a14:foregroundMark x1="25763" y1="46102" x2="22034" y2="56271"/>
                        <a14:foregroundMark x1="32203" y1="69831" x2="76271" y2="59661"/>
                        <a14:foregroundMark x1="62712" y1="52881" x2="67797" y2="82712"/>
                        <a14:foregroundMark x1="38983" y1="82373" x2="52881" y2="68475"/>
                        <a14:foregroundMark x1="73559" y1="76949" x2="73559" y2="76949"/>
                        <a14:foregroundMark x1="55254" y1="73559" x2="55254" y2="73559"/>
                        <a14:foregroundMark x1="73559" y1="32542" x2="73559" y2="32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14" y="2518757"/>
            <a:ext cx="2044929" cy="20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9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600" b="1" dirty="0" smtClean="0"/>
              <a:t>Eintragen eigener Position</a:t>
            </a:r>
          </a:p>
          <a:p>
            <a:pPr lvl="1"/>
            <a:r>
              <a:rPr lang="de-CH" sz="1200" dirty="0" smtClean="0"/>
              <a:t>Suche von Freunden</a:t>
            </a:r>
            <a:endParaRPr lang="en-US" sz="1200" dirty="0" smtClean="0"/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 err="1" smtClean="0"/>
              <a:t>Friendslist</a:t>
            </a:r>
            <a:endParaRPr lang="de-CH" sz="1200" dirty="0" smtClean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84" b="99067" l="3320" r="95021">
                        <a14:foregroundMark x1="30913" y1="57876" x2="72407" y2="57410"/>
                        <a14:foregroundMark x1="41494" y1="63011" x2="61618" y2="63827"/>
                        <a14:backgroundMark x1="35062" y1="3734" x2="35062" y2="3734"/>
                        <a14:backgroundMark x1="35477" y1="3734" x2="69917" y2="3384"/>
                        <a14:backgroundMark x1="64523" y1="3851" x2="86100" y2="4784"/>
                        <a14:backgroundMark x1="87759" y1="5251" x2="87759" y2="52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7121" y="723899"/>
            <a:ext cx="3403645" cy="60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0" b="98250" l="5187" r="95643">
                        <a14:backgroundMark x1="37759" y1="3501" x2="60373" y2="3384"/>
                        <a14:backgroundMark x1="74481" y1="3734" x2="74481" y2="3734"/>
                        <a14:backgroundMark x1="80083" y1="4201" x2="80083" y2="4201"/>
                        <a14:backgroundMark x1="88797" y1="5601" x2="73237" y2="3734"/>
                        <a14:backgroundMark x1="69917" y1="4084" x2="54357" y2="4084"/>
                        <a14:backgroundMark x1="35270" y1="3851" x2="35270" y2="38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07" y="664908"/>
            <a:ext cx="3451299" cy="61364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600" b="1" dirty="0"/>
              <a:t>Filtern von Personen</a:t>
            </a:r>
          </a:p>
          <a:p>
            <a:pPr lvl="1"/>
            <a:r>
              <a:rPr lang="de-CH" sz="1200" dirty="0"/>
              <a:t>Suche von </a:t>
            </a:r>
            <a:r>
              <a:rPr lang="de-CH" sz="1200" dirty="0" smtClean="0"/>
              <a:t>Freunden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 err="1" smtClean="0"/>
              <a:t>Friendslist</a:t>
            </a:r>
            <a:endParaRPr lang="de-CH" sz="1200" dirty="0" smtClean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40981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34" b="98600" l="5602" r="94191">
                        <a14:foregroundMark x1="13693" y1="26721" x2="10581" y2="33022"/>
                        <a14:backgroundMark x1="35685" y1="3617" x2="75104" y2="3967"/>
                        <a14:backgroundMark x1="85062" y1="5134" x2="85062" y2="5134"/>
                        <a14:backgroundMark x1="87759" y1="5134" x2="87759" y2="5134"/>
                        <a14:backgroundMark x1="81743" y1="4901" x2="89834" y2="5951"/>
                        <a14:backgroundMark x1="79668" y1="4667" x2="79668" y2="4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07" y="707273"/>
            <a:ext cx="3403645" cy="60517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600" b="1" dirty="0"/>
              <a:t>Suche von Freunden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 err="1" smtClean="0"/>
              <a:t>Friendslist</a:t>
            </a:r>
            <a:endParaRPr lang="de-CH" sz="1200" dirty="0" smtClean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19099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4" b="98600" l="6017" r="95228">
                        <a14:foregroundMark x1="43776" y1="64644" x2="57676" y2="65111"/>
                        <a14:foregroundMark x1="12241" y1="29288" x2="12448" y2="31272"/>
                        <a14:backgroundMark x1="34025" y1="3734" x2="45228" y2="3501"/>
                        <a14:backgroundMark x1="50830" y1="3734" x2="50830" y2="37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06" y="707271"/>
            <a:ext cx="3403646" cy="60517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/>
              <a:t>Suche von Freunden</a:t>
            </a:r>
          </a:p>
          <a:p>
            <a:pPr lvl="1"/>
            <a:r>
              <a:rPr lang="de-CH" sz="1600" b="1" dirty="0"/>
              <a:t>Persönliche </a:t>
            </a:r>
            <a:r>
              <a:rPr lang="de-CH" sz="1600" b="1" dirty="0" err="1"/>
              <a:t>Friendslist</a:t>
            </a:r>
            <a:endParaRPr lang="de-CH" sz="1600" b="1" dirty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40811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/>
              <a:t>Suche von Freunden</a:t>
            </a:r>
          </a:p>
          <a:p>
            <a:pPr lvl="1"/>
            <a:r>
              <a:rPr lang="de-CH" sz="1200" dirty="0"/>
              <a:t>Persönliche </a:t>
            </a:r>
            <a:r>
              <a:rPr lang="de-CH" sz="1200" dirty="0" err="1"/>
              <a:t>Friendslist</a:t>
            </a:r>
            <a:endParaRPr lang="de-CH" sz="1200" dirty="0"/>
          </a:p>
          <a:p>
            <a:pPr lvl="1"/>
            <a:r>
              <a:rPr lang="de-CH" sz="1600" b="1" dirty="0"/>
              <a:t>Persönliche Daten lokal gespeichert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1652" t="54983" r="40961" b="32280"/>
          <a:stretch/>
        </p:blipFill>
        <p:spPr>
          <a:xfrm>
            <a:off x="2167255" y="3618808"/>
            <a:ext cx="6951635" cy="1751215"/>
          </a:xfrm>
          <a:prstGeom prst="rect">
            <a:avLst/>
          </a:prstGeom>
        </p:spPr>
      </p:pic>
      <p:pic>
        <p:nvPicPr>
          <p:cNvPr id="2050" name="Picture 2" descr="http://dx3.psychopyko.com/images/2011/android-device-mon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55" y="1551553"/>
            <a:ext cx="2720629" cy="163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Zielpublikum</a:t>
            </a:r>
            <a:endParaRPr lang="en-US" dirty="0"/>
          </a:p>
        </p:txBody>
      </p:sp>
      <p:pic>
        <p:nvPicPr>
          <p:cNvPr id="7170" name="Picture 2" descr="http://first-togetherness.com/wp-content/uploads/2015/04/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20" y="2334172"/>
            <a:ext cx="3202294" cy="32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0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224</Words>
  <Application>Microsoft Office PowerPoint</Application>
  <PresentationFormat>Breitbild</PresentationFormat>
  <Paragraphs>75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FindMe</vt:lpstr>
      <vt:lpstr>Ablauf</vt:lpstr>
      <vt:lpstr>Features von FindMe</vt:lpstr>
      <vt:lpstr>Features von FindMe</vt:lpstr>
      <vt:lpstr>Features von FindMe</vt:lpstr>
      <vt:lpstr>Features von FindMe</vt:lpstr>
      <vt:lpstr>Features von FindMe</vt:lpstr>
      <vt:lpstr>Features von FindMe</vt:lpstr>
      <vt:lpstr>Zielpublikum</vt:lpstr>
      <vt:lpstr>Technische Anforderungen</vt:lpstr>
      <vt:lpstr>Technische Anforderungen</vt:lpstr>
      <vt:lpstr>Technische Anforderungen</vt:lpstr>
      <vt:lpstr>Technische Anforderungen</vt:lpstr>
      <vt:lpstr>Probleme</vt:lpstr>
      <vt:lpstr>Demo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FindMe</dc:title>
  <dc:creator>Felber Manuel TA.E_F14.1301</dc:creator>
  <cp:lastModifiedBy>Felber Manuel TA.E_F14.1301</cp:lastModifiedBy>
  <cp:revision>43</cp:revision>
  <dcterms:created xsi:type="dcterms:W3CDTF">2016-05-21T11:50:42Z</dcterms:created>
  <dcterms:modified xsi:type="dcterms:W3CDTF">2016-05-21T19:08:04Z</dcterms:modified>
</cp:coreProperties>
</file>