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Silvan Ritz und Manuel Felber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Begrüssung</a:t>
            </a:r>
          </a:p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de-CH" dirty="0" smtClean="0"/>
          </a:p>
          <a:p>
            <a:r>
              <a:rPr lang="de-CH" dirty="0" smtClean="0"/>
              <a:t>Zielpublikum</a:t>
            </a:r>
          </a:p>
          <a:p>
            <a:r>
              <a:rPr lang="de-CH" dirty="0" smtClean="0"/>
              <a:t>Technische Anforderungen</a:t>
            </a:r>
          </a:p>
          <a:p>
            <a:r>
              <a:rPr lang="de-CH" dirty="0" smtClean="0"/>
              <a:t>Probleme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Indoor</a:t>
            </a:r>
            <a:r>
              <a:rPr lang="de-CH" dirty="0" smtClean="0"/>
              <a:t> Personensuche</a:t>
            </a:r>
          </a:p>
          <a:p>
            <a:pPr lvl="1"/>
            <a:r>
              <a:rPr lang="de-CH" dirty="0" smtClean="0"/>
              <a:t>Eintragen eigener Position</a:t>
            </a:r>
          </a:p>
          <a:p>
            <a:pPr lvl="1"/>
            <a:r>
              <a:rPr lang="de-CH" dirty="0" smtClean="0"/>
              <a:t>Suche von Freunden</a:t>
            </a:r>
            <a:endParaRPr lang="en-US" dirty="0" smtClean="0"/>
          </a:p>
          <a:p>
            <a:pPr lvl="1"/>
            <a:r>
              <a:rPr lang="de-CH" dirty="0" smtClean="0"/>
              <a:t>Filtern von Personen</a:t>
            </a:r>
          </a:p>
          <a:p>
            <a:pPr lvl="1"/>
            <a:r>
              <a:rPr lang="de-CH" dirty="0" smtClean="0"/>
              <a:t>Persönliche </a:t>
            </a:r>
            <a:r>
              <a:rPr lang="de-CH" dirty="0" err="1" smtClean="0"/>
              <a:t>Friendslist</a:t>
            </a:r>
            <a:endParaRPr lang="de-CH" dirty="0" smtClean="0"/>
          </a:p>
          <a:p>
            <a:pPr lvl="1"/>
            <a:r>
              <a:rPr lang="de-CH" dirty="0" smtClean="0"/>
              <a:t>Persönliche Daten </a:t>
            </a:r>
            <a:r>
              <a:rPr lang="de-CH" smtClean="0"/>
              <a:t>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12959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35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FindMe</vt:lpstr>
      <vt:lpstr>Ablauf</vt:lpstr>
      <vt:lpstr>Features von FindMe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FindMe</dc:title>
  <dc:creator>Felber Manuel TA.E_F14.1301</dc:creator>
  <cp:lastModifiedBy>Felber Manuel TA.E_F14.1301</cp:lastModifiedBy>
  <cp:revision>6</cp:revision>
  <dcterms:created xsi:type="dcterms:W3CDTF">2016-05-21T11:50:42Z</dcterms:created>
  <dcterms:modified xsi:type="dcterms:W3CDTF">2016-05-21T12:01:17Z</dcterms:modified>
</cp:coreProperties>
</file>