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4"/>
  </p:sldMasterIdLst>
  <p:sldIdLst>
    <p:sldId id="256" r:id="rId5"/>
    <p:sldId id="287" r:id="rId6"/>
    <p:sldId id="257" r:id="rId7"/>
    <p:sldId id="258" r:id="rId8"/>
    <p:sldId id="259" r:id="rId9"/>
    <p:sldId id="260" r:id="rId10"/>
    <p:sldId id="261" r:id="rId11"/>
    <p:sldId id="262" r:id="rId12"/>
    <p:sldId id="263" r:id="rId13"/>
    <p:sldId id="264" r:id="rId14"/>
    <p:sldId id="265" r:id="rId15"/>
    <p:sldId id="266" r:id="rId16"/>
    <p:sldId id="285" r:id="rId17"/>
    <p:sldId id="267" r:id="rId18"/>
    <p:sldId id="268" r:id="rId19"/>
    <p:sldId id="275" r:id="rId20"/>
    <p:sldId id="269" r:id="rId21"/>
    <p:sldId id="270" r:id="rId22"/>
    <p:sldId id="286" r:id="rId23"/>
    <p:sldId id="271" r:id="rId24"/>
    <p:sldId id="272" r:id="rId25"/>
    <p:sldId id="274" r:id="rId26"/>
    <p:sldId id="273" r:id="rId27"/>
    <p:sldId id="276" r:id="rId28"/>
    <p:sldId id="277" r:id="rId29"/>
    <p:sldId id="278" r:id="rId30"/>
    <p:sldId id="279" r:id="rId31"/>
    <p:sldId id="280" r:id="rId32"/>
    <p:sldId id="281" r:id="rId33"/>
    <p:sldId id="282" r:id="rId34"/>
    <p:sldId id="283" r:id="rId35"/>
    <p:sldId id="28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F76F8D-E29D-41F1-837D-7A654B750E81}" v="9" dt="2021-12-12T01:23:08.814"/>
    <p1510:client id="{0BDFAD24-6DCE-4FF8-9085-B43505B5E8C4}" v="19" dt="2021-12-12T06:46:54.451"/>
    <p1510:client id="{5C1B0843-0A83-4BEF-A824-AB91D106ED3E}" v="86" dt="2021-12-12T07:12:11.470"/>
    <p1510:client id="{5E72455D-1B5B-49D7-80EB-720082131AA0}" v="54" dt="2021-12-12T01:16:36.511"/>
    <p1510:client id="{7A515DF7-6FAC-45E3-90C1-DEBD94990EDB}" v="6" dt="2021-12-11T19:20:34.154"/>
    <p1510:client id="{7B3E1B48-D88A-4CA2-BAF7-C015A24DC3F2}" v="13" dt="2021-12-12T07:36:53.831"/>
    <p1510:client id="{87A02392-12B0-451E-8A54-E4268B7A3916}" v="10" dt="2021-12-12T01:57:17.011"/>
    <p1510:client id="{BD4C0A5A-727C-433A-9137-4D6862F2D80D}" v="20" dt="2021-12-12T07:34:16.331"/>
    <p1510:client id="{C0951494-7A40-4DF8-8425-514DA2201522}" v="6776" dt="2021-12-12T06:58:12.299"/>
    <p1510:client id="{DA9DABE4-9675-4C16-9D5B-DA7CA9B9FB63}" v="1430" dt="2021-12-11T19:12:55.0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udent - Wu Xinyun" userId="ee437a5f-e261-440e-8c6f-92f9acb859ea" providerId="ADAL" clId="{C0951494-7A40-4DF8-8425-514DA2201522}"/>
    <pc:docChg chg="undo custSel addSld modSld sldOrd addMainMaster delMainMaster">
      <pc:chgData name="Student - Wu Xinyun" userId="ee437a5f-e261-440e-8c6f-92f9acb859ea" providerId="ADAL" clId="{C0951494-7A40-4DF8-8425-514DA2201522}" dt="2021-12-12T06:58:12.299" v="8329" actId="1038"/>
      <pc:docMkLst>
        <pc:docMk/>
      </pc:docMkLst>
      <pc:sldChg chg="addSp delSp modSp mod setBg modClrScheme setClrOvrMap delDesignElem chgLayout">
        <pc:chgData name="Student - Wu Xinyun" userId="ee437a5f-e261-440e-8c6f-92f9acb859ea" providerId="ADAL" clId="{C0951494-7A40-4DF8-8425-514DA2201522}" dt="2021-12-12T01:21:06.869" v="7187"/>
        <pc:sldMkLst>
          <pc:docMk/>
          <pc:sldMk cId="703088496" sldId="256"/>
        </pc:sldMkLst>
        <pc:spChg chg="mod ord">
          <ac:chgData name="Student - Wu Xinyun" userId="ee437a5f-e261-440e-8c6f-92f9acb859ea" providerId="ADAL" clId="{C0951494-7A40-4DF8-8425-514DA2201522}" dt="2021-12-11T19:11:41.717" v="7133" actId="26606"/>
          <ac:spMkLst>
            <pc:docMk/>
            <pc:sldMk cId="703088496" sldId="256"/>
            <ac:spMk id="2" creationId="{00000000-0000-0000-0000-000000000000}"/>
          </ac:spMkLst>
        </pc:spChg>
        <pc:spChg chg="mod">
          <ac:chgData name="Student - Wu Xinyun" userId="ee437a5f-e261-440e-8c6f-92f9acb859ea" providerId="ADAL" clId="{C0951494-7A40-4DF8-8425-514DA2201522}" dt="2021-12-11T19:11:51.581" v="7134" actId="14100"/>
          <ac:spMkLst>
            <pc:docMk/>
            <pc:sldMk cId="703088496" sldId="256"/>
            <ac:spMk id="3" creationId="{00000000-0000-0000-0000-000000000000}"/>
          </ac:spMkLst>
        </pc:spChg>
        <pc:spChg chg="add del">
          <ac:chgData name="Student - Wu Xinyun" userId="ee437a5f-e261-440e-8c6f-92f9acb859ea" providerId="ADAL" clId="{C0951494-7A40-4DF8-8425-514DA2201522}" dt="2021-12-11T17:29:57.876" v="1393"/>
          <ac:spMkLst>
            <pc:docMk/>
            <pc:sldMk cId="703088496" sldId="256"/>
            <ac:spMk id="8" creationId="{27577DEC-D9A5-404D-9789-702F4319BEC8}"/>
          </ac:spMkLst>
        </pc:spChg>
        <pc:spChg chg="add del">
          <ac:chgData name="Student - Wu Xinyun" userId="ee437a5f-e261-440e-8c6f-92f9acb859ea" providerId="ADAL" clId="{C0951494-7A40-4DF8-8425-514DA2201522}" dt="2021-12-11T17:01:41.565" v="7" actId="26606"/>
          <ac:spMkLst>
            <pc:docMk/>
            <pc:sldMk cId="703088496" sldId="256"/>
            <ac:spMk id="9" creationId="{4187D111-0A9D-421B-84EB-FC5811C3A931}"/>
          </ac:spMkLst>
        </pc:spChg>
        <pc:spChg chg="add del">
          <ac:chgData name="Student - Wu Xinyun" userId="ee437a5f-e261-440e-8c6f-92f9acb859ea" providerId="ADAL" clId="{C0951494-7A40-4DF8-8425-514DA2201522}" dt="2021-12-11T19:11:41.717" v="7133" actId="26606"/>
          <ac:spMkLst>
            <pc:docMk/>
            <pc:sldMk cId="703088496" sldId="256"/>
            <ac:spMk id="15" creationId="{FC55298F-0AE5-478E-AD2B-03C2614C5833}"/>
          </ac:spMkLst>
        </pc:spChg>
        <pc:spChg chg="add del">
          <ac:chgData name="Student - Wu Xinyun" userId="ee437a5f-e261-440e-8c6f-92f9acb859ea" providerId="ADAL" clId="{C0951494-7A40-4DF8-8425-514DA2201522}" dt="2021-12-11T19:11:41.717" v="7133" actId="26606"/>
          <ac:spMkLst>
            <pc:docMk/>
            <pc:sldMk cId="703088496" sldId="256"/>
            <ac:spMk id="16" creationId="{66D61E08-70C3-48D8-BEA0-787111DC30DA}"/>
          </ac:spMkLst>
        </pc:spChg>
        <pc:spChg chg="add del">
          <ac:chgData name="Student - Wu Xinyun" userId="ee437a5f-e261-440e-8c6f-92f9acb859ea" providerId="ADAL" clId="{C0951494-7A40-4DF8-8425-514DA2201522}" dt="2021-12-11T19:11:41.717" v="7133" actId="26606"/>
          <ac:spMkLst>
            <pc:docMk/>
            <pc:sldMk cId="703088496" sldId="256"/>
            <ac:spMk id="17" creationId="{C180E4EA-0B63-4779-A895-7E90E71088F3}"/>
          </ac:spMkLst>
        </pc:spChg>
        <pc:spChg chg="add del">
          <ac:chgData name="Student - Wu Xinyun" userId="ee437a5f-e261-440e-8c6f-92f9acb859ea" providerId="ADAL" clId="{C0951494-7A40-4DF8-8425-514DA2201522}" dt="2021-12-11T19:11:41.717" v="7133" actId="26606"/>
          <ac:spMkLst>
            <pc:docMk/>
            <pc:sldMk cId="703088496" sldId="256"/>
            <ac:spMk id="19" creationId="{CEE01D9D-3DE8-4EED-B0D3-8F3C79CC7673}"/>
          </ac:spMkLst>
        </pc:spChg>
        <pc:spChg chg="add del">
          <ac:chgData name="Student - Wu Xinyun" userId="ee437a5f-e261-440e-8c6f-92f9acb859ea" providerId="ADAL" clId="{C0951494-7A40-4DF8-8425-514DA2201522}" dt="2021-12-11T19:11:41.717" v="7133" actId="26606"/>
          <ac:spMkLst>
            <pc:docMk/>
            <pc:sldMk cId="703088496" sldId="256"/>
            <ac:spMk id="21" creationId="{89AF5CE9-607F-43F4-8983-DCD6DA4051FD}"/>
          </ac:spMkLst>
        </pc:spChg>
        <pc:spChg chg="add del">
          <ac:chgData name="Student - Wu Xinyun" userId="ee437a5f-e261-440e-8c6f-92f9acb859ea" providerId="ADAL" clId="{C0951494-7A40-4DF8-8425-514DA2201522}" dt="2021-12-11T19:11:41.717" v="7133" actId="26606"/>
          <ac:spMkLst>
            <pc:docMk/>
            <pc:sldMk cId="703088496" sldId="256"/>
            <ac:spMk id="23" creationId="{6EEA2DBD-9E1E-4521-8C01-F32AD18A89E3}"/>
          </ac:spMkLst>
        </pc:spChg>
        <pc:spChg chg="add del">
          <ac:chgData name="Student - Wu Xinyun" userId="ee437a5f-e261-440e-8c6f-92f9acb859ea" providerId="ADAL" clId="{C0951494-7A40-4DF8-8425-514DA2201522}" dt="2021-12-11T19:11:41.717" v="7133" actId="26606"/>
          <ac:spMkLst>
            <pc:docMk/>
            <pc:sldMk cId="703088496" sldId="256"/>
            <ac:spMk id="25" creationId="{15BBD2C1-BA9B-46A9-A27A-33498B169272}"/>
          </ac:spMkLst>
        </pc:spChg>
        <pc:spChg chg="add del">
          <ac:chgData name="Student - Wu Xinyun" userId="ee437a5f-e261-440e-8c6f-92f9acb859ea" providerId="ADAL" clId="{C0951494-7A40-4DF8-8425-514DA2201522}" dt="2021-12-11T19:11:41.702" v="7132" actId="26606"/>
          <ac:spMkLst>
            <pc:docMk/>
            <pc:sldMk cId="703088496" sldId="256"/>
            <ac:spMk id="27" creationId="{9908EBEC-783D-4C0E-AE8E-165D6FAC6CC5}"/>
          </ac:spMkLst>
        </pc:spChg>
        <pc:spChg chg="add del">
          <ac:chgData name="Student - Wu Xinyun" userId="ee437a5f-e261-440e-8c6f-92f9acb859ea" providerId="ADAL" clId="{C0951494-7A40-4DF8-8425-514DA2201522}" dt="2021-12-11T19:11:41.702" v="7132" actId="26606"/>
          <ac:spMkLst>
            <pc:docMk/>
            <pc:sldMk cId="703088496" sldId="256"/>
            <ac:spMk id="28" creationId="{D9A05D3D-E46B-44B4-BDFD-F9F117379CA3}"/>
          </ac:spMkLst>
        </pc:spChg>
        <pc:spChg chg="add del">
          <ac:chgData name="Student - Wu Xinyun" userId="ee437a5f-e261-440e-8c6f-92f9acb859ea" providerId="ADAL" clId="{C0951494-7A40-4DF8-8425-514DA2201522}" dt="2021-12-11T19:11:41.702" v="7132" actId="26606"/>
          <ac:spMkLst>
            <pc:docMk/>
            <pc:sldMk cId="703088496" sldId="256"/>
            <ac:spMk id="34" creationId="{8B2A878B-CC9E-4401-8BAA-9D344B5AB8AE}"/>
          </ac:spMkLst>
        </pc:spChg>
        <pc:spChg chg="add del">
          <ac:chgData name="Student - Wu Xinyun" userId="ee437a5f-e261-440e-8c6f-92f9acb859ea" providerId="ADAL" clId="{C0951494-7A40-4DF8-8425-514DA2201522}" dt="2021-12-11T19:11:41.702" v="7132" actId="26606"/>
          <ac:spMkLst>
            <pc:docMk/>
            <pc:sldMk cId="703088496" sldId="256"/>
            <ac:spMk id="36" creationId="{6DD53AF4-988B-41E6-AB9C-E5ADE7FCA86C}"/>
          </ac:spMkLst>
        </pc:spChg>
        <pc:spChg chg="add del">
          <ac:chgData name="Student - Wu Xinyun" userId="ee437a5f-e261-440e-8c6f-92f9acb859ea" providerId="ADAL" clId="{C0951494-7A40-4DF8-8425-514DA2201522}" dt="2021-12-11T19:11:41.702" v="7132" actId="26606"/>
          <ac:spMkLst>
            <pc:docMk/>
            <pc:sldMk cId="703088496" sldId="256"/>
            <ac:spMk id="38" creationId="{E3E2BE66-B731-4E8F-92AE-434C347FE904}"/>
          </ac:spMkLst>
        </pc:spChg>
        <pc:spChg chg="add del">
          <ac:chgData name="Student - Wu Xinyun" userId="ee437a5f-e261-440e-8c6f-92f9acb859ea" providerId="ADAL" clId="{C0951494-7A40-4DF8-8425-514DA2201522}" dt="2021-12-11T19:11:41.702" v="7132" actId="26606"/>
          <ac:spMkLst>
            <pc:docMk/>
            <pc:sldMk cId="703088496" sldId="256"/>
            <ac:spMk id="40" creationId="{1C04AA99-545A-4E18-A307-9651263861DF}"/>
          </ac:spMkLst>
        </pc:spChg>
        <pc:spChg chg="add del">
          <ac:chgData name="Student - Wu Xinyun" userId="ee437a5f-e261-440e-8c6f-92f9acb859ea" providerId="ADAL" clId="{C0951494-7A40-4DF8-8425-514DA2201522}" dt="2021-12-11T19:11:41.702" v="7132" actId="26606"/>
          <ac:spMkLst>
            <pc:docMk/>
            <pc:sldMk cId="703088496" sldId="256"/>
            <ac:spMk id="42" creationId="{D21765B3-48FB-47ED-AFBD-CE583447188A}"/>
          </ac:spMkLst>
        </pc:spChg>
        <pc:spChg chg="add del">
          <ac:chgData name="Student - Wu Xinyun" userId="ee437a5f-e261-440e-8c6f-92f9acb859ea" providerId="ADAL" clId="{C0951494-7A40-4DF8-8425-514DA2201522}" dt="2021-12-11T17:01:41.565" v="7" actId="26606"/>
          <ac:spMkLst>
            <pc:docMk/>
            <pc:sldMk cId="703088496" sldId="256"/>
            <ac:spMk id="44" creationId="{218D3B53-4071-48E8-9CB1-4566DAFA0BAE}"/>
          </ac:spMkLst>
        </pc:spChg>
        <pc:spChg chg="add del">
          <ac:chgData name="Student - Wu Xinyun" userId="ee437a5f-e261-440e-8c6f-92f9acb859ea" providerId="ADAL" clId="{C0951494-7A40-4DF8-8425-514DA2201522}" dt="2021-12-12T01:21:06.869" v="7187"/>
          <ac:spMkLst>
            <pc:docMk/>
            <pc:sldMk cId="703088496" sldId="256"/>
            <ac:spMk id="45" creationId="{CC4083E7-7DB9-4FC5-B464-F3D93B8D8E9F}"/>
          </ac:spMkLst>
        </pc:spChg>
        <pc:spChg chg="add del">
          <ac:chgData name="Student - Wu Xinyun" userId="ee437a5f-e261-440e-8c6f-92f9acb859ea" providerId="ADAL" clId="{C0951494-7A40-4DF8-8425-514DA2201522}" dt="2021-12-11T17:01:51.112" v="10"/>
          <ac:spMkLst>
            <pc:docMk/>
            <pc:sldMk cId="703088496" sldId="256"/>
            <ac:spMk id="46" creationId="{9733A6A7-E7EE-42C5-88DE-B09D16B38C13}"/>
          </ac:spMkLst>
        </pc:spChg>
        <pc:spChg chg="add del">
          <ac:chgData name="Student - Wu Xinyun" userId="ee437a5f-e261-440e-8c6f-92f9acb859ea" providerId="ADAL" clId="{C0951494-7A40-4DF8-8425-514DA2201522}" dt="2021-12-11T17:01:51.112" v="10"/>
          <ac:spMkLst>
            <pc:docMk/>
            <pc:sldMk cId="703088496" sldId="256"/>
            <ac:spMk id="47" creationId="{BA6285CA-6AFA-4F27-AFB5-1B32CDE09B1A}"/>
          </ac:spMkLst>
        </pc:spChg>
        <pc:spChg chg="add del">
          <ac:chgData name="Student - Wu Xinyun" userId="ee437a5f-e261-440e-8c6f-92f9acb859ea" providerId="ADAL" clId="{C0951494-7A40-4DF8-8425-514DA2201522}" dt="2021-12-11T17:01:51.112" v="10"/>
          <ac:spMkLst>
            <pc:docMk/>
            <pc:sldMk cId="703088496" sldId="256"/>
            <ac:spMk id="48" creationId="{94D786EB-944C-47D5-B631-899F4029B02E}"/>
          </ac:spMkLst>
        </pc:spChg>
        <pc:spChg chg="add del">
          <ac:chgData name="Student - Wu Xinyun" userId="ee437a5f-e261-440e-8c6f-92f9acb859ea" providerId="ADAL" clId="{C0951494-7A40-4DF8-8425-514DA2201522}" dt="2021-12-12T01:21:06.869" v="7187"/>
          <ac:spMkLst>
            <pc:docMk/>
            <pc:sldMk cId="703088496" sldId="256"/>
            <ac:spMk id="50" creationId="{7F846794-611C-4DF8-A443-7C27A11C2912}"/>
          </ac:spMkLst>
        </pc:spChg>
        <pc:spChg chg="add del">
          <ac:chgData name="Student - Wu Xinyun" userId="ee437a5f-e261-440e-8c6f-92f9acb859ea" providerId="ADAL" clId="{C0951494-7A40-4DF8-8425-514DA2201522}" dt="2021-12-12T01:21:06.869" v="7187"/>
          <ac:spMkLst>
            <pc:docMk/>
            <pc:sldMk cId="703088496" sldId="256"/>
            <ac:spMk id="51" creationId="{3A31F45F-754F-4DE9-BB47-376D852F10F4}"/>
          </ac:spMkLst>
        </pc:spChg>
        <pc:spChg chg="add del">
          <ac:chgData name="Student - Wu Xinyun" userId="ee437a5f-e261-440e-8c6f-92f9acb859ea" providerId="ADAL" clId="{C0951494-7A40-4DF8-8425-514DA2201522}" dt="2021-12-12T01:21:06.869" v="7187"/>
          <ac:spMkLst>
            <pc:docMk/>
            <pc:sldMk cId="703088496" sldId="256"/>
            <ac:spMk id="54" creationId="{926CA434-D0D7-4D87-925F-AADDDC5807E4}"/>
          </ac:spMkLst>
        </pc:spChg>
        <pc:spChg chg="add del">
          <ac:chgData name="Student - Wu Xinyun" userId="ee437a5f-e261-440e-8c6f-92f9acb859ea" providerId="ADAL" clId="{C0951494-7A40-4DF8-8425-514DA2201522}" dt="2021-12-12T01:21:06.869" v="7187"/>
          <ac:spMkLst>
            <pc:docMk/>
            <pc:sldMk cId="703088496" sldId="256"/>
            <ac:spMk id="55" creationId="{321F9B9F-EF9D-471D-8682-32FC29FFD08B}"/>
          </ac:spMkLst>
        </pc:spChg>
        <pc:spChg chg="add del">
          <ac:chgData name="Student - Wu Xinyun" userId="ee437a5f-e261-440e-8c6f-92f9acb859ea" providerId="ADAL" clId="{C0951494-7A40-4DF8-8425-514DA2201522}" dt="2021-12-12T01:21:06.869" v="7187"/>
          <ac:spMkLst>
            <pc:docMk/>
            <pc:sldMk cId="703088496" sldId="256"/>
            <ac:spMk id="56" creationId="{B3E64CAB-A26E-41D9-BDF3-C2126B5E8E04}"/>
          </ac:spMkLst>
        </pc:spChg>
        <pc:spChg chg="add del">
          <ac:chgData name="Student - Wu Xinyun" userId="ee437a5f-e261-440e-8c6f-92f9acb859ea" providerId="ADAL" clId="{C0951494-7A40-4DF8-8425-514DA2201522}" dt="2021-12-12T01:21:06.869" v="7187"/>
          <ac:spMkLst>
            <pc:docMk/>
            <pc:sldMk cId="703088496" sldId="256"/>
            <ac:spMk id="57" creationId="{B514DF98-6EAD-4CC5-A489-A860CF56AD7D}"/>
          </ac:spMkLst>
        </pc:spChg>
        <pc:spChg chg="add del">
          <ac:chgData name="Student - Wu Xinyun" userId="ee437a5f-e261-440e-8c6f-92f9acb859ea" providerId="ADAL" clId="{C0951494-7A40-4DF8-8425-514DA2201522}" dt="2021-12-12T01:21:06.869" v="7187"/>
          <ac:spMkLst>
            <pc:docMk/>
            <pc:sldMk cId="703088496" sldId="256"/>
            <ac:spMk id="58" creationId="{B4D87FD0-176F-488F-BAD6-5CB75827CEDC}"/>
          </ac:spMkLst>
        </pc:spChg>
        <pc:spChg chg="add del">
          <ac:chgData name="Student - Wu Xinyun" userId="ee437a5f-e261-440e-8c6f-92f9acb859ea" providerId="ADAL" clId="{C0951494-7A40-4DF8-8425-514DA2201522}" dt="2021-12-12T01:21:06.869" v="7187"/>
          <ac:spMkLst>
            <pc:docMk/>
            <pc:sldMk cId="703088496" sldId="256"/>
            <ac:spMk id="59" creationId="{92534681-4F90-4D14-B32A-6C2FB37C8760}"/>
          </ac:spMkLst>
        </pc:spChg>
        <pc:grpChg chg="add del">
          <ac:chgData name="Student - Wu Xinyun" userId="ee437a5f-e261-440e-8c6f-92f9acb859ea" providerId="ADAL" clId="{C0951494-7A40-4DF8-8425-514DA2201522}" dt="2021-12-11T17:29:57.876" v="1393"/>
          <ac:grpSpMkLst>
            <pc:docMk/>
            <pc:sldMk cId="703088496" sldId="256"/>
            <ac:grpSpMk id="10" creationId="{CEEA9366-CEA8-4F23-B065-4337F0D836FE}"/>
          </ac:grpSpMkLst>
        </pc:grpChg>
        <pc:grpChg chg="add del">
          <ac:chgData name="Student - Wu Xinyun" userId="ee437a5f-e261-440e-8c6f-92f9acb859ea" providerId="ADAL" clId="{C0951494-7A40-4DF8-8425-514DA2201522}" dt="2021-12-11T17:01:41.565" v="7" actId="26606"/>
          <ac:grpSpMkLst>
            <pc:docMk/>
            <pc:sldMk cId="703088496" sldId="256"/>
            <ac:grpSpMk id="11" creationId="{CEC7A2BB-E03E-436B-ABA5-3EBC8FB4066D}"/>
          </ac:grpSpMkLst>
        </pc:grpChg>
        <pc:grpChg chg="add del">
          <ac:chgData name="Student - Wu Xinyun" userId="ee437a5f-e261-440e-8c6f-92f9acb859ea" providerId="ADAL" clId="{C0951494-7A40-4DF8-8425-514DA2201522}" dt="2021-12-11T17:01:51.112" v="10"/>
          <ac:grpSpMkLst>
            <pc:docMk/>
            <pc:sldMk cId="703088496" sldId="256"/>
            <ac:grpSpMk id="13" creationId="{91108A0F-8C78-4294-B028-9F09581FC0A3}"/>
          </ac:grpSpMkLst>
        </pc:grpChg>
        <pc:picChg chg="add del">
          <ac:chgData name="Student - Wu Xinyun" userId="ee437a5f-e261-440e-8c6f-92f9acb859ea" providerId="ADAL" clId="{C0951494-7A40-4DF8-8425-514DA2201522}" dt="2021-12-11T17:01:41.565" v="7" actId="26606"/>
          <ac:picMkLst>
            <pc:docMk/>
            <pc:sldMk cId="703088496" sldId="256"/>
            <ac:picMk id="4" creationId="{AA15AF3C-6770-4371-BDEC-70F665D9376B}"/>
          </ac:picMkLst>
        </pc:picChg>
        <pc:picChg chg="add del">
          <ac:chgData name="Student - Wu Xinyun" userId="ee437a5f-e261-440e-8c6f-92f9acb859ea" providerId="ADAL" clId="{C0951494-7A40-4DF8-8425-514DA2201522}" dt="2021-12-11T19:11:15.567" v="7129" actId="26606"/>
          <ac:picMkLst>
            <pc:docMk/>
            <pc:sldMk cId="703088496" sldId="256"/>
            <ac:picMk id="5" creationId="{26FE6E21-B5F2-4A9A-8960-88C6AE9ECCB7}"/>
          </ac:picMkLst>
        </pc:picChg>
        <pc:picChg chg="add mod">
          <ac:chgData name="Student - Wu Xinyun" userId="ee437a5f-e261-440e-8c6f-92f9acb859ea" providerId="ADAL" clId="{C0951494-7A40-4DF8-8425-514DA2201522}" dt="2021-12-11T19:11:41.717" v="7133" actId="26606"/>
          <ac:picMkLst>
            <pc:docMk/>
            <pc:sldMk cId="703088496" sldId="256"/>
            <ac:picMk id="7" creationId="{CFD3BE82-4B7F-4B34-B1CF-17D81FD4557C}"/>
          </ac:picMkLst>
        </pc:picChg>
        <pc:picChg chg="add del">
          <ac:chgData name="Student - Wu Xinyun" userId="ee437a5f-e261-440e-8c6f-92f9acb859ea" providerId="ADAL" clId="{C0951494-7A40-4DF8-8425-514DA2201522}" dt="2021-12-11T17:02:21.870" v="20" actId="478"/>
          <ac:picMkLst>
            <pc:docMk/>
            <pc:sldMk cId="703088496" sldId="256"/>
            <ac:picMk id="49" creationId="{CE9B7804-6EF7-4D93-9DEE-7C41D101847C}"/>
          </ac:picMkLst>
        </pc:picChg>
        <pc:cxnChg chg="add del">
          <ac:chgData name="Student - Wu Xinyun" userId="ee437a5f-e261-440e-8c6f-92f9acb859ea" providerId="ADAL" clId="{C0951494-7A40-4DF8-8425-514DA2201522}" dt="2021-12-11T19:11:41.717" v="7133" actId="26606"/>
          <ac:cxnSpMkLst>
            <pc:docMk/>
            <pc:sldMk cId="703088496" sldId="256"/>
            <ac:cxnSpMk id="12" creationId="{A57C1A16-B8AB-4D99-A195-A38F556A6486}"/>
          </ac:cxnSpMkLst>
        </pc:cxnChg>
        <pc:cxnChg chg="add del">
          <ac:chgData name="Student - Wu Xinyun" userId="ee437a5f-e261-440e-8c6f-92f9acb859ea" providerId="ADAL" clId="{C0951494-7A40-4DF8-8425-514DA2201522}" dt="2021-12-11T19:11:41.717" v="7133" actId="26606"/>
          <ac:cxnSpMkLst>
            <pc:docMk/>
            <pc:sldMk cId="703088496" sldId="256"/>
            <ac:cxnSpMk id="14" creationId="{F8A9B20B-D1DD-4573-B5EC-558029519236}"/>
          </ac:cxnSpMkLst>
        </pc:cxnChg>
        <pc:cxnChg chg="add del">
          <ac:chgData name="Student - Wu Xinyun" userId="ee437a5f-e261-440e-8c6f-92f9acb859ea" providerId="ADAL" clId="{C0951494-7A40-4DF8-8425-514DA2201522}" dt="2021-12-11T19:11:41.702" v="7132" actId="26606"/>
          <ac:cxnSpMkLst>
            <pc:docMk/>
            <pc:sldMk cId="703088496" sldId="256"/>
            <ac:cxnSpMk id="30" creationId="{D6329892-480C-49E2-BD6B-45E98C9537B0}"/>
          </ac:cxnSpMkLst>
        </pc:cxnChg>
        <pc:cxnChg chg="add del">
          <ac:chgData name="Student - Wu Xinyun" userId="ee437a5f-e261-440e-8c6f-92f9acb859ea" providerId="ADAL" clId="{C0951494-7A40-4DF8-8425-514DA2201522}" dt="2021-12-11T19:11:41.702" v="7132" actId="26606"/>
          <ac:cxnSpMkLst>
            <pc:docMk/>
            <pc:sldMk cId="703088496" sldId="256"/>
            <ac:cxnSpMk id="32" creationId="{27138EE9-D930-4AF5-8DCA-D506DFDDAC69}"/>
          </ac:cxnSpMkLst>
        </pc:cxnChg>
        <pc:cxnChg chg="add del">
          <ac:chgData name="Student - Wu Xinyun" userId="ee437a5f-e261-440e-8c6f-92f9acb859ea" providerId="ADAL" clId="{C0951494-7A40-4DF8-8425-514DA2201522}" dt="2021-12-12T01:21:06.869" v="7187"/>
          <ac:cxnSpMkLst>
            <pc:docMk/>
            <pc:sldMk cId="703088496" sldId="256"/>
            <ac:cxnSpMk id="52" creationId="{527EB943-755E-4000-849C-70B9070CB58A}"/>
          </ac:cxnSpMkLst>
        </pc:cxnChg>
        <pc:cxnChg chg="add del">
          <ac:chgData name="Student - Wu Xinyun" userId="ee437a5f-e261-440e-8c6f-92f9acb859ea" providerId="ADAL" clId="{C0951494-7A40-4DF8-8425-514DA2201522}" dt="2021-12-12T01:21:06.869" v="7187"/>
          <ac:cxnSpMkLst>
            <pc:docMk/>
            <pc:sldMk cId="703088496" sldId="256"/>
            <ac:cxnSpMk id="53" creationId="{88C0E865-DD2F-4731-8827-462D0810D60C}"/>
          </ac:cxnSpMkLst>
        </pc:cxnChg>
      </pc:sldChg>
      <pc:sldChg chg="addSp delSp modSp new mod">
        <pc:chgData name="Student - Wu Xinyun" userId="ee437a5f-e261-440e-8c6f-92f9acb859ea" providerId="ADAL" clId="{C0951494-7A40-4DF8-8425-514DA2201522}" dt="2021-12-12T01:21:09.232" v="7188"/>
        <pc:sldMkLst>
          <pc:docMk/>
          <pc:sldMk cId="2739842834" sldId="257"/>
        </pc:sldMkLst>
        <pc:spChg chg="mod">
          <ac:chgData name="Student - Wu Xinyun" userId="ee437a5f-e261-440e-8c6f-92f9acb859ea" providerId="ADAL" clId="{C0951494-7A40-4DF8-8425-514DA2201522}" dt="2021-12-12T01:21:09.232" v="7188"/>
          <ac:spMkLst>
            <pc:docMk/>
            <pc:sldMk cId="2739842834" sldId="257"/>
            <ac:spMk id="2" creationId="{BC735C97-0E94-4143-8303-D0839DD51B92}"/>
          </ac:spMkLst>
        </pc:spChg>
        <pc:spChg chg="mod">
          <ac:chgData name="Student - Wu Xinyun" userId="ee437a5f-e261-440e-8c6f-92f9acb859ea" providerId="ADAL" clId="{C0951494-7A40-4DF8-8425-514DA2201522}" dt="2021-12-12T01:21:09.232" v="7188"/>
          <ac:spMkLst>
            <pc:docMk/>
            <pc:sldMk cId="2739842834" sldId="257"/>
            <ac:spMk id="3" creationId="{F0DF0BA1-136C-4F36-95E1-D3D6B78D8A1E}"/>
          </ac:spMkLst>
        </pc:spChg>
        <pc:spChg chg="add mod">
          <ac:chgData name="Student - Wu Xinyun" userId="ee437a5f-e261-440e-8c6f-92f9acb859ea" providerId="ADAL" clId="{C0951494-7A40-4DF8-8425-514DA2201522}" dt="2021-12-11T17:36:46.039" v="1768" actId="33524"/>
          <ac:spMkLst>
            <pc:docMk/>
            <pc:sldMk cId="2739842834" sldId="257"/>
            <ac:spMk id="4" creationId="{DF2FE24F-0A6A-4674-963C-6CDFD51A6003}"/>
          </ac:spMkLst>
        </pc:spChg>
        <pc:spChg chg="add del mod">
          <ac:chgData name="Student - Wu Xinyun" userId="ee437a5f-e261-440e-8c6f-92f9acb859ea" providerId="ADAL" clId="{C0951494-7A40-4DF8-8425-514DA2201522}" dt="2021-12-11T17:35:53.512" v="1699" actId="478"/>
          <ac:spMkLst>
            <pc:docMk/>
            <pc:sldMk cId="2739842834" sldId="257"/>
            <ac:spMk id="5" creationId="{1F780187-F58F-4669-BEEE-5810055915DB}"/>
          </ac:spMkLst>
        </pc:spChg>
        <pc:spChg chg="add">
          <ac:chgData name="Student - Wu Xinyun" userId="ee437a5f-e261-440e-8c6f-92f9acb859ea" providerId="ADAL" clId="{C0951494-7A40-4DF8-8425-514DA2201522}" dt="2021-12-11T17:35:57.994" v="1700" actId="11529"/>
          <ac:spMkLst>
            <pc:docMk/>
            <pc:sldMk cId="2739842834" sldId="257"/>
            <ac:spMk id="6" creationId="{2C3BA37B-7661-4888-86D1-05BAF44826FA}"/>
          </ac:spMkLst>
        </pc:spChg>
        <pc:spChg chg="add mod">
          <ac:chgData name="Student - Wu Xinyun" userId="ee437a5f-e261-440e-8c6f-92f9acb859ea" providerId="ADAL" clId="{C0951494-7A40-4DF8-8425-514DA2201522}" dt="2021-12-11T18:58:35.878" v="6524" actId="1076"/>
          <ac:spMkLst>
            <pc:docMk/>
            <pc:sldMk cId="2739842834" sldId="257"/>
            <ac:spMk id="7" creationId="{DF2929DF-15B2-4A7F-B35D-662AF34DD4C1}"/>
          </ac:spMkLst>
        </pc:spChg>
        <pc:spChg chg="add mod">
          <ac:chgData name="Student - Wu Xinyun" userId="ee437a5f-e261-440e-8c6f-92f9acb859ea" providerId="ADAL" clId="{C0951494-7A40-4DF8-8425-514DA2201522}" dt="2021-12-11T18:58:38.593" v="6525" actId="1076"/>
          <ac:spMkLst>
            <pc:docMk/>
            <pc:sldMk cId="2739842834" sldId="257"/>
            <ac:spMk id="8" creationId="{B2016A0A-06CB-4483-BBAC-441C9C06BB46}"/>
          </ac:spMkLst>
        </pc:spChg>
        <pc:spChg chg="add mod">
          <ac:chgData name="Student - Wu Xinyun" userId="ee437a5f-e261-440e-8c6f-92f9acb859ea" providerId="ADAL" clId="{C0951494-7A40-4DF8-8425-514DA2201522}" dt="2021-12-11T18:58:41.421" v="6526" actId="1076"/>
          <ac:spMkLst>
            <pc:docMk/>
            <pc:sldMk cId="2739842834" sldId="257"/>
            <ac:spMk id="9" creationId="{99EDD4A3-81E2-45C8-AE67-840C3EAF8747}"/>
          </ac:spMkLst>
        </pc:spChg>
        <pc:spChg chg="add mod">
          <ac:chgData name="Student - Wu Xinyun" userId="ee437a5f-e261-440e-8c6f-92f9acb859ea" providerId="ADAL" clId="{C0951494-7A40-4DF8-8425-514DA2201522}" dt="2021-12-11T18:59:19.100" v="6556" actId="14100"/>
          <ac:spMkLst>
            <pc:docMk/>
            <pc:sldMk cId="2739842834" sldId="257"/>
            <ac:spMk id="10" creationId="{30EB19E1-1D99-45F8-81F6-6011AC7ACA9C}"/>
          </ac:spMkLst>
        </pc:spChg>
        <pc:spChg chg="add mod">
          <ac:chgData name="Student - Wu Xinyun" userId="ee437a5f-e261-440e-8c6f-92f9acb859ea" providerId="ADAL" clId="{C0951494-7A40-4DF8-8425-514DA2201522}" dt="2021-12-11T18:59:10.791" v="6554" actId="1076"/>
          <ac:spMkLst>
            <pc:docMk/>
            <pc:sldMk cId="2739842834" sldId="257"/>
            <ac:spMk id="11" creationId="{9B5DA69B-9B7A-4F09-AD6F-7234D37D9DC0}"/>
          </ac:spMkLst>
        </pc:spChg>
        <pc:cxnChg chg="add del mod">
          <ac:chgData name="Student - Wu Xinyun" userId="ee437a5f-e261-440e-8c6f-92f9acb859ea" providerId="ADAL" clId="{C0951494-7A40-4DF8-8425-514DA2201522}" dt="2021-12-11T18:25:25.611" v="4940" actId="11529"/>
          <ac:cxnSpMkLst>
            <pc:docMk/>
            <pc:sldMk cId="2739842834" sldId="257"/>
            <ac:cxnSpMk id="13" creationId="{647326BA-B1EB-439F-842A-9D072D8AE3C8}"/>
          </ac:cxnSpMkLst>
        </pc:cxnChg>
      </pc:sldChg>
      <pc:sldChg chg="addSp delSp modSp new mod">
        <pc:chgData name="Student - Wu Xinyun" userId="ee437a5f-e261-440e-8c6f-92f9acb859ea" providerId="ADAL" clId="{C0951494-7A40-4DF8-8425-514DA2201522}" dt="2021-12-12T01:21:09.232" v="7188"/>
        <pc:sldMkLst>
          <pc:docMk/>
          <pc:sldMk cId="3670415531" sldId="258"/>
        </pc:sldMkLst>
        <pc:spChg chg="mod">
          <ac:chgData name="Student - Wu Xinyun" userId="ee437a5f-e261-440e-8c6f-92f9acb859ea" providerId="ADAL" clId="{C0951494-7A40-4DF8-8425-514DA2201522}" dt="2021-12-12T01:21:09.232" v="7188"/>
          <ac:spMkLst>
            <pc:docMk/>
            <pc:sldMk cId="3670415531" sldId="258"/>
            <ac:spMk id="2" creationId="{0546E413-8048-4A39-B885-0E2A05523D48}"/>
          </ac:spMkLst>
        </pc:spChg>
        <pc:spChg chg="del mod">
          <ac:chgData name="Student - Wu Xinyun" userId="ee437a5f-e261-440e-8c6f-92f9acb859ea" providerId="ADAL" clId="{C0951494-7A40-4DF8-8425-514DA2201522}" dt="2021-12-11T17:11:19.119" v="499" actId="22"/>
          <ac:spMkLst>
            <pc:docMk/>
            <pc:sldMk cId="3670415531" sldId="258"/>
            <ac:spMk id="3" creationId="{7C7F7B94-71FD-48FD-B16A-246BC9F6328E}"/>
          </ac:spMkLst>
        </pc:spChg>
        <pc:spChg chg="add mod">
          <ac:chgData name="Student - Wu Xinyun" userId="ee437a5f-e261-440e-8c6f-92f9acb859ea" providerId="ADAL" clId="{C0951494-7A40-4DF8-8425-514DA2201522}" dt="2021-12-11T17:19:57.086" v="787" actId="1076"/>
          <ac:spMkLst>
            <pc:docMk/>
            <pc:sldMk cId="3670415531" sldId="258"/>
            <ac:spMk id="8" creationId="{E1C1CBAB-49AC-475E-9595-396D6944FECD}"/>
          </ac:spMkLst>
        </pc:spChg>
        <pc:spChg chg="add mod">
          <ac:chgData name="Student - Wu Xinyun" userId="ee437a5f-e261-440e-8c6f-92f9acb859ea" providerId="ADAL" clId="{C0951494-7A40-4DF8-8425-514DA2201522}" dt="2021-12-11T17:16:16.041" v="608" actId="20577"/>
          <ac:spMkLst>
            <pc:docMk/>
            <pc:sldMk cId="3670415531" sldId="258"/>
            <ac:spMk id="11" creationId="{092DBDA6-A116-4190-AEAC-EB3DC01098EE}"/>
          </ac:spMkLst>
        </pc:spChg>
        <pc:picChg chg="add mod ord">
          <ac:chgData name="Student - Wu Xinyun" userId="ee437a5f-e261-440e-8c6f-92f9acb859ea" providerId="ADAL" clId="{C0951494-7A40-4DF8-8425-514DA2201522}" dt="2021-12-11T17:16:38.166" v="609" actId="14100"/>
          <ac:picMkLst>
            <pc:docMk/>
            <pc:sldMk cId="3670415531" sldId="258"/>
            <ac:picMk id="5" creationId="{F21FDC96-9A69-4B3F-9D02-C5975CB5603A}"/>
          </ac:picMkLst>
        </pc:picChg>
        <pc:picChg chg="add mod">
          <ac:chgData name="Student - Wu Xinyun" userId="ee437a5f-e261-440e-8c6f-92f9acb859ea" providerId="ADAL" clId="{C0951494-7A40-4DF8-8425-514DA2201522}" dt="2021-12-11T17:13:19.470" v="504" actId="1076"/>
          <ac:picMkLst>
            <pc:docMk/>
            <pc:sldMk cId="3670415531" sldId="258"/>
            <ac:picMk id="7" creationId="{610E8D70-FC85-4AC0-8F05-D95E1D180EE5}"/>
          </ac:picMkLst>
        </pc:picChg>
        <pc:picChg chg="add mod">
          <ac:chgData name="Student - Wu Xinyun" userId="ee437a5f-e261-440e-8c6f-92f9acb859ea" providerId="ADAL" clId="{C0951494-7A40-4DF8-8425-514DA2201522}" dt="2021-12-11T17:14:20.959" v="523" actId="1076"/>
          <ac:picMkLst>
            <pc:docMk/>
            <pc:sldMk cId="3670415531" sldId="258"/>
            <ac:picMk id="10" creationId="{A044D995-A902-4F23-B06D-F110D3A53034}"/>
          </ac:picMkLst>
        </pc:picChg>
        <pc:picChg chg="add del mod">
          <ac:chgData name="Student - Wu Xinyun" userId="ee437a5f-e261-440e-8c6f-92f9acb859ea" providerId="ADAL" clId="{C0951494-7A40-4DF8-8425-514DA2201522}" dt="2021-12-11T17:16:48.871" v="612" actId="478"/>
          <ac:picMkLst>
            <pc:docMk/>
            <pc:sldMk cId="3670415531" sldId="258"/>
            <ac:picMk id="13" creationId="{AD854623-7839-4434-A051-A39F4E3C89C3}"/>
          </ac:picMkLst>
        </pc:picChg>
      </pc:sldChg>
      <pc:sldChg chg="addSp modSp new mod">
        <pc:chgData name="Student - Wu Xinyun" userId="ee437a5f-e261-440e-8c6f-92f9acb859ea" providerId="ADAL" clId="{C0951494-7A40-4DF8-8425-514DA2201522}" dt="2021-12-12T01:21:09.232" v="7188"/>
        <pc:sldMkLst>
          <pc:docMk/>
          <pc:sldMk cId="2404773698" sldId="259"/>
        </pc:sldMkLst>
        <pc:spChg chg="mod">
          <ac:chgData name="Student - Wu Xinyun" userId="ee437a5f-e261-440e-8c6f-92f9acb859ea" providerId="ADAL" clId="{C0951494-7A40-4DF8-8425-514DA2201522}" dt="2021-12-12T01:21:09.232" v="7188"/>
          <ac:spMkLst>
            <pc:docMk/>
            <pc:sldMk cId="2404773698" sldId="259"/>
            <ac:spMk id="2" creationId="{5CF3412B-0231-4F99-A7E4-23D99301767B}"/>
          </ac:spMkLst>
        </pc:spChg>
        <pc:spChg chg="mod">
          <ac:chgData name="Student - Wu Xinyun" userId="ee437a5f-e261-440e-8c6f-92f9acb859ea" providerId="ADAL" clId="{C0951494-7A40-4DF8-8425-514DA2201522}" dt="2021-12-12T01:21:09.232" v="7188"/>
          <ac:spMkLst>
            <pc:docMk/>
            <pc:sldMk cId="2404773698" sldId="259"/>
            <ac:spMk id="3" creationId="{08EA0CC3-B3A2-43F4-BAB6-4D6FEBE575A3}"/>
          </ac:spMkLst>
        </pc:spChg>
        <pc:spChg chg="add mod">
          <ac:chgData name="Student - Wu Xinyun" userId="ee437a5f-e261-440e-8c6f-92f9acb859ea" providerId="ADAL" clId="{C0951494-7A40-4DF8-8425-514DA2201522}" dt="2021-12-11T17:20:43.205" v="822" actId="20577"/>
          <ac:spMkLst>
            <pc:docMk/>
            <pc:sldMk cId="2404773698" sldId="259"/>
            <ac:spMk id="6" creationId="{42C3F7F6-3338-42BD-A68C-286AAE469AC3}"/>
          </ac:spMkLst>
        </pc:spChg>
        <pc:spChg chg="add">
          <ac:chgData name="Student - Wu Xinyun" userId="ee437a5f-e261-440e-8c6f-92f9acb859ea" providerId="ADAL" clId="{C0951494-7A40-4DF8-8425-514DA2201522}" dt="2021-12-12T01:17:29.282" v="7135" actId="11529"/>
          <ac:spMkLst>
            <pc:docMk/>
            <pc:sldMk cId="2404773698" sldId="259"/>
            <ac:spMk id="7" creationId="{4CD7DDCC-F719-4BFA-8B53-F39585B91F39}"/>
          </ac:spMkLst>
        </pc:spChg>
        <pc:picChg chg="add mod">
          <ac:chgData name="Student - Wu Xinyun" userId="ee437a5f-e261-440e-8c6f-92f9acb859ea" providerId="ADAL" clId="{C0951494-7A40-4DF8-8425-514DA2201522}" dt="2021-12-11T17:17:47.840" v="670" actId="1076"/>
          <ac:picMkLst>
            <pc:docMk/>
            <pc:sldMk cId="2404773698" sldId="259"/>
            <ac:picMk id="5" creationId="{76F67729-35C5-4E14-B5BC-35B2311DDBC3}"/>
          </ac:picMkLst>
        </pc:picChg>
      </pc:sldChg>
      <pc:sldChg chg="addSp delSp modSp new mod setBg setClrOvrMap delDesignElem">
        <pc:chgData name="Student - Wu Xinyun" userId="ee437a5f-e261-440e-8c6f-92f9acb859ea" providerId="ADAL" clId="{C0951494-7A40-4DF8-8425-514DA2201522}" dt="2021-12-11T17:29:57.876" v="1393"/>
        <pc:sldMkLst>
          <pc:docMk/>
          <pc:sldMk cId="4177871293" sldId="260"/>
        </pc:sldMkLst>
        <pc:spChg chg="mod">
          <ac:chgData name="Student - Wu Xinyun" userId="ee437a5f-e261-440e-8c6f-92f9acb859ea" providerId="ADAL" clId="{C0951494-7A40-4DF8-8425-514DA2201522}" dt="2021-12-11T17:19:15.523" v="705" actId="27636"/>
          <ac:spMkLst>
            <pc:docMk/>
            <pc:sldMk cId="4177871293" sldId="260"/>
            <ac:spMk id="2" creationId="{98C83B77-3BF2-43F1-8289-F3BC8BC18983}"/>
          </ac:spMkLst>
        </pc:spChg>
        <pc:spChg chg="del">
          <ac:chgData name="Student - Wu Xinyun" userId="ee437a5f-e261-440e-8c6f-92f9acb859ea" providerId="ADAL" clId="{C0951494-7A40-4DF8-8425-514DA2201522}" dt="2021-12-11T17:18:44.817" v="698" actId="22"/>
          <ac:spMkLst>
            <pc:docMk/>
            <pc:sldMk cId="4177871293" sldId="260"/>
            <ac:spMk id="3" creationId="{89CAA063-C124-439A-9D02-9C4173A6FCEC}"/>
          </ac:spMkLst>
        </pc:spChg>
        <pc:spChg chg="add mod">
          <ac:chgData name="Student - Wu Xinyun" userId="ee437a5f-e261-440e-8c6f-92f9acb859ea" providerId="ADAL" clId="{C0951494-7A40-4DF8-8425-514DA2201522}" dt="2021-12-11T17:19:46.994" v="786" actId="20577"/>
          <ac:spMkLst>
            <pc:docMk/>
            <pc:sldMk cId="4177871293" sldId="260"/>
            <ac:spMk id="9" creationId="{4AD0E1DD-B713-415B-ACFE-66D08403F0A3}"/>
          </ac:spMkLst>
        </pc:spChg>
        <pc:spChg chg="add">
          <ac:chgData name="Student - Wu Xinyun" userId="ee437a5f-e261-440e-8c6f-92f9acb859ea" providerId="ADAL" clId="{C0951494-7A40-4DF8-8425-514DA2201522}" dt="2021-12-11T17:18:59.456" v="701" actId="26606"/>
          <ac:spMkLst>
            <pc:docMk/>
            <pc:sldMk cId="4177871293" sldId="260"/>
            <ac:spMk id="12" creationId="{3BCB5F6A-9EB0-40B0-9D13-3023E9A20508}"/>
          </ac:spMkLst>
        </pc:spChg>
        <pc:grpChg chg="del">
          <ac:chgData name="Student - Wu Xinyun" userId="ee437a5f-e261-440e-8c6f-92f9acb859ea" providerId="ADAL" clId="{C0951494-7A40-4DF8-8425-514DA2201522}" dt="2021-12-11T17:29:57.876" v="1393"/>
          <ac:grpSpMkLst>
            <pc:docMk/>
            <pc:sldMk cId="4177871293" sldId="260"/>
            <ac:grpSpMk id="65" creationId="{88C9B83F-64CD-41C1-925F-A08801FFD0BD}"/>
          </ac:grpSpMkLst>
        </pc:grpChg>
        <pc:picChg chg="add mod ord">
          <ac:chgData name="Student - Wu Xinyun" userId="ee437a5f-e261-440e-8c6f-92f9acb859ea" providerId="ADAL" clId="{C0951494-7A40-4DF8-8425-514DA2201522}" dt="2021-12-11T17:18:59.456" v="701" actId="26606"/>
          <ac:picMkLst>
            <pc:docMk/>
            <pc:sldMk cId="4177871293" sldId="260"/>
            <ac:picMk id="5" creationId="{F5DAD767-21C9-46FD-BB20-70F9AB5EE0DB}"/>
          </ac:picMkLst>
        </pc:picChg>
      </pc:sldChg>
      <pc:sldChg chg="addSp delSp modSp new mod setBg setClrOvrMap">
        <pc:chgData name="Student - Wu Xinyun" userId="ee437a5f-e261-440e-8c6f-92f9acb859ea" providerId="ADAL" clId="{C0951494-7A40-4DF8-8425-514DA2201522}" dt="2021-12-12T05:01:33.746" v="7284" actId="11529"/>
        <pc:sldMkLst>
          <pc:docMk/>
          <pc:sldMk cId="1321507388" sldId="261"/>
        </pc:sldMkLst>
        <pc:spChg chg="mod ord">
          <ac:chgData name="Student - Wu Xinyun" userId="ee437a5f-e261-440e-8c6f-92f9acb859ea" providerId="ADAL" clId="{C0951494-7A40-4DF8-8425-514DA2201522}" dt="2021-12-11T17:30:03.037" v="1394"/>
          <ac:spMkLst>
            <pc:docMk/>
            <pc:sldMk cId="1321507388" sldId="261"/>
            <ac:spMk id="2" creationId="{2B9EFFBA-933C-4BAC-B498-76EB594D0A61}"/>
          </ac:spMkLst>
        </pc:spChg>
        <pc:spChg chg="add del mod">
          <ac:chgData name="Student - Wu Xinyun" userId="ee437a5f-e261-440e-8c6f-92f9acb859ea" providerId="ADAL" clId="{C0951494-7A40-4DF8-8425-514DA2201522}" dt="2021-12-11T17:22:23.483" v="845" actId="26606"/>
          <ac:spMkLst>
            <pc:docMk/>
            <pc:sldMk cId="1321507388" sldId="261"/>
            <ac:spMk id="3" creationId="{837B6C81-0CF9-4BAF-A47C-3390C6FC4F76}"/>
          </ac:spMkLst>
        </pc:spChg>
        <pc:spChg chg="add del">
          <ac:chgData name="Student - Wu Xinyun" userId="ee437a5f-e261-440e-8c6f-92f9acb859ea" providerId="ADAL" clId="{C0951494-7A40-4DF8-8425-514DA2201522}" dt="2021-12-11T17:22:12.693" v="830" actId="26606"/>
          <ac:spMkLst>
            <pc:docMk/>
            <pc:sldMk cId="1321507388" sldId="261"/>
            <ac:spMk id="10" creationId="{3BCB5F6A-9EB0-40B0-9D13-3023E9A20508}"/>
          </ac:spMkLst>
        </pc:spChg>
        <pc:spChg chg="add del">
          <ac:chgData name="Student - Wu Xinyun" userId="ee437a5f-e261-440e-8c6f-92f9acb859ea" providerId="ADAL" clId="{C0951494-7A40-4DF8-8425-514DA2201522}" dt="2021-12-11T17:22:14.207" v="832" actId="26606"/>
          <ac:spMkLst>
            <pc:docMk/>
            <pc:sldMk cId="1321507388" sldId="261"/>
            <ac:spMk id="12" creationId="{3BCB5F6A-9EB0-40B0-9D13-3023E9A20508}"/>
          </ac:spMkLst>
        </pc:spChg>
        <pc:spChg chg="add del">
          <ac:chgData name="Student - Wu Xinyun" userId="ee437a5f-e261-440e-8c6f-92f9acb859ea" providerId="ADAL" clId="{C0951494-7A40-4DF8-8425-514DA2201522}" dt="2021-12-11T17:22:20.440" v="838" actId="26606"/>
          <ac:spMkLst>
            <pc:docMk/>
            <pc:sldMk cId="1321507388" sldId="261"/>
            <ac:spMk id="22" creationId="{837B6C81-0CF9-4BAF-A47C-3390C6FC4F76}"/>
          </ac:spMkLst>
        </pc:spChg>
        <pc:spChg chg="add del">
          <ac:chgData name="Student - Wu Xinyun" userId="ee437a5f-e261-440e-8c6f-92f9acb859ea" providerId="ADAL" clId="{C0951494-7A40-4DF8-8425-514DA2201522}" dt="2021-12-11T17:22:20.440" v="838" actId="26606"/>
          <ac:spMkLst>
            <pc:docMk/>
            <pc:sldMk cId="1321507388" sldId="261"/>
            <ac:spMk id="23" creationId="{3BCB5F6A-9EB0-40B0-9D13-3023E9A20508}"/>
          </ac:spMkLst>
        </pc:spChg>
        <pc:spChg chg="add del">
          <ac:chgData name="Student - Wu Xinyun" userId="ee437a5f-e261-440e-8c6f-92f9acb859ea" providerId="ADAL" clId="{C0951494-7A40-4DF8-8425-514DA2201522}" dt="2021-12-11T17:22:21.883" v="840" actId="26606"/>
          <ac:spMkLst>
            <pc:docMk/>
            <pc:sldMk cId="1321507388" sldId="261"/>
            <ac:spMk id="25" creationId="{837B6C81-0CF9-4BAF-A47C-3390C6FC4F76}"/>
          </ac:spMkLst>
        </pc:spChg>
        <pc:spChg chg="add del">
          <ac:chgData name="Student - Wu Xinyun" userId="ee437a5f-e261-440e-8c6f-92f9acb859ea" providerId="ADAL" clId="{C0951494-7A40-4DF8-8425-514DA2201522}" dt="2021-12-11T17:22:21.883" v="840" actId="26606"/>
          <ac:spMkLst>
            <pc:docMk/>
            <pc:sldMk cId="1321507388" sldId="261"/>
            <ac:spMk id="26" creationId="{3BCB5F6A-9EB0-40B0-9D13-3023E9A20508}"/>
          </ac:spMkLst>
        </pc:spChg>
        <pc:spChg chg="add del">
          <ac:chgData name="Student - Wu Xinyun" userId="ee437a5f-e261-440e-8c6f-92f9acb859ea" providerId="ADAL" clId="{C0951494-7A40-4DF8-8425-514DA2201522}" dt="2021-12-11T17:22:22.825" v="842" actId="26606"/>
          <ac:spMkLst>
            <pc:docMk/>
            <pc:sldMk cId="1321507388" sldId="261"/>
            <ac:spMk id="28" creationId="{837B6C81-0CF9-4BAF-A47C-3390C6FC4F76}"/>
          </ac:spMkLst>
        </pc:spChg>
        <pc:spChg chg="add del">
          <ac:chgData name="Student - Wu Xinyun" userId="ee437a5f-e261-440e-8c6f-92f9acb859ea" providerId="ADAL" clId="{C0951494-7A40-4DF8-8425-514DA2201522}" dt="2021-12-11T17:22:23.480" v="844" actId="26606"/>
          <ac:spMkLst>
            <pc:docMk/>
            <pc:sldMk cId="1321507388" sldId="261"/>
            <ac:spMk id="30" creationId="{837B6C81-0CF9-4BAF-A47C-3390C6FC4F76}"/>
          </ac:spMkLst>
        </pc:spChg>
        <pc:spChg chg="add del">
          <ac:chgData name="Student - Wu Xinyun" userId="ee437a5f-e261-440e-8c6f-92f9acb859ea" providerId="ADAL" clId="{C0951494-7A40-4DF8-8425-514DA2201522}" dt="2021-12-11T17:22:23.480" v="844" actId="26606"/>
          <ac:spMkLst>
            <pc:docMk/>
            <pc:sldMk cId="1321507388" sldId="261"/>
            <ac:spMk id="31" creationId="{3BCB5F6A-9EB0-40B0-9D13-3023E9A20508}"/>
          </ac:spMkLst>
        </pc:spChg>
        <pc:spChg chg="add mod">
          <ac:chgData name="Student - Wu Xinyun" userId="ee437a5f-e261-440e-8c6f-92f9acb859ea" providerId="ADAL" clId="{C0951494-7A40-4DF8-8425-514DA2201522}" dt="2021-12-12T05:01:27.205" v="7283" actId="27636"/>
          <ac:spMkLst>
            <pc:docMk/>
            <pc:sldMk cId="1321507388" sldId="261"/>
            <ac:spMk id="33" creationId="{837B6C81-0CF9-4BAF-A47C-3390C6FC4F76}"/>
          </ac:spMkLst>
        </pc:spChg>
        <pc:grpChg chg="add del">
          <ac:chgData name="Student - Wu Xinyun" userId="ee437a5f-e261-440e-8c6f-92f9acb859ea" providerId="ADAL" clId="{C0951494-7A40-4DF8-8425-514DA2201522}" dt="2021-12-11T17:22:18.164" v="836" actId="26606"/>
          <ac:grpSpMkLst>
            <pc:docMk/>
            <pc:sldMk cId="1321507388" sldId="261"/>
            <ac:grpSpMk id="7" creationId="{88C9B83F-64CD-41C1-925F-A08801FFD0BD}"/>
          </ac:grpSpMkLst>
        </pc:grpChg>
        <pc:picChg chg="add mod">
          <ac:chgData name="Student - Wu Xinyun" userId="ee437a5f-e261-440e-8c6f-92f9acb859ea" providerId="ADAL" clId="{C0951494-7A40-4DF8-8425-514DA2201522}" dt="2021-12-12T05:00:00.424" v="7254" actId="1076"/>
          <ac:picMkLst>
            <pc:docMk/>
            <pc:sldMk cId="1321507388" sldId="261"/>
            <ac:picMk id="5" creationId="{C45D024E-C6BD-41EC-B988-97380681652B}"/>
          </ac:picMkLst>
        </pc:picChg>
        <pc:cxnChg chg="add mod">
          <ac:chgData name="Student - Wu Xinyun" userId="ee437a5f-e261-440e-8c6f-92f9acb859ea" providerId="ADAL" clId="{C0951494-7A40-4DF8-8425-514DA2201522}" dt="2021-12-12T05:00:02.757" v="7255" actId="14100"/>
          <ac:cxnSpMkLst>
            <pc:docMk/>
            <pc:sldMk cId="1321507388" sldId="261"/>
            <ac:cxnSpMk id="4" creationId="{7D95355D-694D-431D-912C-E6DC038B79E6}"/>
          </ac:cxnSpMkLst>
        </pc:cxnChg>
        <pc:cxnChg chg="add mod">
          <ac:chgData name="Student - Wu Xinyun" userId="ee437a5f-e261-440e-8c6f-92f9acb859ea" providerId="ADAL" clId="{C0951494-7A40-4DF8-8425-514DA2201522}" dt="2021-12-12T05:00:05.336" v="7256" actId="14100"/>
          <ac:cxnSpMkLst>
            <pc:docMk/>
            <pc:sldMk cId="1321507388" sldId="261"/>
            <ac:cxnSpMk id="7" creationId="{763D714F-C013-4AE1-8115-D55A122764D7}"/>
          </ac:cxnSpMkLst>
        </pc:cxnChg>
        <pc:cxnChg chg="add mod">
          <ac:chgData name="Student - Wu Xinyun" userId="ee437a5f-e261-440e-8c6f-92f9acb859ea" providerId="ADAL" clId="{C0951494-7A40-4DF8-8425-514DA2201522}" dt="2021-12-12T05:00:10.356" v="7257" actId="14100"/>
          <ac:cxnSpMkLst>
            <pc:docMk/>
            <pc:sldMk cId="1321507388" sldId="261"/>
            <ac:cxnSpMk id="9" creationId="{8F491C9D-CD34-497B-9941-0F2E547BB37D}"/>
          </ac:cxnSpMkLst>
        </pc:cxnChg>
        <pc:cxnChg chg="add">
          <ac:chgData name="Student - Wu Xinyun" userId="ee437a5f-e261-440e-8c6f-92f9acb859ea" providerId="ADAL" clId="{C0951494-7A40-4DF8-8425-514DA2201522}" dt="2021-12-12T05:00:17.331" v="7258" actId="11529"/>
          <ac:cxnSpMkLst>
            <pc:docMk/>
            <pc:sldMk cId="1321507388" sldId="261"/>
            <ac:cxnSpMk id="11" creationId="{5F70CCB3-1D73-43DF-9991-FBA68D7ED94A}"/>
          </ac:cxnSpMkLst>
        </pc:cxnChg>
        <pc:cxnChg chg="add">
          <ac:chgData name="Student - Wu Xinyun" userId="ee437a5f-e261-440e-8c6f-92f9acb859ea" providerId="ADAL" clId="{C0951494-7A40-4DF8-8425-514DA2201522}" dt="2021-12-12T05:01:33.746" v="7284" actId="11529"/>
          <ac:cxnSpMkLst>
            <pc:docMk/>
            <pc:sldMk cId="1321507388" sldId="261"/>
            <ac:cxnSpMk id="13" creationId="{8128BE13-1A34-4DBE-843D-1785C374D0A6}"/>
          </ac:cxnSpMkLst>
        </pc:cxnChg>
      </pc:sldChg>
      <pc:sldChg chg="addSp delSp modSp new mod setBg setClrOvrMap delDesignElem">
        <pc:chgData name="Student - Wu Xinyun" userId="ee437a5f-e261-440e-8c6f-92f9acb859ea" providerId="ADAL" clId="{C0951494-7A40-4DF8-8425-514DA2201522}" dt="2021-12-12T05:01:48.196" v="7286" actId="14100"/>
        <pc:sldMkLst>
          <pc:docMk/>
          <pc:sldMk cId="3922578683" sldId="262"/>
        </pc:sldMkLst>
        <pc:spChg chg="mod">
          <ac:chgData name="Student - Wu Xinyun" userId="ee437a5f-e261-440e-8c6f-92f9acb859ea" providerId="ADAL" clId="{C0951494-7A40-4DF8-8425-514DA2201522}" dt="2021-12-11T17:25:49.772" v="1187" actId="26606"/>
          <ac:spMkLst>
            <pc:docMk/>
            <pc:sldMk cId="3922578683" sldId="262"/>
            <ac:spMk id="2" creationId="{2E896F9C-5887-459A-B6F0-069380DFF005}"/>
          </ac:spMkLst>
        </pc:spChg>
        <pc:spChg chg="del">
          <ac:chgData name="Student - Wu Xinyun" userId="ee437a5f-e261-440e-8c6f-92f9acb859ea" providerId="ADAL" clId="{C0951494-7A40-4DF8-8425-514DA2201522}" dt="2021-12-11T17:24:46.840" v="1071" actId="22"/>
          <ac:spMkLst>
            <pc:docMk/>
            <pc:sldMk cId="3922578683" sldId="262"/>
            <ac:spMk id="3" creationId="{3CAD6ECF-341A-4C1F-B2A6-FAC2805E7FF1}"/>
          </ac:spMkLst>
        </pc:spChg>
        <pc:spChg chg="add mod">
          <ac:chgData name="Student - Wu Xinyun" userId="ee437a5f-e261-440e-8c6f-92f9acb859ea" providerId="ADAL" clId="{C0951494-7A40-4DF8-8425-514DA2201522}" dt="2021-12-11T17:25:49.772" v="1187" actId="26606"/>
          <ac:spMkLst>
            <pc:docMk/>
            <pc:sldMk cId="3922578683" sldId="262"/>
            <ac:spMk id="9" creationId="{91B6FE4F-7EEA-4757-94A1-DA3EEB047B74}"/>
          </ac:spMkLst>
        </pc:spChg>
        <pc:spChg chg="add del">
          <ac:chgData name="Student - Wu Xinyun" userId="ee437a5f-e261-440e-8c6f-92f9acb859ea" providerId="ADAL" clId="{C0951494-7A40-4DF8-8425-514DA2201522}" dt="2021-12-11T17:25:49.772" v="1187" actId="26606"/>
          <ac:spMkLst>
            <pc:docMk/>
            <pc:sldMk cId="3922578683" sldId="262"/>
            <ac:spMk id="12" creationId="{9F4444CE-BC8D-4D61-B303-4C05614E62AB}"/>
          </ac:spMkLst>
        </pc:spChg>
        <pc:spChg chg="add del">
          <ac:chgData name="Student - Wu Xinyun" userId="ee437a5f-e261-440e-8c6f-92f9acb859ea" providerId="ADAL" clId="{C0951494-7A40-4DF8-8425-514DA2201522}" dt="2021-12-11T17:25:49.772" v="1187" actId="26606"/>
          <ac:spMkLst>
            <pc:docMk/>
            <pc:sldMk cId="3922578683" sldId="262"/>
            <ac:spMk id="14" creationId="{62423CA5-E2E1-4789-B759-9906C1C94063}"/>
          </ac:spMkLst>
        </pc:spChg>
        <pc:spChg chg="add del">
          <ac:chgData name="Student - Wu Xinyun" userId="ee437a5f-e261-440e-8c6f-92f9acb859ea" providerId="ADAL" clId="{C0951494-7A40-4DF8-8425-514DA2201522}" dt="2021-12-11T17:25:49.772" v="1187" actId="26606"/>
          <ac:spMkLst>
            <pc:docMk/>
            <pc:sldMk cId="3922578683" sldId="262"/>
            <ac:spMk id="16" creationId="{73772B81-181F-48B7-8826-4D9686D15DF5}"/>
          </ac:spMkLst>
        </pc:spChg>
        <pc:spChg chg="add del">
          <ac:chgData name="Student - Wu Xinyun" userId="ee437a5f-e261-440e-8c6f-92f9acb859ea" providerId="ADAL" clId="{C0951494-7A40-4DF8-8425-514DA2201522}" dt="2021-12-11T17:25:49.772" v="1187" actId="26606"/>
          <ac:spMkLst>
            <pc:docMk/>
            <pc:sldMk cId="3922578683" sldId="262"/>
            <ac:spMk id="18" creationId="{B2205F6E-03C6-4E92-877C-E2482F6599AA}"/>
          </ac:spMkLst>
        </pc:spChg>
        <pc:spChg chg="add del">
          <ac:chgData name="Student - Wu Xinyun" userId="ee437a5f-e261-440e-8c6f-92f9acb859ea" providerId="ADAL" clId="{C0951494-7A40-4DF8-8425-514DA2201522}" dt="2021-12-11T17:29:57.876" v="1393"/>
          <ac:spMkLst>
            <pc:docMk/>
            <pc:sldMk cId="3922578683" sldId="262"/>
            <ac:spMk id="23" creationId="{3BCB5F6A-9EB0-40B0-9D13-3023E9A20508}"/>
          </ac:spMkLst>
        </pc:spChg>
        <pc:picChg chg="add mod ord">
          <ac:chgData name="Student - Wu Xinyun" userId="ee437a5f-e261-440e-8c6f-92f9acb859ea" providerId="ADAL" clId="{C0951494-7A40-4DF8-8425-514DA2201522}" dt="2021-12-11T17:25:49.772" v="1187" actId="26606"/>
          <ac:picMkLst>
            <pc:docMk/>
            <pc:sldMk cId="3922578683" sldId="262"/>
            <ac:picMk id="5" creationId="{EE96775E-E054-4283-AED6-1E2B78E4A71E}"/>
          </ac:picMkLst>
        </pc:picChg>
        <pc:cxnChg chg="add mod">
          <ac:chgData name="Student - Wu Xinyun" userId="ee437a5f-e261-440e-8c6f-92f9acb859ea" providerId="ADAL" clId="{C0951494-7A40-4DF8-8425-514DA2201522}" dt="2021-12-12T05:01:45.471" v="7285" actId="14100"/>
          <ac:cxnSpMkLst>
            <pc:docMk/>
            <pc:sldMk cId="3922578683" sldId="262"/>
            <ac:cxnSpMk id="4" creationId="{DC0E8F72-F46E-44C5-A3F8-C3F17E371951}"/>
          </ac:cxnSpMkLst>
        </pc:cxnChg>
        <pc:cxnChg chg="add mod">
          <ac:chgData name="Student - Wu Xinyun" userId="ee437a5f-e261-440e-8c6f-92f9acb859ea" providerId="ADAL" clId="{C0951494-7A40-4DF8-8425-514DA2201522}" dt="2021-12-12T05:01:48.196" v="7286" actId="14100"/>
          <ac:cxnSpMkLst>
            <pc:docMk/>
            <pc:sldMk cId="3922578683" sldId="262"/>
            <ac:cxnSpMk id="7" creationId="{FB312536-418A-41BF-B4A8-460B805449EC}"/>
          </ac:cxnSpMkLst>
        </pc:cxnChg>
      </pc:sldChg>
      <pc:sldChg chg="addSp delSp modSp new mod setBg addAnim delAnim setClrOvrMap delDesignElem">
        <pc:chgData name="Student - Wu Xinyun" userId="ee437a5f-e261-440e-8c6f-92f9acb859ea" providerId="ADAL" clId="{C0951494-7A40-4DF8-8425-514DA2201522}" dt="2021-12-12T01:21:06.869" v="7187"/>
        <pc:sldMkLst>
          <pc:docMk/>
          <pc:sldMk cId="3148187370" sldId="263"/>
        </pc:sldMkLst>
        <pc:spChg chg="mod">
          <ac:chgData name="Student - Wu Xinyun" userId="ee437a5f-e261-440e-8c6f-92f9acb859ea" providerId="ADAL" clId="{C0951494-7A40-4DF8-8425-514DA2201522}" dt="2021-12-11T17:30:16.576" v="1400" actId="1076"/>
          <ac:spMkLst>
            <pc:docMk/>
            <pc:sldMk cId="3148187370" sldId="263"/>
            <ac:spMk id="2" creationId="{3C417808-B06B-46FF-BEFC-89849DAD0521}"/>
          </ac:spMkLst>
        </pc:spChg>
        <pc:spChg chg="add del mod ord">
          <ac:chgData name="Student - Wu Xinyun" userId="ee437a5f-e261-440e-8c6f-92f9acb859ea" providerId="ADAL" clId="{C0951494-7A40-4DF8-8425-514DA2201522}" dt="2021-12-11T17:30:19.249" v="1401" actId="1076"/>
          <ac:spMkLst>
            <pc:docMk/>
            <pc:sldMk cId="3148187370" sldId="263"/>
            <ac:spMk id="3" creationId="{6E4EE3DE-B5DD-48BF-AF13-07B84FC8A9F0}"/>
          </ac:spMkLst>
        </pc:spChg>
        <pc:spChg chg="add del">
          <ac:chgData name="Student - Wu Xinyun" userId="ee437a5f-e261-440e-8c6f-92f9acb859ea" providerId="ADAL" clId="{C0951494-7A40-4DF8-8425-514DA2201522}" dt="2021-12-11T17:30:07.269" v="1396" actId="26606"/>
          <ac:spMkLst>
            <pc:docMk/>
            <pc:sldMk cId="3148187370" sldId="263"/>
            <ac:spMk id="7" creationId="{9F4444CE-BC8D-4D61-B303-4C05614E62AB}"/>
          </ac:spMkLst>
        </pc:spChg>
        <pc:spChg chg="add del">
          <ac:chgData name="Student - Wu Xinyun" userId="ee437a5f-e261-440e-8c6f-92f9acb859ea" providerId="ADAL" clId="{C0951494-7A40-4DF8-8425-514DA2201522}" dt="2021-12-11T17:30:07.269" v="1396" actId="26606"/>
          <ac:spMkLst>
            <pc:docMk/>
            <pc:sldMk cId="3148187370" sldId="263"/>
            <ac:spMk id="8" creationId="{62423CA5-E2E1-4789-B759-9906C1C94063}"/>
          </ac:spMkLst>
        </pc:spChg>
        <pc:spChg chg="add del">
          <ac:chgData name="Student - Wu Xinyun" userId="ee437a5f-e261-440e-8c6f-92f9acb859ea" providerId="ADAL" clId="{C0951494-7A40-4DF8-8425-514DA2201522}" dt="2021-12-11T17:30:07.269" v="1396" actId="26606"/>
          <ac:spMkLst>
            <pc:docMk/>
            <pc:sldMk cId="3148187370" sldId="263"/>
            <ac:spMk id="9" creationId="{73772B81-181F-48B7-8826-4D9686D15DF5}"/>
          </ac:spMkLst>
        </pc:spChg>
        <pc:spChg chg="add del">
          <ac:chgData name="Student - Wu Xinyun" userId="ee437a5f-e261-440e-8c6f-92f9acb859ea" providerId="ADAL" clId="{C0951494-7A40-4DF8-8425-514DA2201522}" dt="2021-12-11T17:27:50.730" v="1218" actId="26606"/>
          <ac:spMkLst>
            <pc:docMk/>
            <pc:sldMk cId="3148187370" sldId="263"/>
            <ac:spMk id="10" creationId="{9F4444CE-BC8D-4D61-B303-4C05614E62AB}"/>
          </ac:spMkLst>
        </pc:spChg>
        <pc:spChg chg="add del">
          <ac:chgData name="Student - Wu Xinyun" userId="ee437a5f-e261-440e-8c6f-92f9acb859ea" providerId="ADAL" clId="{C0951494-7A40-4DF8-8425-514DA2201522}" dt="2021-12-11T17:30:07.269" v="1396" actId="26606"/>
          <ac:spMkLst>
            <pc:docMk/>
            <pc:sldMk cId="3148187370" sldId="263"/>
            <ac:spMk id="11" creationId="{B2205F6E-03C6-4E92-877C-E2482F6599AA}"/>
          </ac:spMkLst>
        </pc:spChg>
        <pc:spChg chg="add del">
          <ac:chgData name="Student - Wu Xinyun" userId="ee437a5f-e261-440e-8c6f-92f9acb859ea" providerId="ADAL" clId="{C0951494-7A40-4DF8-8425-514DA2201522}" dt="2021-12-11T17:27:50.730" v="1218" actId="26606"/>
          <ac:spMkLst>
            <pc:docMk/>
            <pc:sldMk cId="3148187370" sldId="263"/>
            <ac:spMk id="12" creationId="{62423CA5-E2E1-4789-B759-9906C1C94063}"/>
          </ac:spMkLst>
        </pc:spChg>
        <pc:spChg chg="add del">
          <ac:chgData name="Student - Wu Xinyun" userId="ee437a5f-e261-440e-8c6f-92f9acb859ea" providerId="ADAL" clId="{C0951494-7A40-4DF8-8425-514DA2201522}" dt="2021-12-12T01:21:06.869" v="7187"/>
          <ac:spMkLst>
            <pc:docMk/>
            <pc:sldMk cId="3148187370" sldId="263"/>
            <ac:spMk id="13" creationId="{A65AC7D1-EAA9-48F5-B509-60A7F50BF703}"/>
          </ac:spMkLst>
        </pc:spChg>
        <pc:spChg chg="add del">
          <ac:chgData name="Student - Wu Xinyun" userId="ee437a5f-e261-440e-8c6f-92f9acb859ea" providerId="ADAL" clId="{C0951494-7A40-4DF8-8425-514DA2201522}" dt="2021-12-11T17:27:50.730" v="1218" actId="26606"/>
          <ac:spMkLst>
            <pc:docMk/>
            <pc:sldMk cId="3148187370" sldId="263"/>
            <ac:spMk id="14" creationId="{73772B81-181F-48B7-8826-4D9686D15DF5}"/>
          </ac:spMkLst>
        </pc:spChg>
        <pc:spChg chg="add del">
          <ac:chgData name="Student - Wu Xinyun" userId="ee437a5f-e261-440e-8c6f-92f9acb859ea" providerId="ADAL" clId="{C0951494-7A40-4DF8-8425-514DA2201522}" dt="2021-12-12T01:21:06.869" v="7187"/>
          <ac:spMkLst>
            <pc:docMk/>
            <pc:sldMk cId="3148187370" sldId="263"/>
            <ac:spMk id="15" creationId="{D6320AF9-619A-4175-865B-5663E1AEF4C5}"/>
          </ac:spMkLst>
        </pc:spChg>
        <pc:spChg chg="add del">
          <ac:chgData name="Student - Wu Xinyun" userId="ee437a5f-e261-440e-8c6f-92f9acb859ea" providerId="ADAL" clId="{C0951494-7A40-4DF8-8425-514DA2201522}" dt="2021-12-11T17:27:50.730" v="1218" actId="26606"/>
          <ac:spMkLst>
            <pc:docMk/>
            <pc:sldMk cId="3148187370" sldId="263"/>
            <ac:spMk id="16" creationId="{B2205F6E-03C6-4E92-877C-E2482F6599AA}"/>
          </ac:spMkLst>
        </pc:spChg>
        <pc:spChg chg="add del">
          <ac:chgData name="Student - Wu Xinyun" userId="ee437a5f-e261-440e-8c6f-92f9acb859ea" providerId="ADAL" clId="{C0951494-7A40-4DF8-8425-514DA2201522}" dt="2021-12-12T01:21:06.869" v="7187"/>
          <ac:spMkLst>
            <pc:docMk/>
            <pc:sldMk cId="3148187370" sldId="263"/>
            <ac:spMk id="18" creationId="{7E018740-5C2B-4A41-AC1A-7E68D1EC1954}"/>
          </ac:spMkLst>
        </pc:spChg>
        <pc:spChg chg="add del">
          <ac:chgData name="Student - Wu Xinyun" userId="ee437a5f-e261-440e-8c6f-92f9acb859ea" providerId="ADAL" clId="{C0951494-7A40-4DF8-8425-514DA2201522}" dt="2021-12-12T01:21:06.869" v="7187"/>
          <ac:spMkLst>
            <pc:docMk/>
            <pc:sldMk cId="3148187370" sldId="263"/>
            <ac:spMk id="20" creationId="{166F75A4-C475-4941-8EE2-B80A06A2C1BB}"/>
          </ac:spMkLst>
        </pc:spChg>
        <pc:spChg chg="add del">
          <ac:chgData name="Student - Wu Xinyun" userId="ee437a5f-e261-440e-8c6f-92f9acb859ea" providerId="ADAL" clId="{C0951494-7A40-4DF8-8425-514DA2201522}" dt="2021-12-12T01:21:06.869" v="7187"/>
          <ac:spMkLst>
            <pc:docMk/>
            <pc:sldMk cId="3148187370" sldId="263"/>
            <ac:spMk id="22" creationId="{A032553A-72E8-4B0D-8405-FF9771C9AF05}"/>
          </ac:spMkLst>
        </pc:spChg>
        <pc:spChg chg="add del">
          <ac:chgData name="Student - Wu Xinyun" userId="ee437a5f-e261-440e-8c6f-92f9acb859ea" providerId="ADAL" clId="{C0951494-7A40-4DF8-8425-514DA2201522}" dt="2021-12-11T17:29:18.486" v="1378" actId="26606"/>
          <ac:spMkLst>
            <pc:docMk/>
            <pc:sldMk cId="3148187370" sldId="263"/>
            <ac:spMk id="23" creationId="{62423CA5-E2E1-4789-B759-9906C1C94063}"/>
          </ac:spMkLst>
        </pc:spChg>
        <pc:spChg chg="add del">
          <ac:chgData name="Student - Wu Xinyun" userId="ee437a5f-e261-440e-8c6f-92f9acb859ea" providerId="ADAL" clId="{C0951494-7A40-4DF8-8425-514DA2201522}" dt="2021-12-12T01:21:06.869" v="7187"/>
          <ac:spMkLst>
            <pc:docMk/>
            <pc:sldMk cId="3148187370" sldId="263"/>
            <ac:spMk id="24" creationId="{765800AC-C3B9-498E-87BC-29FAE4C76B21}"/>
          </ac:spMkLst>
        </pc:spChg>
        <pc:spChg chg="add del">
          <ac:chgData name="Student - Wu Xinyun" userId="ee437a5f-e261-440e-8c6f-92f9acb859ea" providerId="ADAL" clId="{C0951494-7A40-4DF8-8425-514DA2201522}" dt="2021-12-11T17:29:18.486" v="1378" actId="26606"/>
          <ac:spMkLst>
            <pc:docMk/>
            <pc:sldMk cId="3148187370" sldId="263"/>
            <ac:spMk id="25" creationId="{73772B81-181F-48B7-8826-4D9686D15DF5}"/>
          </ac:spMkLst>
        </pc:spChg>
        <pc:spChg chg="add del">
          <ac:chgData name="Student - Wu Xinyun" userId="ee437a5f-e261-440e-8c6f-92f9acb859ea" providerId="ADAL" clId="{C0951494-7A40-4DF8-8425-514DA2201522}" dt="2021-12-12T01:21:06.869" v="7187"/>
          <ac:spMkLst>
            <pc:docMk/>
            <pc:sldMk cId="3148187370" sldId="263"/>
            <ac:spMk id="26" creationId="{1F9D6ACB-2FF4-49F9-978A-E0D5327FC635}"/>
          </ac:spMkLst>
        </pc:spChg>
        <pc:spChg chg="add del">
          <ac:chgData name="Student - Wu Xinyun" userId="ee437a5f-e261-440e-8c6f-92f9acb859ea" providerId="ADAL" clId="{C0951494-7A40-4DF8-8425-514DA2201522}" dt="2021-12-11T17:29:18.486" v="1378" actId="26606"/>
          <ac:spMkLst>
            <pc:docMk/>
            <pc:sldMk cId="3148187370" sldId="263"/>
            <ac:spMk id="27" creationId="{B2205F6E-03C6-4E92-877C-E2482F6599AA}"/>
          </ac:spMkLst>
        </pc:spChg>
        <pc:spChg chg="add del">
          <ac:chgData name="Student - Wu Xinyun" userId="ee437a5f-e261-440e-8c6f-92f9acb859ea" providerId="ADAL" clId="{C0951494-7A40-4DF8-8425-514DA2201522}" dt="2021-12-12T01:21:06.869" v="7187"/>
          <ac:spMkLst>
            <pc:docMk/>
            <pc:sldMk cId="3148187370" sldId="263"/>
            <ac:spMk id="28" creationId="{A5EC319D-0FEA-4B95-A3EA-01E35672C95B}"/>
          </ac:spMkLst>
        </pc:spChg>
        <pc:spChg chg="add del">
          <ac:chgData name="Student - Wu Xinyun" userId="ee437a5f-e261-440e-8c6f-92f9acb859ea" providerId="ADAL" clId="{C0951494-7A40-4DF8-8425-514DA2201522}" dt="2021-12-11T17:29:18.486" v="1378" actId="26606"/>
          <ac:spMkLst>
            <pc:docMk/>
            <pc:sldMk cId="3148187370" sldId="263"/>
            <ac:spMk id="35" creationId="{9F4444CE-BC8D-4D61-B303-4C05614E62AB}"/>
          </ac:spMkLst>
        </pc:spChg>
        <pc:spChg chg="add del">
          <ac:chgData name="Student - Wu Xinyun" userId="ee437a5f-e261-440e-8c6f-92f9acb859ea" providerId="ADAL" clId="{C0951494-7A40-4DF8-8425-514DA2201522}" dt="2021-12-11T17:29:17.335" v="1375" actId="26606"/>
          <ac:spMkLst>
            <pc:docMk/>
            <pc:sldMk cId="3148187370" sldId="263"/>
            <ac:spMk id="40" creationId="{9F4444CE-BC8D-4D61-B303-4C05614E62AB}"/>
          </ac:spMkLst>
        </pc:spChg>
        <pc:spChg chg="add del">
          <ac:chgData name="Student - Wu Xinyun" userId="ee437a5f-e261-440e-8c6f-92f9acb859ea" providerId="ADAL" clId="{C0951494-7A40-4DF8-8425-514DA2201522}" dt="2021-12-11T17:29:17.335" v="1375" actId="26606"/>
          <ac:spMkLst>
            <pc:docMk/>
            <pc:sldMk cId="3148187370" sldId="263"/>
            <ac:spMk id="42" creationId="{62423CA5-E2E1-4789-B759-9906C1C94063}"/>
          </ac:spMkLst>
        </pc:spChg>
        <pc:spChg chg="add del">
          <ac:chgData name="Student - Wu Xinyun" userId="ee437a5f-e261-440e-8c6f-92f9acb859ea" providerId="ADAL" clId="{C0951494-7A40-4DF8-8425-514DA2201522}" dt="2021-12-11T17:29:17.335" v="1375" actId="26606"/>
          <ac:spMkLst>
            <pc:docMk/>
            <pc:sldMk cId="3148187370" sldId="263"/>
            <ac:spMk id="44" creationId="{73772B81-181F-48B7-8826-4D9686D15DF5}"/>
          </ac:spMkLst>
        </pc:spChg>
        <pc:spChg chg="add del">
          <ac:chgData name="Student - Wu Xinyun" userId="ee437a5f-e261-440e-8c6f-92f9acb859ea" providerId="ADAL" clId="{C0951494-7A40-4DF8-8425-514DA2201522}" dt="2021-12-11T17:29:17.335" v="1375" actId="26606"/>
          <ac:spMkLst>
            <pc:docMk/>
            <pc:sldMk cId="3148187370" sldId="263"/>
            <ac:spMk id="46" creationId="{B2205F6E-03C6-4E92-877C-E2482F6599AA}"/>
          </ac:spMkLst>
        </pc:spChg>
        <pc:spChg chg="add del">
          <ac:chgData name="Student - Wu Xinyun" userId="ee437a5f-e261-440e-8c6f-92f9acb859ea" providerId="ADAL" clId="{C0951494-7A40-4DF8-8425-514DA2201522}" dt="2021-12-11T17:29:18.481" v="1377" actId="26606"/>
          <ac:spMkLst>
            <pc:docMk/>
            <pc:sldMk cId="3148187370" sldId="263"/>
            <ac:spMk id="48" creationId="{7E018740-5C2B-4A41-AC1A-7E68D1EC1954}"/>
          </ac:spMkLst>
        </pc:spChg>
        <pc:spChg chg="add del">
          <ac:chgData name="Student - Wu Xinyun" userId="ee437a5f-e261-440e-8c6f-92f9acb859ea" providerId="ADAL" clId="{C0951494-7A40-4DF8-8425-514DA2201522}" dt="2021-12-11T17:29:18.481" v="1377" actId="26606"/>
          <ac:spMkLst>
            <pc:docMk/>
            <pc:sldMk cId="3148187370" sldId="263"/>
            <ac:spMk id="49" creationId="{A65AC7D1-EAA9-48F5-B509-60A7F50BF703}"/>
          </ac:spMkLst>
        </pc:spChg>
        <pc:spChg chg="add del">
          <ac:chgData name="Student - Wu Xinyun" userId="ee437a5f-e261-440e-8c6f-92f9acb859ea" providerId="ADAL" clId="{C0951494-7A40-4DF8-8425-514DA2201522}" dt="2021-12-11T17:29:18.481" v="1377" actId="26606"/>
          <ac:spMkLst>
            <pc:docMk/>
            <pc:sldMk cId="3148187370" sldId="263"/>
            <ac:spMk id="50" creationId="{166F75A4-C475-4941-8EE2-B80A06A2C1BB}"/>
          </ac:spMkLst>
        </pc:spChg>
        <pc:spChg chg="add del">
          <ac:chgData name="Student - Wu Xinyun" userId="ee437a5f-e261-440e-8c6f-92f9acb859ea" providerId="ADAL" clId="{C0951494-7A40-4DF8-8425-514DA2201522}" dt="2021-12-11T17:29:18.481" v="1377" actId="26606"/>
          <ac:spMkLst>
            <pc:docMk/>
            <pc:sldMk cId="3148187370" sldId="263"/>
            <ac:spMk id="51" creationId="{D6320AF9-619A-4175-865B-5663E1AEF4C5}"/>
          </ac:spMkLst>
        </pc:spChg>
        <pc:spChg chg="add del">
          <ac:chgData name="Student - Wu Xinyun" userId="ee437a5f-e261-440e-8c6f-92f9acb859ea" providerId="ADAL" clId="{C0951494-7A40-4DF8-8425-514DA2201522}" dt="2021-12-11T17:29:18.481" v="1377" actId="26606"/>
          <ac:spMkLst>
            <pc:docMk/>
            <pc:sldMk cId="3148187370" sldId="263"/>
            <ac:spMk id="52" creationId="{A032553A-72E8-4B0D-8405-FF9771C9AF05}"/>
          </ac:spMkLst>
        </pc:spChg>
        <pc:spChg chg="add del">
          <ac:chgData name="Student - Wu Xinyun" userId="ee437a5f-e261-440e-8c6f-92f9acb859ea" providerId="ADAL" clId="{C0951494-7A40-4DF8-8425-514DA2201522}" dt="2021-12-11T17:29:18.481" v="1377" actId="26606"/>
          <ac:spMkLst>
            <pc:docMk/>
            <pc:sldMk cId="3148187370" sldId="263"/>
            <ac:spMk id="54" creationId="{765800AC-C3B9-498E-87BC-29FAE4C76B21}"/>
          </ac:spMkLst>
        </pc:spChg>
        <pc:spChg chg="add del">
          <ac:chgData name="Student - Wu Xinyun" userId="ee437a5f-e261-440e-8c6f-92f9acb859ea" providerId="ADAL" clId="{C0951494-7A40-4DF8-8425-514DA2201522}" dt="2021-12-11T17:29:18.481" v="1377" actId="26606"/>
          <ac:spMkLst>
            <pc:docMk/>
            <pc:sldMk cId="3148187370" sldId="263"/>
            <ac:spMk id="56" creationId="{1F9D6ACB-2FF4-49F9-978A-E0D5327FC635}"/>
          </ac:spMkLst>
        </pc:spChg>
        <pc:spChg chg="add del">
          <ac:chgData name="Student - Wu Xinyun" userId="ee437a5f-e261-440e-8c6f-92f9acb859ea" providerId="ADAL" clId="{C0951494-7A40-4DF8-8425-514DA2201522}" dt="2021-12-11T17:29:18.481" v="1377" actId="26606"/>
          <ac:spMkLst>
            <pc:docMk/>
            <pc:sldMk cId="3148187370" sldId="263"/>
            <ac:spMk id="58" creationId="{A5EC319D-0FEA-4B95-A3EA-01E35672C95B}"/>
          </ac:spMkLst>
        </pc:spChg>
        <pc:spChg chg="add del">
          <ac:chgData name="Student - Wu Xinyun" userId="ee437a5f-e261-440e-8c6f-92f9acb859ea" providerId="ADAL" clId="{C0951494-7A40-4DF8-8425-514DA2201522}" dt="2021-12-11T17:29:57.876" v="1393"/>
          <ac:spMkLst>
            <pc:docMk/>
            <pc:sldMk cId="3148187370" sldId="263"/>
            <ac:spMk id="60" creationId="{9F4444CE-BC8D-4D61-B303-4C05614E62AB}"/>
          </ac:spMkLst>
        </pc:spChg>
        <pc:spChg chg="add del">
          <ac:chgData name="Student - Wu Xinyun" userId="ee437a5f-e261-440e-8c6f-92f9acb859ea" providerId="ADAL" clId="{C0951494-7A40-4DF8-8425-514DA2201522}" dt="2021-12-11T17:29:57.876" v="1393"/>
          <ac:spMkLst>
            <pc:docMk/>
            <pc:sldMk cId="3148187370" sldId="263"/>
            <ac:spMk id="61" creationId="{62423CA5-E2E1-4789-B759-9906C1C94063}"/>
          </ac:spMkLst>
        </pc:spChg>
        <pc:spChg chg="add del">
          <ac:chgData name="Student - Wu Xinyun" userId="ee437a5f-e261-440e-8c6f-92f9acb859ea" providerId="ADAL" clId="{C0951494-7A40-4DF8-8425-514DA2201522}" dt="2021-12-11T17:29:57.876" v="1393"/>
          <ac:spMkLst>
            <pc:docMk/>
            <pc:sldMk cId="3148187370" sldId="263"/>
            <ac:spMk id="62" creationId="{73772B81-181F-48B7-8826-4D9686D15DF5}"/>
          </ac:spMkLst>
        </pc:spChg>
        <pc:spChg chg="add del">
          <ac:chgData name="Student - Wu Xinyun" userId="ee437a5f-e261-440e-8c6f-92f9acb859ea" providerId="ADAL" clId="{C0951494-7A40-4DF8-8425-514DA2201522}" dt="2021-12-11T17:29:57.876" v="1393"/>
          <ac:spMkLst>
            <pc:docMk/>
            <pc:sldMk cId="3148187370" sldId="263"/>
            <ac:spMk id="63" creationId="{B2205F6E-03C6-4E92-877C-E2482F6599AA}"/>
          </ac:spMkLst>
        </pc:spChg>
        <pc:grpChg chg="add del">
          <ac:chgData name="Student - Wu Xinyun" userId="ee437a5f-e261-440e-8c6f-92f9acb859ea" providerId="ADAL" clId="{C0951494-7A40-4DF8-8425-514DA2201522}" dt="2021-12-11T17:27:48.633" v="1215" actId="26606"/>
          <ac:grpSpMkLst>
            <pc:docMk/>
            <pc:sldMk cId="3148187370" sldId="263"/>
            <ac:grpSpMk id="21" creationId="{88C9B83F-64CD-41C1-925F-A08801FFD0BD}"/>
          </ac:grpSpMkLst>
        </pc:grpChg>
        <pc:grpChg chg="add del">
          <ac:chgData name="Student - Wu Xinyun" userId="ee437a5f-e261-440e-8c6f-92f9acb859ea" providerId="ADAL" clId="{C0951494-7A40-4DF8-8425-514DA2201522}" dt="2021-12-11T17:27:50.726" v="1217" actId="26606"/>
          <ac:grpSpMkLst>
            <pc:docMk/>
            <pc:sldMk cId="3148187370" sldId="263"/>
            <ac:grpSpMk id="33" creationId="{B4DE830A-B531-4A3B-96F6-0ECE88B08555}"/>
          </ac:grpSpMkLst>
        </pc:grpChg>
        <pc:graphicFrameChg chg="add del">
          <ac:chgData name="Student - Wu Xinyun" userId="ee437a5f-e261-440e-8c6f-92f9acb859ea" providerId="ADAL" clId="{C0951494-7A40-4DF8-8425-514DA2201522}" dt="2021-12-11T17:29:40.647" v="1387" actId="26606"/>
          <ac:graphicFrameMkLst>
            <pc:docMk/>
            <pc:sldMk cId="3148187370" sldId="263"/>
            <ac:graphicFrameMk id="65" creationId="{32BED492-FC19-4D5B-A0D7-27870871E01B}"/>
          </ac:graphicFrameMkLst>
        </pc:graphicFrameChg>
        <pc:picChg chg="add mod">
          <ac:chgData name="Student - Wu Xinyun" userId="ee437a5f-e261-440e-8c6f-92f9acb859ea" providerId="ADAL" clId="{C0951494-7A40-4DF8-8425-514DA2201522}" dt="2021-12-11T17:30:12.409" v="1399" actId="1076"/>
          <ac:picMkLst>
            <pc:docMk/>
            <pc:sldMk cId="3148187370" sldId="263"/>
            <ac:picMk id="5" creationId="{2A2FA8F6-07FB-4E44-A2F8-2FEB8592B2AD}"/>
          </ac:picMkLst>
        </pc:picChg>
        <pc:cxnChg chg="add del">
          <ac:chgData name="Student - Wu Xinyun" userId="ee437a5f-e261-440e-8c6f-92f9acb859ea" providerId="ADAL" clId="{C0951494-7A40-4DF8-8425-514DA2201522}" dt="2021-12-12T01:21:06.869" v="7187"/>
          <ac:cxnSpMkLst>
            <pc:docMk/>
            <pc:sldMk cId="3148187370" sldId="263"/>
            <ac:cxnSpMk id="17" creationId="{063B6EC6-D752-4EE7-908B-F8F19E8C7FEA}"/>
          </ac:cxnSpMkLst>
        </pc:cxnChg>
        <pc:cxnChg chg="add del">
          <ac:chgData name="Student - Wu Xinyun" userId="ee437a5f-e261-440e-8c6f-92f9acb859ea" providerId="ADAL" clId="{C0951494-7A40-4DF8-8425-514DA2201522}" dt="2021-12-12T01:21:06.869" v="7187"/>
          <ac:cxnSpMkLst>
            <pc:docMk/>
            <pc:sldMk cId="3148187370" sldId="263"/>
            <ac:cxnSpMk id="19" creationId="{EFECD4E8-AD3E-4228-82A2-9461958EA94D}"/>
          </ac:cxnSpMkLst>
        </pc:cxnChg>
        <pc:cxnChg chg="add del">
          <ac:chgData name="Student - Wu Xinyun" userId="ee437a5f-e261-440e-8c6f-92f9acb859ea" providerId="ADAL" clId="{C0951494-7A40-4DF8-8425-514DA2201522}" dt="2021-12-11T17:29:18.481" v="1377" actId="26606"/>
          <ac:cxnSpMkLst>
            <pc:docMk/>
            <pc:sldMk cId="3148187370" sldId="263"/>
            <ac:cxnSpMk id="53" creationId="{063B6EC6-D752-4EE7-908B-F8F19E8C7FEA}"/>
          </ac:cxnSpMkLst>
        </pc:cxnChg>
        <pc:cxnChg chg="add del">
          <ac:chgData name="Student - Wu Xinyun" userId="ee437a5f-e261-440e-8c6f-92f9acb859ea" providerId="ADAL" clId="{C0951494-7A40-4DF8-8425-514DA2201522}" dt="2021-12-11T17:29:18.481" v="1377" actId="26606"/>
          <ac:cxnSpMkLst>
            <pc:docMk/>
            <pc:sldMk cId="3148187370" sldId="263"/>
            <ac:cxnSpMk id="55" creationId="{EFECD4E8-AD3E-4228-82A2-9461958EA94D}"/>
          </ac:cxnSpMkLst>
        </pc:cxnChg>
      </pc:sldChg>
      <pc:sldChg chg="addSp delSp modSp new mod">
        <pc:chgData name="Student - Wu Xinyun" userId="ee437a5f-e261-440e-8c6f-92f9acb859ea" providerId="ADAL" clId="{C0951494-7A40-4DF8-8425-514DA2201522}" dt="2021-12-12T05:05:49.712" v="7570" actId="1036"/>
        <pc:sldMkLst>
          <pc:docMk/>
          <pc:sldMk cId="4190261338" sldId="264"/>
        </pc:sldMkLst>
        <pc:spChg chg="mod">
          <ac:chgData name="Student - Wu Xinyun" userId="ee437a5f-e261-440e-8c6f-92f9acb859ea" providerId="ADAL" clId="{C0951494-7A40-4DF8-8425-514DA2201522}" dt="2021-12-12T01:21:09.232" v="7188"/>
          <ac:spMkLst>
            <pc:docMk/>
            <pc:sldMk cId="4190261338" sldId="264"/>
            <ac:spMk id="2" creationId="{EDDB9DD6-29AF-4242-B490-F77B5EF74742}"/>
          </ac:spMkLst>
        </pc:spChg>
        <pc:spChg chg="del">
          <ac:chgData name="Student - Wu Xinyun" userId="ee437a5f-e261-440e-8c6f-92f9acb859ea" providerId="ADAL" clId="{C0951494-7A40-4DF8-8425-514DA2201522}" dt="2021-12-11T17:31:55.094" v="1405" actId="22"/>
          <ac:spMkLst>
            <pc:docMk/>
            <pc:sldMk cId="4190261338" sldId="264"/>
            <ac:spMk id="3" creationId="{0780A4B5-50EC-4C83-A88E-4F4CD26685FF}"/>
          </ac:spMkLst>
        </pc:spChg>
        <pc:spChg chg="add mod">
          <ac:chgData name="Student - Wu Xinyun" userId="ee437a5f-e261-440e-8c6f-92f9acb859ea" providerId="ADAL" clId="{C0951494-7A40-4DF8-8425-514DA2201522}" dt="2021-12-12T05:02:52.278" v="7356" actId="20577"/>
          <ac:spMkLst>
            <pc:docMk/>
            <pc:sldMk cId="4190261338" sldId="264"/>
            <ac:spMk id="6" creationId="{5A38C9E5-DC6E-4A1B-9EBC-C17A783448C9}"/>
          </ac:spMkLst>
        </pc:spChg>
        <pc:spChg chg="add mod">
          <ac:chgData name="Student - Wu Xinyun" userId="ee437a5f-e261-440e-8c6f-92f9acb859ea" providerId="ADAL" clId="{C0951494-7A40-4DF8-8425-514DA2201522}" dt="2021-12-12T05:05:48.221" v="7569" actId="1076"/>
          <ac:spMkLst>
            <pc:docMk/>
            <pc:sldMk cId="4190261338" sldId="264"/>
            <ac:spMk id="7" creationId="{F5AA3ECC-7F9C-4EFB-8E83-6BF975FC50A0}"/>
          </ac:spMkLst>
        </pc:spChg>
        <pc:spChg chg="add mod">
          <ac:chgData name="Student - Wu Xinyun" userId="ee437a5f-e261-440e-8c6f-92f9acb859ea" providerId="ADAL" clId="{C0951494-7A40-4DF8-8425-514DA2201522}" dt="2021-12-12T05:03:58.199" v="7361" actId="17032"/>
          <ac:spMkLst>
            <pc:docMk/>
            <pc:sldMk cId="4190261338" sldId="264"/>
            <ac:spMk id="11" creationId="{0474CA1E-680B-4547-B218-CEF851D1A07A}"/>
          </ac:spMkLst>
        </pc:spChg>
        <pc:spChg chg="add mod">
          <ac:chgData name="Student - Wu Xinyun" userId="ee437a5f-e261-440e-8c6f-92f9acb859ea" providerId="ADAL" clId="{C0951494-7A40-4DF8-8425-514DA2201522}" dt="2021-12-12T05:05:45.237" v="7567" actId="1076"/>
          <ac:spMkLst>
            <pc:docMk/>
            <pc:sldMk cId="4190261338" sldId="264"/>
            <ac:spMk id="12" creationId="{12479FB1-CDE3-4EBD-8C03-768B6F3C6B50}"/>
          </ac:spMkLst>
        </pc:spChg>
        <pc:picChg chg="add mod ord">
          <ac:chgData name="Student - Wu Xinyun" userId="ee437a5f-e261-440e-8c6f-92f9acb859ea" providerId="ADAL" clId="{C0951494-7A40-4DF8-8425-514DA2201522}" dt="2021-12-12T05:05:49.712" v="7570" actId="1036"/>
          <ac:picMkLst>
            <pc:docMk/>
            <pc:sldMk cId="4190261338" sldId="264"/>
            <ac:picMk id="5" creationId="{2D4D9FBE-16DF-4068-A775-FF0C67E26DDD}"/>
          </ac:picMkLst>
        </pc:picChg>
        <pc:cxnChg chg="add del">
          <ac:chgData name="Student - Wu Xinyun" userId="ee437a5f-e261-440e-8c6f-92f9acb859ea" providerId="ADAL" clId="{C0951494-7A40-4DF8-8425-514DA2201522}" dt="2021-12-12T05:03:06.494" v="7358" actId="478"/>
          <ac:cxnSpMkLst>
            <pc:docMk/>
            <pc:sldMk cId="4190261338" sldId="264"/>
            <ac:cxnSpMk id="8" creationId="{BF8634CE-61CA-4585-A0EE-BAFD79AE51F8}"/>
          </ac:cxnSpMkLst>
        </pc:cxnChg>
        <pc:cxnChg chg="add">
          <ac:chgData name="Student - Wu Xinyun" userId="ee437a5f-e261-440e-8c6f-92f9acb859ea" providerId="ADAL" clId="{C0951494-7A40-4DF8-8425-514DA2201522}" dt="2021-12-12T05:03:15.375" v="7359" actId="11529"/>
          <ac:cxnSpMkLst>
            <pc:docMk/>
            <pc:sldMk cId="4190261338" sldId="264"/>
            <ac:cxnSpMk id="10" creationId="{7A48B338-060F-4234-9220-869021BD8DC6}"/>
          </ac:cxnSpMkLst>
        </pc:cxnChg>
      </pc:sldChg>
      <pc:sldChg chg="modSp new mod">
        <pc:chgData name="Student - Wu Xinyun" userId="ee437a5f-e261-440e-8c6f-92f9acb859ea" providerId="ADAL" clId="{C0951494-7A40-4DF8-8425-514DA2201522}" dt="2021-12-12T05:09:04.893" v="7734" actId="20577"/>
        <pc:sldMkLst>
          <pc:docMk/>
          <pc:sldMk cId="1343678500" sldId="265"/>
        </pc:sldMkLst>
        <pc:spChg chg="mod">
          <ac:chgData name="Student - Wu Xinyun" userId="ee437a5f-e261-440e-8c6f-92f9acb859ea" providerId="ADAL" clId="{C0951494-7A40-4DF8-8425-514DA2201522}" dt="2021-12-12T01:21:09.232" v="7188"/>
          <ac:spMkLst>
            <pc:docMk/>
            <pc:sldMk cId="1343678500" sldId="265"/>
            <ac:spMk id="2" creationId="{BF23B376-A50F-4608-BD1C-4709344ADA96}"/>
          </ac:spMkLst>
        </pc:spChg>
        <pc:spChg chg="mod">
          <ac:chgData name="Student - Wu Xinyun" userId="ee437a5f-e261-440e-8c6f-92f9acb859ea" providerId="ADAL" clId="{C0951494-7A40-4DF8-8425-514DA2201522}" dt="2021-12-12T05:09:04.893" v="7734" actId="20577"/>
          <ac:spMkLst>
            <pc:docMk/>
            <pc:sldMk cId="1343678500" sldId="265"/>
            <ac:spMk id="3" creationId="{CB151D77-8EA0-4CC4-99A2-DAC89DFC053D}"/>
          </ac:spMkLst>
        </pc:spChg>
      </pc:sldChg>
      <pc:sldChg chg="addSp delSp modSp new mod">
        <pc:chgData name="Student - Wu Xinyun" userId="ee437a5f-e261-440e-8c6f-92f9acb859ea" providerId="ADAL" clId="{C0951494-7A40-4DF8-8425-514DA2201522}" dt="2021-12-12T05:11:45.718" v="7827" actId="1076"/>
        <pc:sldMkLst>
          <pc:docMk/>
          <pc:sldMk cId="547193664" sldId="266"/>
        </pc:sldMkLst>
        <pc:spChg chg="mod">
          <ac:chgData name="Student - Wu Xinyun" userId="ee437a5f-e261-440e-8c6f-92f9acb859ea" providerId="ADAL" clId="{C0951494-7A40-4DF8-8425-514DA2201522}" dt="2021-12-12T01:21:09.232" v="7188"/>
          <ac:spMkLst>
            <pc:docMk/>
            <pc:sldMk cId="547193664" sldId="266"/>
            <ac:spMk id="2" creationId="{0BC6139A-F180-4610-A6B2-97BBD56E0829}"/>
          </ac:spMkLst>
        </pc:spChg>
        <pc:spChg chg="del">
          <ac:chgData name="Student - Wu Xinyun" userId="ee437a5f-e261-440e-8c6f-92f9acb859ea" providerId="ADAL" clId="{C0951494-7A40-4DF8-8425-514DA2201522}" dt="2021-12-11T17:44:19.187" v="2282" actId="22"/>
          <ac:spMkLst>
            <pc:docMk/>
            <pc:sldMk cId="547193664" sldId="266"/>
            <ac:spMk id="3" creationId="{3AE88B5F-F42B-4616-8853-1D353BF87A86}"/>
          </ac:spMkLst>
        </pc:spChg>
        <pc:spChg chg="del mod">
          <ac:chgData name="Student - Wu Xinyun" userId="ee437a5f-e261-440e-8c6f-92f9acb859ea" providerId="ADAL" clId="{C0951494-7A40-4DF8-8425-514DA2201522}" dt="2021-12-12T05:11:06.596" v="7789" actId="478"/>
          <ac:spMkLst>
            <pc:docMk/>
            <pc:sldMk cId="547193664" sldId="266"/>
            <ac:spMk id="4" creationId="{24D31F99-E575-4363-B89B-41A5CDF54E74}"/>
          </ac:spMkLst>
        </pc:spChg>
        <pc:spChg chg="add mod">
          <ac:chgData name="Student - Wu Xinyun" userId="ee437a5f-e261-440e-8c6f-92f9acb859ea" providerId="ADAL" clId="{C0951494-7A40-4DF8-8425-514DA2201522}" dt="2021-12-12T05:11:45.718" v="7827" actId="1076"/>
          <ac:spMkLst>
            <pc:docMk/>
            <pc:sldMk cId="547193664" sldId="266"/>
            <ac:spMk id="6" creationId="{25A82678-AA6D-437A-8601-8C29338B223E}"/>
          </ac:spMkLst>
        </pc:spChg>
        <pc:spChg chg="add del mod">
          <ac:chgData name="Student - Wu Xinyun" userId="ee437a5f-e261-440e-8c6f-92f9acb859ea" providerId="ADAL" clId="{C0951494-7A40-4DF8-8425-514DA2201522}" dt="2021-12-12T05:10:25.684" v="7765" actId="478"/>
          <ac:spMkLst>
            <pc:docMk/>
            <pc:sldMk cId="547193664" sldId="266"/>
            <ac:spMk id="7" creationId="{CA7CC433-1490-4FE6-9F68-6CD1A3FB993E}"/>
          </ac:spMkLst>
        </pc:spChg>
        <pc:spChg chg="mod">
          <ac:chgData name="Student - Wu Xinyun" userId="ee437a5f-e261-440e-8c6f-92f9acb859ea" providerId="ADAL" clId="{C0951494-7A40-4DF8-8425-514DA2201522}" dt="2021-12-12T05:11:43.582" v="7826" actId="1076"/>
          <ac:spMkLst>
            <pc:docMk/>
            <pc:sldMk cId="547193664" sldId="266"/>
            <ac:spMk id="8" creationId="{CDF65D3D-6C64-4A28-AB1F-FA3F950391B8}"/>
          </ac:spMkLst>
        </pc:spChg>
        <pc:spChg chg="add mod">
          <ac:chgData name="Student - Wu Xinyun" userId="ee437a5f-e261-440e-8c6f-92f9acb859ea" providerId="ADAL" clId="{C0951494-7A40-4DF8-8425-514DA2201522}" dt="2021-12-12T05:11:21.163" v="7820" actId="20577"/>
          <ac:spMkLst>
            <pc:docMk/>
            <pc:sldMk cId="547193664" sldId="266"/>
            <ac:spMk id="12" creationId="{E56E619C-0D1A-43A3-9CDB-208B765892AA}"/>
          </ac:spMkLst>
        </pc:spChg>
        <pc:spChg chg="add del mod">
          <ac:chgData name="Student - Wu Xinyun" userId="ee437a5f-e261-440e-8c6f-92f9acb859ea" providerId="ADAL" clId="{C0951494-7A40-4DF8-8425-514DA2201522}" dt="2021-12-12T05:11:27.529" v="7821" actId="478"/>
          <ac:spMkLst>
            <pc:docMk/>
            <pc:sldMk cId="547193664" sldId="266"/>
            <ac:spMk id="13" creationId="{73EB629B-B2CF-4687-BAF3-9A09155630DD}"/>
          </ac:spMkLst>
        </pc:spChg>
        <pc:spChg chg="add del">
          <ac:chgData name="Student - Wu Xinyun" userId="ee437a5f-e261-440e-8c6f-92f9acb859ea" providerId="ADAL" clId="{C0951494-7A40-4DF8-8425-514DA2201522}" dt="2021-12-11T17:46:51.615" v="2448" actId="11529"/>
          <ac:spMkLst>
            <pc:docMk/>
            <pc:sldMk cId="547193664" sldId="266"/>
            <ac:spMk id="14" creationId="{7A52D3A7-5FB8-4075-B6C5-B3E136ECB3BA}"/>
          </ac:spMkLst>
        </pc:spChg>
        <pc:spChg chg="add">
          <ac:chgData name="Student - Wu Xinyun" userId="ee437a5f-e261-440e-8c6f-92f9acb859ea" providerId="ADAL" clId="{C0951494-7A40-4DF8-8425-514DA2201522}" dt="2021-12-11T17:46:58.178" v="2449" actId="11529"/>
          <ac:spMkLst>
            <pc:docMk/>
            <pc:sldMk cId="547193664" sldId="266"/>
            <ac:spMk id="15" creationId="{89BC3501-3CFA-43DC-9409-EB17C47D9064}"/>
          </ac:spMkLst>
        </pc:spChg>
        <pc:picChg chg="add mod ord">
          <ac:chgData name="Student - Wu Xinyun" userId="ee437a5f-e261-440e-8c6f-92f9acb859ea" providerId="ADAL" clId="{C0951494-7A40-4DF8-8425-514DA2201522}" dt="2021-12-12T05:11:39.012" v="7825" actId="1076"/>
          <ac:picMkLst>
            <pc:docMk/>
            <pc:sldMk cId="547193664" sldId="266"/>
            <ac:picMk id="5" creationId="{88EEC42E-F4BA-419F-8DD4-9BC23B7F44F6}"/>
          </ac:picMkLst>
        </pc:picChg>
        <pc:cxnChg chg="add del mod">
          <ac:chgData name="Student - Wu Xinyun" userId="ee437a5f-e261-440e-8c6f-92f9acb859ea" providerId="ADAL" clId="{C0951494-7A40-4DF8-8425-514DA2201522}" dt="2021-12-12T05:11:03.532" v="7788" actId="478"/>
          <ac:cxnSpMkLst>
            <pc:docMk/>
            <pc:sldMk cId="547193664" sldId="266"/>
            <ac:cxnSpMk id="9" creationId="{CD969F90-761F-452D-A31C-6B045FB7EB45}"/>
          </ac:cxnSpMkLst>
        </pc:cxnChg>
        <pc:cxnChg chg="add mod">
          <ac:chgData name="Student - Wu Xinyun" userId="ee437a5f-e261-440e-8c6f-92f9acb859ea" providerId="ADAL" clId="{C0951494-7A40-4DF8-8425-514DA2201522}" dt="2021-12-12T05:11:37.774" v="7824" actId="1076"/>
          <ac:cxnSpMkLst>
            <pc:docMk/>
            <pc:sldMk cId="547193664" sldId="266"/>
            <ac:cxnSpMk id="11" creationId="{3D27B71B-6B0F-48DA-95B6-51ACB871E562}"/>
          </ac:cxnSpMkLst>
        </pc:cxnChg>
      </pc:sldChg>
      <pc:sldChg chg="addSp delSp modSp new mod setBg">
        <pc:chgData name="Student - Wu Xinyun" userId="ee437a5f-e261-440e-8c6f-92f9acb859ea" providerId="ADAL" clId="{C0951494-7A40-4DF8-8425-514DA2201522}" dt="2021-12-12T05:15:39.320" v="7922" actId="13926"/>
        <pc:sldMkLst>
          <pc:docMk/>
          <pc:sldMk cId="2597993787" sldId="267"/>
        </pc:sldMkLst>
        <pc:spChg chg="mod">
          <ac:chgData name="Student - Wu Xinyun" userId="ee437a5f-e261-440e-8c6f-92f9acb859ea" providerId="ADAL" clId="{C0951494-7A40-4DF8-8425-514DA2201522}" dt="2021-12-12T01:21:09.232" v="7188"/>
          <ac:spMkLst>
            <pc:docMk/>
            <pc:sldMk cId="2597993787" sldId="267"/>
            <ac:spMk id="2" creationId="{667BC31C-863C-4E49-9F58-CE88AFE14CE6}"/>
          </ac:spMkLst>
        </pc:spChg>
        <pc:spChg chg="mod ord">
          <ac:chgData name="Student - Wu Xinyun" userId="ee437a5f-e261-440e-8c6f-92f9acb859ea" providerId="ADAL" clId="{C0951494-7A40-4DF8-8425-514DA2201522}" dt="2021-12-12T05:15:39.320" v="7922" actId="13926"/>
          <ac:spMkLst>
            <pc:docMk/>
            <pc:sldMk cId="2597993787" sldId="267"/>
            <ac:spMk id="3" creationId="{9B543206-91C3-488C-A841-36AA3B6AAAA5}"/>
          </ac:spMkLst>
        </pc:spChg>
        <pc:spChg chg="add mod">
          <ac:chgData name="Student - Wu Xinyun" userId="ee437a5f-e261-440e-8c6f-92f9acb859ea" providerId="ADAL" clId="{C0951494-7A40-4DF8-8425-514DA2201522}" dt="2021-12-12T05:14:54.663" v="7914" actId="1076"/>
          <ac:spMkLst>
            <pc:docMk/>
            <pc:sldMk cId="2597993787" sldId="267"/>
            <ac:spMk id="4" creationId="{D412A7DF-32E1-4FEC-AF48-4B8699AD89B6}"/>
          </ac:spMkLst>
        </pc:spChg>
        <pc:spChg chg="add mod">
          <ac:chgData name="Student - Wu Xinyun" userId="ee437a5f-e261-440e-8c6f-92f9acb859ea" providerId="ADAL" clId="{C0951494-7A40-4DF8-8425-514DA2201522}" dt="2021-12-11T17:50:44.752" v="2752" actId="1076"/>
          <ac:spMkLst>
            <pc:docMk/>
            <pc:sldMk cId="2597993787" sldId="267"/>
            <ac:spMk id="8" creationId="{B1067671-F179-4257-A6D8-66CBB7D88B4F}"/>
          </ac:spMkLst>
        </pc:spChg>
        <pc:spChg chg="add mod">
          <ac:chgData name="Student - Wu Xinyun" userId="ee437a5f-e261-440e-8c6f-92f9acb859ea" providerId="ADAL" clId="{C0951494-7A40-4DF8-8425-514DA2201522}" dt="2021-12-11T17:50:59.618" v="2771" actId="1076"/>
          <ac:spMkLst>
            <pc:docMk/>
            <pc:sldMk cId="2597993787" sldId="267"/>
            <ac:spMk id="9" creationId="{3BDF2BDF-B886-438A-9375-DCA61B220273}"/>
          </ac:spMkLst>
        </pc:spChg>
        <pc:spChg chg="add mod">
          <ac:chgData name="Student - Wu Xinyun" userId="ee437a5f-e261-440e-8c6f-92f9acb859ea" providerId="ADAL" clId="{C0951494-7A40-4DF8-8425-514DA2201522}" dt="2021-12-12T05:15:14.955" v="7921" actId="17032"/>
          <ac:spMkLst>
            <pc:docMk/>
            <pc:sldMk cId="2597993787" sldId="267"/>
            <ac:spMk id="11" creationId="{A7AD8FCF-6227-47F6-AF4B-C00FA124E6F9}"/>
          </ac:spMkLst>
        </pc:spChg>
        <pc:spChg chg="add del mod">
          <ac:chgData name="Student - Wu Xinyun" userId="ee437a5f-e261-440e-8c6f-92f9acb859ea" providerId="ADAL" clId="{C0951494-7A40-4DF8-8425-514DA2201522}" dt="2021-12-12T05:15:03.175" v="7918" actId="478"/>
          <ac:spMkLst>
            <pc:docMk/>
            <pc:sldMk cId="2597993787" sldId="267"/>
            <ac:spMk id="13" creationId="{2A16D8DA-AE27-4B46-9139-79A415E1F475}"/>
          </ac:spMkLst>
        </pc:spChg>
        <pc:picChg chg="add mod">
          <ac:chgData name="Student - Wu Xinyun" userId="ee437a5f-e261-440e-8c6f-92f9acb859ea" providerId="ADAL" clId="{C0951494-7A40-4DF8-8425-514DA2201522}" dt="2021-12-11T17:50:28.870" v="2736" actId="26606"/>
          <ac:picMkLst>
            <pc:docMk/>
            <pc:sldMk cId="2597993787" sldId="267"/>
            <ac:picMk id="5" creationId="{5B8A21CF-313E-4415-861F-C4EC418FED50}"/>
          </ac:picMkLst>
        </pc:picChg>
        <pc:picChg chg="add mod">
          <ac:chgData name="Student - Wu Xinyun" userId="ee437a5f-e261-440e-8c6f-92f9acb859ea" providerId="ADAL" clId="{C0951494-7A40-4DF8-8425-514DA2201522}" dt="2021-12-11T17:50:28.870" v="2736" actId="26606"/>
          <ac:picMkLst>
            <pc:docMk/>
            <pc:sldMk cId="2597993787" sldId="267"/>
            <ac:picMk id="7" creationId="{7F6EC813-EA0C-40CE-979F-54A387A6E483}"/>
          </ac:picMkLst>
        </pc:picChg>
        <pc:cxnChg chg="add">
          <ac:chgData name="Student - Wu Xinyun" userId="ee437a5f-e261-440e-8c6f-92f9acb859ea" providerId="ADAL" clId="{C0951494-7A40-4DF8-8425-514DA2201522}" dt="2021-12-11T17:51:05.066" v="2772" actId="11529"/>
          <ac:cxnSpMkLst>
            <pc:docMk/>
            <pc:sldMk cId="2597993787" sldId="267"/>
            <ac:cxnSpMk id="11" creationId="{7B1D6F8E-09EA-489C-A761-D30F438C32C7}"/>
          </ac:cxnSpMkLst>
        </pc:cxnChg>
        <pc:cxnChg chg="add">
          <ac:chgData name="Student - Wu Xinyun" userId="ee437a5f-e261-440e-8c6f-92f9acb859ea" providerId="ADAL" clId="{C0951494-7A40-4DF8-8425-514DA2201522}" dt="2021-12-11T17:51:11.334" v="2773" actId="11529"/>
          <ac:cxnSpMkLst>
            <pc:docMk/>
            <pc:sldMk cId="2597993787" sldId="267"/>
            <ac:cxnSpMk id="13" creationId="{D28E2ECA-39F3-40EC-AEEF-CA48017D587A}"/>
          </ac:cxnSpMkLst>
        </pc:cxnChg>
      </pc:sldChg>
      <pc:sldChg chg="addSp modSp new mod">
        <pc:chgData name="Student - Wu Xinyun" userId="ee437a5f-e261-440e-8c6f-92f9acb859ea" providerId="ADAL" clId="{C0951494-7A40-4DF8-8425-514DA2201522}" dt="2021-12-12T01:21:09.232" v="7188"/>
        <pc:sldMkLst>
          <pc:docMk/>
          <pc:sldMk cId="3759541662" sldId="268"/>
        </pc:sldMkLst>
        <pc:spChg chg="mod">
          <ac:chgData name="Student - Wu Xinyun" userId="ee437a5f-e261-440e-8c6f-92f9acb859ea" providerId="ADAL" clId="{C0951494-7A40-4DF8-8425-514DA2201522}" dt="2021-12-12T01:21:09.232" v="7188"/>
          <ac:spMkLst>
            <pc:docMk/>
            <pc:sldMk cId="3759541662" sldId="268"/>
            <ac:spMk id="2" creationId="{60CA3CEF-1B1D-4593-8EDC-338CBE2E8863}"/>
          </ac:spMkLst>
        </pc:spChg>
        <pc:spChg chg="mod">
          <ac:chgData name="Student - Wu Xinyun" userId="ee437a5f-e261-440e-8c6f-92f9acb859ea" providerId="ADAL" clId="{C0951494-7A40-4DF8-8425-514DA2201522}" dt="2021-12-11T17:54:50.484" v="3050" actId="20577"/>
          <ac:spMkLst>
            <pc:docMk/>
            <pc:sldMk cId="3759541662" sldId="268"/>
            <ac:spMk id="3" creationId="{B1F5E6E3-0242-49B9-B8BF-0C4C793079A3}"/>
          </ac:spMkLst>
        </pc:spChg>
        <pc:spChg chg="add">
          <ac:chgData name="Student - Wu Xinyun" userId="ee437a5f-e261-440e-8c6f-92f9acb859ea" providerId="ADAL" clId="{C0951494-7A40-4DF8-8425-514DA2201522}" dt="2021-12-11T17:55:12.758" v="3055" actId="11529"/>
          <ac:spMkLst>
            <pc:docMk/>
            <pc:sldMk cId="3759541662" sldId="268"/>
            <ac:spMk id="8" creationId="{9A2B2932-B72E-4C5B-B7D4-979F5251C7CA}"/>
          </ac:spMkLst>
        </pc:spChg>
        <pc:spChg chg="add mod">
          <ac:chgData name="Student - Wu Xinyun" userId="ee437a5f-e261-440e-8c6f-92f9acb859ea" providerId="ADAL" clId="{C0951494-7A40-4DF8-8425-514DA2201522}" dt="2021-12-11T17:55:53.910" v="3083" actId="20577"/>
          <ac:spMkLst>
            <pc:docMk/>
            <pc:sldMk cId="3759541662" sldId="268"/>
            <ac:spMk id="9" creationId="{B601A51C-E4D5-47DA-B834-C6349671F076}"/>
          </ac:spMkLst>
        </pc:spChg>
        <pc:spChg chg="add">
          <ac:chgData name="Student - Wu Xinyun" userId="ee437a5f-e261-440e-8c6f-92f9acb859ea" providerId="ADAL" clId="{C0951494-7A40-4DF8-8425-514DA2201522}" dt="2021-12-11T17:55:38.834" v="3064" actId="11529"/>
          <ac:spMkLst>
            <pc:docMk/>
            <pc:sldMk cId="3759541662" sldId="268"/>
            <ac:spMk id="10" creationId="{9A8AAB77-8124-4A8E-A75D-3FFBDBA42879}"/>
          </ac:spMkLst>
        </pc:spChg>
        <pc:spChg chg="add mod">
          <ac:chgData name="Student - Wu Xinyun" userId="ee437a5f-e261-440e-8c6f-92f9acb859ea" providerId="ADAL" clId="{C0951494-7A40-4DF8-8425-514DA2201522}" dt="2021-12-11T17:55:49.543" v="3078" actId="20577"/>
          <ac:spMkLst>
            <pc:docMk/>
            <pc:sldMk cId="3759541662" sldId="268"/>
            <ac:spMk id="11" creationId="{48010F13-9EEE-460F-907A-91D071029795}"/>
          </ac:spMkLst>
        </pc:spChg>
        <pc:spChg chg="add mod">
          <ac:chgData name="Student - Wu Xinyun" userId="ee437a5f-e261-440e-8c6f-92f9acb859ea" providerId="ADAL" clId="{C0951494-7A40-4DF8-8425-514DA2201522}" dt="2021-12-11T17:56:12.637" v="3085" actId="17032"/>
          <ac:spMkLst>
            <pc:docMk/>
            <pc:sldMk cId="3759541662" sldId="268"/>
            <ac:spMk id="12" creationId="{7889CDF3-A7D1-4863-8D43-A133CBBDFAC4}"/>
          </ac:spMkLst>
        </pc:spChg>
        <pc:spChg chg="add mod">
          <ac:chgData name="Student - Wu Xinyun" userId="ee437a5f-e261-440e-8c6f-92f9acb859ea" providerId="ADAL" clId="{C0951494-7A40-4DF8-8425-514DA2201522}" dt="2021-12-11T17:56:43.572" v="3136" actId="313"/>
          <ac:spMkLst>
            <pc:docMk/>
            <pc:sldMk cId="3759541662" sldId="268"/>
            <ac:spMk id="13" creationId="{F049DFC5-6C55-4C88-B71E-3815E7D4AC92}"/>
          </ac:spMkLst>
        </pc:spChg>
        <pc:picChg chg="add mod">
          <ac:chgData name="Student - Wu Xinyun" userId="ee437a5f-e261-440e-8c6f-92f9acb859ea" providerId="ADAL" clId="{C0951494-7A40-4DF8-8425-514DA2201522}" dt="2021-12-11T17:54:57.044" v="3052" actId="1076"/>
          <ac:picMkLst>
            <pc:docMk/>
            <pc:sldMk cId="3759541662" sldId="268"/>
            <ac:picMk id="5" creationId="{5A5081A8-701C-4385-8A1C-00C7D0870298}"/>
          </ac:picMkLst>
        </pc:picChg>
        <pc:picChg chg="add mod">
          <ac:chgData name="Student - Wu Xinyun" userId="ee437a5f-e261-440e-8c6f-92f9acb859ea" providerId="ADAL" clId="{C0951494-7A40-4DF8-8425-514DA2201522}" dt="2021-12-11T17:55:01.050" v="3054" actId="1076"/>
          <ac:picMkLst>
            <pc:docMk/>
            <pc:sldMk cId="3759541662" sldId="268"/>
            <ac:picMk id="7" creationId="{9C8B081B-11E0-4DA6-B5A7-73AF23952872}"/>
          </ac:picMkLst>
        </pc:picChg>
      </pc:sldChg>
      <pc:sldChg chg="addSp modSp new mod">
        <pc:chgData name="Student - Wu Xinyun" userId="ee437a5f-e261-440e-8c6f-92f9acb859ea" providerId="ADAL" clId="{C0951494-7A40-4DF8-8425-514DA2201522}" dt="2021-12-12T05:17:50.238" v="7946" actId="20577"/>
        <pc:sldMkLst>
          <pc:docMk/>
          <pc:sldMk cId="3115730131" sldId="269"/>
        </pc:sldMkLst>
        <pc:spChg chg="mod">
          <ac:chgData name="Student - Wu Xinyun" userId="ee437a5f-e261-440e-8c6f-92f9acb859ea" providerId="ADAL" clId="{C0951494-7A40-4DF8-8425-514DA2201522}" dt="2021-12-12T05:17:34.743" v="7931" actId="1076"/>
          <ac:spMkLst>
            <pc:docMk/>
            <pc:sldMk cId="3115730131" sldId="269"/>
            <ac:spMk id="2" creationId="{B1A5EA18-E98A-4261-BC2B-3DA3160C0AE7}"/>
          </ac:spMkLst>
        </pc:spChg>
        <pc:spChg chg="mod">
          <ac:chgData name="Student - Wu Xinyun" userId="ee437a5f-e261-440e-8c6f-92f9acb859ea" providerId="ADAL" clId="{C0951494-7A40-4DF8-8425-514DA2201522}" dt="2021-12-12T05:17:50.238" v="7946" actId="20577"/>
          <ac:spMkLst>
            <pc:docMk/>
            <pc:sldMk cId="3115730131" sldId="269"/>
            <ac:spMk id="3" creationId="{A1F2F2DB-65A5-48AE-B393-AFBCF587EEC3}"/>
          </ac:spMkLst>
        </pc:spChg>
        <pc:spChg chg="add mod">
          <ac:chgData name="Student - Wu Xinyun" userId="ee437a5f-e261-440e-8c6f-92f9acb859ea" providerId="ADAL" clId="{C0951494-7A40-4DF8-8425-514DA2201522}" dt="2021-12-11T17:59:29.326" v="3253" actId="17032"/>
          <ac:spMkLst>
            <pc:docMk/>
            <pc:sldMk cId="3115730131" sldId="269"/>
            <ac:spMk id="12" creationId="{E57B9417-3EDE-44F8-961A-12A055C204AE}"/>
          </ac:spMkLst>
        </pc:spChg>
        <pc:picChg chg="add mod">
          <ac:chgData name="Student - Wu Xinyun" userId="ee437a5f-e261-440e-8c6f-92f9acb859ea" providerId="ADAL" clId="{C0951494-7A40-4DF8-8425-514DA2201522}" dt="2021-12-11T17:58:17.402" v="3217" actId="1076"/>
          <ac:picMkLst>
            <pc:docMk/>
            <pc:sldMk cId="3115730131" sldId="269"/>
            <ac:picMk id="5" creationId="{F14A8135-010D-4246-800D-A1062140FC0C}"/>
          </ac:picMkLst>
        </pc:picChg>
        <pc:cxnChg chg="add mod">
          <ac:chgData name="Student - Wu Xinyun" userId="ee437a5f-e261-440e-8c6f-92f9acb859ea" providerId="ADAL" clId="{C0951494-7A40-4DF8-8425-514DA2201522}" dt="2021-12-11T17:58:54.180" v="3247" actId="1076"/>
          <ac:cxnSpMkLst>
            <pc:docMk/>
            <pc:sldMk cId="3115730131" sldId="269"/>
            <ac:cxnSpMk id="7" creationId="{2ED4F56F-125F-4735-A96E-3D6ABB3F8085}"/>
          </ac:cxnSpMkLst>
        </pc:cxnChg>
        <pc:cxnChg chg="add">
          <ac:chgData name="Student - Wu Xinyun" userId="ee437a5f-e261-440e-8c6f-92f9acb859ea" providerId="ADAL" clId="{C0951494-7A40-4DF8-8425-514DA2201522}" dt="2021-12-11T17:58:59.158" v="3248" actId="11529"/>
          <ac:cxnSpMkLst>
            <pc:docMk/>
            <pc:sldMk cId="3115730131" sldId="269"/>
            <ac:cxnSpMk id="9" creationId="{71FDBF21-4B19-47FF-AA08-D8014CFB58B8}"/>
          </ac:cxnSpMkLst>
        </pc:cxnChg>
        <pc:cxnChg chg="add">
          <ac:chgData name="Student - Wu Xinyun" userId="ee437a5f-e261-440e-8c6f-92f9acb859ea" providerId="ADAL" clId="{C0951494-7A40-4DF8-8425-514DA2201522}" dt="2021-12-11T17:59:17.478" v="3250" actId="11529"/>
          <ac:cxnSpMkLst>
            <pc:docMk/>
            <pc:sldMk cId="3115730131" sldId="269"/>
            <ac:cxnSpMk id="11" creationId="{3A12E47E-4870-4410-9C00-686F96C80C08}"/>
          </ac:cxnSpMkLst>
        </pc:cxnChg>
      </pc:sldChg>
      <pc:sldChg chg="addSp delSp modSp new mod">
        <pc:chgData name="Student - Wu Xinyun" userId="ee437a5f-e261-440e-8c6f-92f9acb859ea" providerId="ADAL" clId="{C0951494-7A40-4DF8-8425-514DA2201522}" dt="2021-12-12T05:19:27.832" v="7999" actId="20577"/>
        <pc:sldMkLst>
          <pc:docMk/>
          <pc:sldMk cId="865296695" sldId="270"/>
        </pc:sldMkLst>
        <pc:spChg chg="mod">
          <ac:chgData name="Student - Wu Xinyun" userId="ee437a5f-e261-440e-8c6f-92f9acb859ea" providerId="ADAL" clId="{C0951494-7A40-4DF8-8425-514DA2201522}" dt="2021-12-12T01:21:09.232" v="7188"/>
          <ac:spMkLst>
            <pc:docMk/>
            <pc:sldMk cId="865296695" sldId="270"/>
            <ac:spMk id="2" creationId="{2D46A58A-B1DA-4ADF-9DD6-AF6C18884DD2}"/>
          </ac:spMkLst>
        </pc:spChg>
        <pc:spChg chg="mod">
          <ac:chgData name="Student - Wu Xinyun" userId="ee437a5f-e261-440e-8c6f-92f9acb859ea" providerId="ADAL" clId="{C0951494-7A40-4DF8-8425-514DA2201522}" dt="2021-12-12T05:18:52.962" v="7982" actId="20577"/>
          <ac:spMkLst>
            <pc:docMk/>
            <pc:sldMk cId="865296695" sldId="270"/>
            <ac:spMk id="3" creationId="{9D43BEB8-3969-40CF-B24A-1F452E6C9B09}"/>
          </ac:spMkLst>
        </pc:spChg>
        <pc:spChg chg="add mod">
          <ac:chgData name="Student - Wu Xinyun" userId="ee437a5f-e261-440e-8c6f-92f9acb859ea" providerId="ADAL" clId="{C0951494-7A40-4DF8-8425-514DA2201522}" dt="2021-12-12T05:19:18.059" v="7986" actId="17032"/>
          <ac:spMkLst>
            <pc:docMk/>
            <pc:sldMk cId="865296695" sldId="270"/>
            <ac:spMk id="9" creationId="{D90726FF-E7B2-4847-9BA6-56AA395BC568}"/>
          </ac:spMkLst>
        </pc:spChg>
        <pc:spChg chg="add mod">
          <ac:chgData name="Student - Wu Xinyun" userId="ee437a5f-e261-440e-8c6f-92f9acb859ea" providerId="ADAL" clId="{C0951494-7A40-4DF8-8425-514DA2201522}" dt="2021-12-12T05:19:27.832" v="7999" actId="20577"/>
          <ac:spMkLst>
            <pc:docMk/>
            <pc:sldMk cId="865296695" sldId="270"/>
            <ac:spMk id="11" creationId="{D9826A02-D42A-46ED-80A6-8861402AFA30}"/>
          </ac:spMkLst>
        </pc:spChg>
        <pc:picChg chg="add mod">
          <ac:chgData name="Student - Wu Xinyun" userId="ee437a5f-e261-440e-8c6f-92f9acb859ea" providerId="ADAL" clId="{C0951494-7A40-4DF8-8425-514DA2201522}" dt="2021-12-11T18:00:27.678" v="3293" actId="1076"/>
          <ac:picMkLst>
            <pc:docMk/>
            <pc:sldMk cId="865296695" sldId="270"/>
            <ac:picMk id="5" creationId="{AD939ACD-9E2D-4F22-8F50-3C851C8086CC}"/>
          </ac:picMkLst>
        </pc:picChg>
        <pc:cxnChg chg="add">
          <ac:chgData name="Student - Wu Xinyun" userId="ee437a5f-e261-440e-8c6f-92f9acb859ea" providerId="ADAL" clId="{C0951494-7A40-4DF8-8425-514DA2201522}" dt="2021-12-11T18:02:02.366" v="3476" actId="11529"/>
          <ac:cxnSpMkLst>
            <pc:docMk/>
            <pc:sldMk cId="865296695" sldId="270"/>
            <ac:cxnSpMk id="7" creationId="{4A537C32-1724-4F4C-80F4-9AC714C72076}"/>
          </ac:cxnSpMkLst>
        </pc:cxnChg>
        <pc:cxnChg chg="add del">
          <ac:chgData name="Student - Wu Xinyun" userId="ee437a5f-e261-440e-8c6f-92f9acb859ea" providerId="ADAL" clId="{C0951494-7A40-4DF8-8425-514DA2201522}" dt="2021-12-12T05:19:08.291" v="7984" actId="478"/>
          <ac:cxnSpMkLst>
            <pc:docMk/>
            <pc:sldMk cId="865296695" sldId="270"/>
            <ac:cxnSpMk id="8" creationId="{7CF372FD-3B34-45A6-B701-C4F63D2FAF49}"/>
          </ac:cxnSpMkLst>
        </pc:cxnChg>
        <pc:cxnChg chg="add">
          <ac:chgData name="Student - Wu Xinyun" userId="ee437a5f-e261-440e-8c6f-92f9acb859ea" providerId="ADAL" clId="{C0951494-7A40-4DF8-8425-514DA2201522}" dt="2021-12-11T18:02:09.756" v="3477" actId="11529"/>
          <ac:cxnSpMkLst>
            <pc:docMk/>
            <pc:sldMk cId="865296695" sldId="270"/>
            <ac:cxnSpMk id="9" creationId="{085AD971-3629-484E-BD4D-8375CA4EDEB7}"/>
          </ac:cxnSpMkLst>
        </pc:cxnChg>
        <pc:cxnChg chg="add mod">
          <ac:chgData name="Student - Wu Xinyun" userId="ee437a5f-e261-440e-8c6f-92f9acb859ea" providerId="ADAL" clId="{C0951494-7A40-4DF8-8425-514DA2201522}" dt="2021-12-11T18:02:36.985" v="3480" actId="14100"/>
          <ac:cxnSpMkLst>
            <pc:docMk/>
            <pc:sldMk cId="865296695" sldId="270"/>
            <ac:cxnSpMk id="11" creationId="{FAEBA167-CDA7-4F7B-981D-BEAAA024C217}"/>
          </ac:cxnSpMkLst>
        </pc:cxnChg>
      </pc:sldChg>
      <pc:sldChg chg="modSp new mod">
        <pc:chgData name="Student - Wu Xinyun" userId="ee437a5f-e261-440e-8c6f-92f9acb859ea" providerId="ADAL" clId="{C0951494-7A40-4DF8-8425-514DA2201522}" dt="2021-12-12T01:21:09.232" v="7188"/>
        <pc:sldMkLst>
          <pc:docMk/>
          <pc:sldMk cId="1633035315" sldId="271"/>
        </pc:sldMkLst>
        <pc:spChg chg="mod">
          <ac:chgData name="Student - Wu Xinyun" userId="ee437a5f-e261-440e-8c6f-92f9acb859ea" providerId="ADAL" clId="{C0951494-7A40-4DF8-8425-514DA2201522}" dt="2021-12-12T01:21:09.232" v="7188"/>
          <ac:spMkLst>
            <pc:docMk/>
            <pc:sldMk cId="1633035315" sldId="271"/>
            <ac:spMk id="2" creationId="{8FBF6358-5B65-47D3-B9E2-C7CC86D0BF65}"/>
          </ac:spMkLst>
        </pc:spChg>
        <pc:spChg chg="mod">
          <ac:chgData name="Student - Wu Xinyun" userId="ee437a5f-e261-440e-8c6f-92f9acb859ea" providerId="ADAL" clId="{C0951494-7A40-4DF8-8425-514DA2201522}" dt="2021-12-11T18:07:10.162" v="3799" actId="20577"/>
          <ac:spMkLst>
            <pc:docMk/>
            <pc:sldMk cId="1633035315" sldId="271"/>
            <ac:spMk id="3" creationId="{A5085B08-3587-4A1A-8D4B-30A8C179C003}"/>
          </ac:spMkLst>
        </pc:spChg>
      </pc:sldChg>
      <pc:sldChg chg="modSp new mod">
        <pc:chgData name="Student - Wu Xinyun" userId="ee437a5f-e261-440e-8c6f-92f9acb859ea" providerId="ADAL" clId="{C0951494-7A40-4DF8-8425-514DA2201522}" dt="2021-12-12T05:25:35.297" v="8230" actId="5793"/>
        <pc:sldMkLst>
          <pc:docMk/>
          <pc:sldMk cId="1170656115" sldId="272"/>
        </pc:sldMkLst>
        <pc:spChg chg="mod">
          <ac:chgData name="Student - Wu Xinyun" userId="ee437a5f-e261-440e-8c6f-92f9acb859ea" providerId="ADAL" clId="{C0951494-7A40-4DF8-8425-514DA2201522}" dt="2021-12-12T01:21:09.232" v="7188"/>
          <ac:spMkLst>
            <pc:docMk/>
            <pc:sldMk cId="1170656115" sldId="272"/>
            <ac:spMk id="2" creationId="{9A4A0110-4697-497D-A280-B889536FD380}"/>
          </ac:spMkLst>
        </pc:spChg>
        <pc:spChg chg="mod">
          <ac:chgData name="Student - Wu Xinyun" userId="ee437a5f-e261-440e-8c6f-92f9acb859ea" providerId="ADAL" clId="{C0951494-7A40-4DF8-8425-514DA2201522}" dt="2021-12-12T05:25:35.297" v="8230" actId="5793"/>
          <ac:spMkLst>
            <pc:docMk/>
            <pc:sldMk cId="1170656115" sldId="272"/>
            <ac:spMk id="3" creationId="{FF55CFD0-2F50-42E2-B765-BBBDF6585B4A}"/>
          </ac:spMkLst>
        </pc:spChg>
      </pc:sldChg>
      <pc:sldChg chg="addSp modSp new mod">
        <pc:chgData name="Student - Wu Xinyun" userId="ee437a5f-e261-440e-8c6f-92f9acb859ea" providerId="ADAL" clId="{C0951494-7A40-4DF8-8425-514DA2201522}" dt="2021-12-12T01:21:09.232" v="7188"/>
        <pc:sldMkLst>
          <pc:docMk/>
          <pc:sldMk cId="3489275035" sldId="273"/>
        </pc:sldMkLst>
        <pc:spChg chg="mod">
          <ac:chgData name="Student - Wu Xinyun" userId="ee437a5f-e261-440e-8c6f-92f9acb859ea" providerId="ADAL" clId="{C0951494-7A40-4DF8-8425-514DA2201522}" dt="2021-12-12T01:21:09.232" v="7188"/>
          <ac:spMkLst>
            <pc:docMk/>
            <pc:sldMk cId="3489275035" sldId="273"/>
            <ac:spMk id="2" creationId="{5F55704E-746D-4FF9-897C-B85CF8CCBF04}"/>
          </ac:spMkLst>
        </pc:spChg>
        <pc:spChg chg="mod">
          <ac:chgData name="Student - Wu Xinyun" userId="ee437a5f-e261-440e-8c6f-92f9acb859ea" providerId="ADAL" clId="{C0951494-7A40-4DF8-8425-514DA2201522}" dt="2021-12-11T18:11:00.237" v="4238" actId="20577"/>
          <ac:spMkLst>
            <pc:docMk/>
            <pc:sldMk cId="3489275035" sldId="273"/>
            <ac:spMk id="3" creationId="{2AB642F8-CA86-449F-B9CA-ADF28743C60D}"/>
          </ac:spMkLst>
        </pc:spChg>
        <pc:picChg chg="add mod">
          <ac:chgData name="Student - Wu Xinyun" userId="ee437a5f-e261-440e-8c6f-92f9acb859ea" providerId="ADAL" clId="{C0951494-7A40-4DF8-8425-514DA2201522}" dt="2021-12-11T18:11:03.368" v="4240" actId="1076"/>
          <ac:picMkLst>
            <pc:docMk/>
            <pc:sldMk cId="3489275035" sldId="273"/>
            <ac:picMk id="5" creationId="{AB5954EF-D09E-4C99-93D8-2A55120D33EF}"/>
          </ac:picMkLst>
        </pc:picChg>
      </pc:sldChg>
      <pc:sldChg chg="addSp modSp new mod">
        <pc:chgData name="Student - Wu Xinyun" userId="ee437a5f-e261-440e-8c6f-92f9acb859ea" providerId="ADAL" clId="{C0951494-7A40-4DF8-8425-514DA2201522}" dt="2021-12-12T05:26:10.321" v="8250" actId="20577"/>
        <pc:sldMkLst>
          <pc:docMk/>
          <pc:sldMk cId="3888118027" sldId="274"/>
        </pc:sldMkLst>
        <pc:spChg chg="mod">
          <ac:chgData name="Student - Wu Xinyun" userId="ee437a5f-e261-440e-8c6f-92f9acb859ea" providerId="ADAL" clId="{C0951494-7A40-4DF8-8425-514DA2201522}" dt="2021-12-12T01:21:09.232" v="7188"/>
          <ac:spMkLst>
            <pc:docMk/>
            <pc:sldMk cId="3888118027" sldId="274"/>
            <ac:spMk id="2" creationId="{C655890D-9D04-4918-AA3C-8D5616C26C04}"/>
          </ac:spMkLst>
        </pc:spChg>
        <pc:spChg chg="mod">
          <ac:chgData name="Student - Wu Xinyun" userId="ee437a5f-e261-440e-8c6f-92f9acb859ea" providerId="ADAL" clId="{C0951494-7A40-4DF8-8425-514DA2201522}" dt="2021-12-12T05:26:10.321" v="8250" actId="20577"/>
          <ac:spMkLst>
            <pc:docMk/>
            <pc:sldMk cId="3888118027" sldId="274"/>
            <ac:spMk id="3" creationId="{0C8AA98E-66BC-4033-8C41-BBA6224B4594}"/>
          </ac:spMkLst>
        </pc:spChg>
        <pc:spChg chg="add mod">
          <ac:chgData name="Student - Wu Xinyun" userId="ee437a5f-e261-440e-8c6f-92f9acb859ea" providerId="ADAL" clId="{C0951494-7A40-4DF8-8425-514DA2201522}" dt="2021-12-11T18:19:35.367" v="4685" actId="17032"/>
          <ac:spMkLst>
            <pc:docMk/>
            <pc:sldMk cId="3888118027" sldId="274"/>
            <ac:spMk id="6" creationId="{792F5F39-9F6C-420C-9645-1F450C4FF30F}"/>
          </ac:spMkLst>
        </pc:spChg>
        <pc:picChg chg="add mod">
          <ac:chgData name="Student - Wu Xinyun" userId="ee437a5f-e261-440e-8c6f-92f9acb859ea" providerId="ADAL" clId="{C0951494-7A40-4DF8-8425-514DA2201522}" dt="2021-12-11T18:19:05.352" v="4683" actId="1076"/>
          <ac:picMkLst>
            <pc:docMk/>
            <pc:sldMk cId="3888118027" sldId="274"/>
            <ac:picMk id="5" creationId="{B6BCF880-F288-4FFE-8FAD-52635DCEFF6F}"/>
          </ac:picMkLst>
        </pc:picChg>
        <pc:cxnChg chg="add">
          <ac:chgData name="Student - Wu Xinyun" userId="ee437a5f-e261-440e-8c6f-92f9acb859ea" providerId="ADAL" clId="{C0951494-7A40-4DF8-8425-514DA2201522}" dt="2021-12-11T18:19:42.781" v="4686" actId="11529"/>
          <ac:cxnSpMkLst>
            <pc:docMk/>
            <pc:sldMk cId="3888118027" sldId="274"/>
            <ac:cxnSpMk id="8" creationId="{8E96AD26-9D00-4CE8-971E-E23C2E47178E}"/>
          </ac:cxnSpMkLst>
        </pc:cxnChg>
      </pc:sldChg>
      <pc:sldChg chg="addSp delSp modSp new mod setBg setClrOvrMap">
        <pc:chgData name="Student - Wu Xinyun" userId="ee437a5f-e261-440e-8c6f-92f9acb859ea" providerId="ADAL" clId="{C0951494-7A40-4DF8-8425-514DA2201522}" dt="2021-12-12T05:17:22.823" v="7930" actId="11529"/>
        <pc:sldMkLst>
          <pc:docMk/>
          <pc:sldMk cId="1877122981" sldId="275"/>
        </pc:sldMkLst>
        <pc:spChg chg="mod">
          <ac:chgData name="Student - Wu Xinyun" userId="ee437a5f-e261-440e-8c6f-92f9acb859ea" providerId="ADAL" clId="{C0951494-7A40-4DF8-8425-514DA2201522}" dt="2021-12-12T01:21:09.232" v="7188"/>
          <ac:spMkLst>
            <pc:docMk/>
            <pc:sldMk cId="1877122981" sldId="275"/>
            <ac:spMk id="2" creationId="{82C8FC61-B762-498A-917D-9EE920D6A819}"/>
          </ac:spMkLst>
        </pc:spChg>
        <pc:spChg chg="mod">
          <ac:chgData name="Student - Wu Xinyun" userId="ee437a5f-e261-440e-8c6f-92f9acb859ea" providerId="ADAL" clId="{C0951494-7A40-4DF8-8425-514DA2201522}" dt="2021-12-12T05:17:02.359" v="7927" actId="13926"/>
          <ac:spMkLst>
            <pc:docMk/>
            <pc:sldMk cId="1877122981" sldId="275"/>
            <ac:spMk id="3" creationId="{20D0C5D4-12FB-4AB4-BC3E-FCE057889BA3}"/>
          </ac:spMkLst>
        </pc:spChg>
        <pc:spChg chg="add del">
          <ac:chgData name="Student - Wu Xinyun" userId="ee437a5f-e261-440e-8c6f-92f9acb859ea" providerId="ADAL" clId="{C0951494-7A40-4DF8-8425-514DA2201522}" dt="2021-12-12T05:16:50.159" v="7924" actId="478"/>
          <ac:spMkLst>
            <pc:docMk/>
            <pc:sldMk cId="1877122981" sldId="275"/>
            <ac:spMk id="6" creationId="{5C4ED6AF-9AFA-4EF8-9E30-EA6C65598683}"/>
          </ac:spMkLst>
        </pc:spChg>
        <pc:spChg chg="add mod">
          <ac:chgData name="Student - Wu Xinyun" userId="ee437a5f-e261-440e-8c6f-92f9acb859ea" providerId="ADAL" clId="{C0951494-7A40-4DF8-8425-514DA2201522}" dt="2021-12-12T05:17:15.168" v="7929" actId="17032"/>
          <ac:spMkLst>
            <pc:docMk/>
            <pc:sldMk cId="1877122981" sldId="275"/>
            <ac:spMk id="7" creationId="{441F3973-2956-44B0-BE6B-A80E1447E4C4}"/>
          </ac:spMkLst>
        </pc:spChg>
        <pc:spChg chg="add del">
          <ac:chgData name="Student - Wu Xinyun" userId="ee437a5f-e261-440e-8c6f-92f9acb859ea" providerId="ADAL" clId="{C0951494-7A40-4DF8-8425-514DA2201522}" dt="2021-12-11T18:14:39.974" v="4600" actId="26606"/>
          <ac:spMkLst>
            <pc:docMk/>
            <pc:sldMk cId="1877122981" sldId="275"/>
            <ac:spMk id="7" creationId="{9F4444CE-BC8D-4D61-B303-4C05614E62AB}"/>
          </ac:spMkLst>
        </pc:spChg>
        <pc:spChg chg="add del">
          <ac:chgData name="Student - Wu Xinyun" userId="ee437a5f-e261-440e-8c6f-92f9acb859ea" providerId="ADAL" clId="{C0951494-7A40-4DF8-8425-514DA2201522}" dt="2021-12-11T18:14:39.974" v="4600" actId="26606"/>
          <ac:spMkLst>
            <pc:docMk/>
            <pc:sldMk cId="1877122981" sldId="275"/>
            <ac:spMk id="8" creationId="{62423CA5-E2E1-4789-B759-9906C1C94063}"/>
          </ac:spMkLst>
        </pc:spChg>
        <pc:spChg chg="add del">
          <ac:chgData name="Student - Wu Xinyun" userId="ee437a5f-e261-440e-8c6f-92f9acb859ea" providerId="ADAL" clId="{C0951494-7A40-4DF8-8425-514DA2201522}" dt="2021-12-11T18:14:39.974" v="4600" actId="26606"/>
          <ac:spMkLst>
            <pc:docMk/>
            <pc:sldMk cId="1877122981" sldId="275"/>
            <ac:spMk id="9" creationId="{73772B81-181F-48B7-8826-4D9686D15DF5}"/>
          </ac:spMkLst>
        </pc:spChg>
        <pc:spChg chg="add del">
          <ac:chgData name="Student - Wu Xinyun" userId="ee437a5f-e261-440e-8c6f-92f9acb859ea" providerId="ADAL" clId="{C0951494-7A40-4DF8-8425-514DA2201522}" dt="2021-12-11T18:14:39.974" v="4600" actId="26606"/>
          <ac:spMkLst>
            <pc:docMk/>
            <pc:sldMk cId="1877122981" sldId="275"/>
            <ac:spMk id="11" creationId="{B2205F6E-03C6-4E92-877C-E2482F6599AA}"/>
          </ac:spMkLst>
        </pc:spChg>
        <pc:spChg chg="add del">
          <ac:chgData name="Student - Wu Xinyun" userId="ee437a5f-e261-440e-8c6f-92f9acb859ea" providerId="ADAL" clId="{C0951494-7A40-4DF8-8425-514DA2201522}" dt="2021-12-11T18:14:26.309" v="4592" actId="26606"/>
          <ac:spMkLst>
            <pc:docMk/>
            <pc:sldMk cId="1877122981" sldId="275"/>
            <ac:spMk id="14" creationId="{3F088236-D655-4F88-B238-E16762358025}"/>
          </ac:spMkLst>
        </pc:spChg>
        <pc:spChg chg="add del">
          <ac:chgData name="Student - Wu Xinyun" userId="ee437a5f-e261-440e-8c6f-92f9acb859ea" providerId="ADAL" clId="{C0951494-7A40-4DF8-8425-514DA2201522}" dt="2021-12-11T18:14:26.309" v="4592" actId="26606"/>
          <ac:spMkLst>
            <pc:docMk/>
            <pc:sldMk cId="1877122981" sldId="275"/>
            <ac:spMk id="16" creationId="{3DAC0C92-199E-475C-9390-119A9B027276}"/>
          </ac:spMkLst>
        </pc:spChg>
        <pc:spChg chg="add del">
          <ac:chgData name="Student - Wu Xinyun" userId="ee437a5f-e261-440e-8c6f-92f9acb859ea" providerId="ADAL" clId="{C0951494-7A40-4DF8-8425-514DA2201522}" dt="2021-12-11T18:14:26.309" v="4592" actId="26606"/>
          <ac:spMkLst>
            <pc:docMk/>
            <pc:sldMk cId="1877122981" sldId="275"/>
            <ac:spMk id="18" creationId="{C4CFB339-0ED8-4FE2-9EF1-6D1375B8499B}"/>
          </ac:spMkLst>
        </pc:spChg>
        <pc:spChg chg="add del">
          <ac:chgData name="Student - Wu Xinyun" userId="ee437a5f-e261-440e-8c6f-92f9acb859ea" providerId="ADAL" clId="{C0951494-7A40-4DF8-8425-514DA2201522}" dt="2021-12-11T18:14:26.309" v="4592" actId="26606"/>
          <ac:spMkLst>
            <pc:docMk/>
            <pc:sldMk cId="1877122981" sldId="275"/>
            <ac:spMk id="20" creationId="{31896C80-2069-4431-9C19-83B913734490}"/>
          </ac:spMkLst>
        </pc:spChg>
        <pc:spChg chg="add del">
          <ac:chgData name="Student - Wu Xinyun" userId="ee437a5f-e261-440e-8c6f-92f9acb859ea" providerId="ADAL" clId="{C0951494-7A40-4DF8-8425-514DA2201522}" dt="2021-12-11T18:14:26.309" v="4592" actId="26606"/>
          <ac:spMkLst>
            <pc:docMk/>
            <pc:sldMk cId="1877122981" sldId="275"/>
            <ac:spMk id="22" creationId="{BF120A21-0841-4823-B0C4-28AEBCEF9B78}"/>
          </ac:spMkLst>
        </pc:spChg>
        <pc:spChg chg="add del">
          <ac:chgData name="Student - Wu Xinyun" userId="ee437a5f-e261-440e-8c6f-92f9acb859ea" providerId="ADAL" clId="{C0951494-7A40-4DF8-8425-514DA2201522}" dt="2021-12-11T18:14:26.309" v="4592" actId="26606"/>
          <ac:spMkLst>
            <pc:docMk/>
            <pc:sldMk cId="1877122981" sldId="275"/>
            <ac:spMk id="24" creationId="{DBB05BAE-BBD3-4289-899F-A6851503C6B0}"/>
          </ac:spMkLst>
        </pc:spChg>
        <pc:spChg chg="add del">
          <ac:chgData name="Student - Wu Xinyun" userId="ee437a5f-e261-440e-8c6f-92f9acb859ea" providerId="ADAL" clId="{C0951494-7A40-4DF8-8425-514DA2201522}" dt="2021-12-11T18:14:26.309" v="4592" actId="26606"/>
          <ac:spMkLst>
            <pc:docMk/>
            <pc:sldMk cId="1877122981" sldId="275"/>
            <ac:spMk id="26" creationId="{9874D11C-36F5-4BBE-A490-019A54E953B0}"/>
          </ac:spMkLst>
        </pc:spChg>
        <pc:picChg chg="add mod ord">
          <ac:chgData name="Student - Wu Xinyun" userId="ee437a5f-e261-440e-8c6f-92f9acb859ea" providerId="ADAL" clId="{C0951494-7A40-4DF8-8425-514DA2201522}" dt="2021-12-11T18:14:45.881" v="4602" actId="1076"/>
          <ac:picMkLst>
            <pc:docMk/>
            <pc:sldMk cId="1877122981" sldId="275"/>
            <ac:picMk id="5" creationId="{069962D1-7F85-45E2-94C9-0FCD499CDCE3}"/>
          </ac:picMkLst>
        </pc:picChg>
        <pc:cxnChg chg="add">
          <ac:chgData name="Student - Wu Xinyun" userId="ee437a5f-e261-440e-8c6f-92f9acb859ea" providerId="ADAL" clId="{C0951494-7A40-4DF8-8425-514DA2201522}" dt="2021-12-12T05:17:22.823" v="7930" actId="11529"/>
          <ac:cxnSpMkLst>
            <pc:docMk/>
            <pc:sldMk cId="1877122981" sldId="275"/>
            <ac:cxnSpMk id="9" creationId="{4882FCF7-9BF6-4E85-8F13-EAD0A416CFB6}"/>
          </ac:cxnSpMkLst>
        </pc:cxnChg>
        <pc:cxnChg chg="add del">
          <ac:chgData name="Student - Wu Xinyun" userId="ee437a5f-e261-440e-8c6f-92f9acb859ea" providerId="ADAL" clId="{C0951494-7A40-4DF8-8425-514DA2201522}" dt="2021-12-11T18:14:26.309" v="4592" actId="26606"/>
          <ac:cxnSpMkLst>
            <pc:docMk/>
            <pc:sldMk cId="1877122981" sldId="275"/>
            <ac:cxnSpMk id="10" creationId="{64FA5DFF-7FE6-4855-84E6-DFA78EE978BD}"/>
          </ac:cxnSpMkLst>
        </pc:cxnChg>
        <pc:cxnChg chg="add del">
          <ac:chgData name="Student - Wu Xinyun" userId="ee437a5f-e261-440e-8c6f-92f9acb859ea" providerId="ADAL" clId="{C0951494-7A40-4DF8-8425-514DA2201522}" dt="2021-12-11T18:14:26.309" v="4592" actId="26606"/>
          <ac:cxnSpMkLst>
            <pc:docMk/>
            <pc:sldMk cId="1877122981" sldId="275"/>
            <ac:cxnSpMk id="12" creationId="{2AFD8CBA-54A3-4363-991B-B9C631BBFA74}"/>
          </ac:cxnSpMkLst>
        </pc:cxnChg>
      </pc:sldChg>
      <pc:sldChg chg="addSp modSp new mod">
        <pc:chgData name="Student - Wu Xinyun" userId="ee437a5f-e261-440e-8c6f-92f9acb859ea" providerId="ADAL" clId="{C0951494-7A40-4DF8-8425-514DA2201522}" dt="2021-12-12T01:21:09.232" v="7188"/>
        <pc:sldMkLst>
          <pc:docMk/>
          <pc:sldMk cId="2245372709" sldId="276"/>
        </pc:sldMkLst>
        <pc:spChg chg="mod">
          <ac:chgData name="Student - Wu Xinyun" userId="ee437a5f-e261-440e-8c6f-92f9acb859ea" providerId="ADAL" clId="{C0951494-7A40-4DF8-8425-514DA2201522}" dt="2021-12-12T01:21:09.232" v="7188"/>
          <ac:spMkLst>
            <pc:docMk/>
            <pc:sldMk cId="2245372709" sldId="276"/>
            <ac:spMk id="2" creationId="{5FBE8C3C-0A9D-44A7-9B8F-5AA5E668FAF6}"/>
          </ac:spMkLst>
        </pc:spChg>
        <pc:spChg chg="mod">
          <ac:chgData name="Student - Wu Xinyun" userId="ee437a5f-e261-440e-8c6f-92f9acb859ea" providerId="ADAL" clId="{C0951494-7A40-4DF8-8425-514DA2201522}" dt="2021-12-11T18:21:55.002" v="4789" actId="5793"/>
          <ac:spMkLst>
            <pc:docMk/>
            <pc:sldMk cId="2245372709" sldId="276"/>
            <ac:spMk id="3" creationId="{85249454-6635-4AA1-960C-04B5F8033A15}"/>
          </ac:spMkLst>
        </pc:spChg>
        <pc:spChg chg="add mod">
          <ac:chgData name="Student - Wu Xinyun" userId="ee437a5f-e261-440e-8c6f-92f9acb859ea" providerId="ADAL" clId="{C0951494-7A40-4DF8-8425-514DA2201522}" dt="2021-12-11T18:22:37.056" v="4819" actId="1076"/>
          <ac:spMkLst>
            <pc:docMk/>
            <pc:sldMk cId="2245372709" sldId="276"/>
            <ac:spMk id="8" creationId="{B40235CA-FBB1-4FF6-8ADB-4920F2660E84}"/>
          </ac:spMkLst>
        </pc:spChg>
        <pc:picChg chg="add mod">
          <ac:chgData name="Student - Wu Xinyun" userId="ee437a5f-e261-440e-8c6f-92f9acb859ea" providerId="ADAL" clId="{C0951494-7A40-4DF8-8425-514DA2201522}" dt="2021-12-11T18:21:59.223" v="4791" actId="1076"/>
          <ac:picMkLst>
            <pc:docMk/>
            <pc:sldMk cId="2245372709" sldId="276"/>
            <ac:picMk id="5" creationId="{08687C08-AE85-4040-A391-C5E0FFA7BB98}"/>
          </ac:picMkLst>
        </pc:picChg>
        <pc:cxnChg chg="add">
          <ac:chgData name="Student - Wu Xinyun" userId="ee437a5f-e261-440e-8c6f-92f9acb859ea" providerId="ADAL" clId="{C0951494-7A40-4DF8-8425-514DA2201522}" dt="2021-12-11T18:22:10.799" v="4792" actId="11529"/>
          <ac:cxnSpMkLst>
            <pc:docMk/>
            <pc:sldMk cId="2245372709" sldId="276"/>
            <ac:cxnSpMk id="7" creationId="{D8CD4503-21D9-40E8-98B9-E19D02640F3C}"/>
          </ac:cxnSpMkLst>
        </pc:cxnChg>
        <pc:cxnChg chg="add">
          <ac:chgData name="Student - Wu Xinyun" userId="ee437a5f-e261-440e-8c6f-92f9acb859ea" providerId="ADAL" clId="{C0951494-7A40-4DF8-8425-514DA2201522}" dt="2021-12-11T18:22:43.052" v="4820" actId="11529"/>
          <ac:cxnSpMkLst>
            <pc:docMk/>
            <pc:sldMk cId="2245372709" sldId="276"/>
            <ac:cxnSpMk id="10" creationId="{0B6A4139-DEB4-4389-BD80-AAB10C22298E}"/>
          </ac:cxnSpMkLst>
        </pc:cxnChg>
      </pc:sldChg>
      <pc:sldChg chg="modSp new mod">
        <pc:chgData name="Student - Wu Xinyun" userId="ee437a5f-e261-440e-8c6f-92f9acb859ea" providerId="ADAL" clId="{C0951494-7A40-4DF8-8425-514DA2201522}" dt="2021-12-12T01:21:09.232" v="7188"/>
        <pc:sldMkLst>
          <pc:docMk/>
          <pc:sldMk cId="1952367874" sldId="277"/>
        </pc:sldMkLst>
        <pc:spChg chg="mod">
          <ac:chgData name="Student - Wu Xinyun" userId="ee437a5f-e261-440e-8c6f-92f9acb859ea" providerId="ADAL" clId="{C0951494-7A40-4DF8-8425-514DA2201522}" dt="2021-12-12T01:21:09.232" v="7188"/>
          <ac:spMkLst>
            <pc:docMk/>
            <pc:sldMk cId="1952367874" sldId="277"/>
            <ac:spMk id="2" creationId="{62E537BE-CF13-4612-9E48-619D0CA687D7}"/>
          </ac:spMkLst>
        </pc:spChg>
        <pc:spChg chg="mod">
          <ac:chgData name="Student - Wu Xinyun" userId="ee437a5f-e261-440e-8c6f-92f9acb859ea" providerId="ADAL" clId="{C0951494-7A40-4DF8-8425-514DA2201522}" dt="2021-12-11T18:31:47.155" v="5367" actId="20577"/>
          <ac:spMkLst>
            <pc:docMk/>
            <pc:sldMk cId="1952367874" sldId="277"/>
            <ac:spMk id="3" creationId="{939563D3-6BCE-45A5-B91C-F33B4E8818B2}"/>
          </ac:spMkLst>
        </pc:spChg>
      </pc:sldChg>
      <pc:sldChg chg="addSp delSp modSp new mod">
        <pc:chgData name="Student - Wu Xinyun" userId="ee437a5f-e261-440e-8c6f-92f9acb859ea" providerId="ADAL" clId="{C0951494-7A40-4DF8-8425-514DA2201522}" dt="2021-12-12T01:21:09.232" v="7188"/>
        <pc:sldMkLst>
          <pc:docMk/>
          <pc:sldMk cId="2337205377" sldId="278"/>
        </pc:sldMkLst>
        <pc:spChg chg="mod">
          <ac:chgData name="Student - Wu Xinyun" userId="ee437a5f-e261-440e-8c6f-92f9acb859ea" providerId="ADAL" clId="{C0951494-7A40-4DF8-8425-514DA2201522}" dt="2021-12-12T01:21:09.232" v="7188"/>
          <ac:spMkLst>
            <pc:docMk/>
            <pc:sldMk cId="2337205377" sldId="278"/>
            <ac:spMk id="2" creationId="{6A643B89-918C-4976-9689-12E9812EC09F}"/>
          </ac:spMkLst>
        </pc:spChg>
        <pc:spChg chg="mod">
          <ac:chgData name="Student - Wu Xinyun" userId="ee437a5f-e261-440e-8c6f-92f9acb859ea" providerId="ADAL" clId="{C0951494-7A40-4DF8-8425-514DA2201522}" dt="2021-12-11T18:37:46.848" v="5610" actId="20577"/>
          <ac:spMkLst>
            <pc:docMk/>
            <pc:sldMk cId="2337205377" sldId="278"/>
            <ac:spMk id="3" creationId="{13F6B217-20C4-41D8-845A-CCB7DC8DE424}"/>
          </ac:spMkLst>
        </pc:spChg>
        <pc:spChg chg="add del mod">
          <ac:chgData name="Student - Wu Xinyun" userId="ee437a5f-e261-440e-8c6f-92f9acb859ea" providerId="ADAL" clId="{C0951494-7A40-4DF8-8425-514DA2201522}" dt="2021-12-11T18:37:08.284" v="5507" actId="22"/>
          <ac:spMkLst>
            <pc:docMk/>
            <pc:sldMk cId="2337205377" sldId="278"/>
            <ac:spMk id="7" creationId="{6D00F300-3E76-45C8-8C40-FC0A0D568857}"/>
          </ac:spMkLst>
        </pc:spChg>
        <pc:spChg chg="add del mod">
          <ac:chgData name="Student - Wu Xinyun" userId="ee437a5f-e261-440e-8c6f-92f9acb859ea" providerId="ADAL" clId="{C0951494-7A40-4DF8-8425-514DA2201522}" dt="2021-12-11T18:38:52.001" v="5627" actId="478"/>
          <ac:spMkLst>
            <pc:docMk/>
            <pc:sldMk cId="2337205377" sldId="278"/>
            <ac:spMk id="12" creationId="{29FCB418-1E68-4C45-A898-D917E0845178}"/>
          </ac:spMkLst>
        </pc:spChg>
        <pc:picChg chg="add">
          <ac:chgData name="Student - Wu Xinyun" userId="ee437a5f-e261-440e-8c6f-92f9acb859ea" providerId="ADAL" clId="{C0951494-7A40-4DF8-8425-514DA2201522}" dt="2021-12-11T18:35:22.729" v="5469" actId="22"/>
          <ac:picMkLst>
            <pc:docMk/>
            <pc:sldMk cId="2337205377" sldId="278"/>
            <ac:picMk id="5" creationId="{0D95D3F0-1D1D-4683-8704-34D0BB75523C}"/>
          </ac:picMkLst>
        </pc:picChg>
        <pc:picChg chg="add mod">
          <ac:chgData name="Student - Wu Xinyun" userId="ee437a5f-e261-440e-8c6f-92f9acb859ea" providerId="ADAL" clId="{C0951494-7A40-4DF8-8425-514DA2201522}" dt="2021-12-11T18:38:23.036" v="5621" actId="1076"/>
          <ac:picMkLst>
            <pc:docMk/>
            <pc:sldMk cId="2337205377" sldId="278"/>
            <ac:picMk id="9" creationId="{DE58FAF3-5848-479F-ACB7-9990FB96374C}"/>
          </ac:picMkLst>
        </pc:picChg>
        <pc:picChg chg="add mod">
          <ac:chgData name="Student - Wu Xinyun" userId="ee437a5f-e261-440e-8c6f-92f9acb859ea" providerId="ADAL" clId="{C0951494-7A40-4DF8-8425-514DA2201522}" dt="2021-12-11T18:39:02.386" v="5630" actId="1076"/>
          <ac:picMkLst>
            <pc:docMk/>
            <pc:sldMk cId="2337205377" sldId="278"/>
            <ac:picMk id="11" creationId="{64DB1188-9B8F-4260-B71E-77C0067EC993}"/>
          </ac:picMkLst>
        </pc:picChg>
        <pc:cxnChg chg="add">
          <ac:chgData name="Student - Wu Xinyun" userId="ee437a5f-e261-440e-8c6f-92f9acb859ea" providerId="ADAL" clId="{C0951494-7A40-4DF8-8425-514DA2201522}" dt="2021-12-11T18:38:58.670" v="5628" actId="11529"/>
          <ac:cxnSpMkLst>
            <pc:docMk/>
            <pc:sldMk cId="2337205377" sldId="278"/>
            <ac:cxnSpMk id="14" creationId="{ADF70581-FB67-4DBE-B67E-9B4C61D5B7CD}"/>
          </ac:cxnSpMkLst>
        </pc:cxnChg>
        <pc:cxnChg chg="add">
          <ac:chgData name="Student - Wu Xinyun" userId="ee437a5f-e261-440e-8c6f-92f9acb859ea" providerId="ADAL" clId="{C0951494-7A40-4DF8-8425-514DA2201522}" dt="2021-12-11T18:39:06.654" v="5631" actId="11529"/>
          <ac:cxnSpMkLst>
            <pc:docMk/>
            <pc:sldMk cId="2337205377" sldId="278"/>
            <ac:cxnSpMk id="16" creationId="{68D75F0C-1A63-43F0-B2B1-4972A2738864}"/>
          </ac:cxnSpMkLst>
        </pc:cxnChg>
      </pc:sldChg>
      <pc:sldChg chg="addSp delSp modSp new mod">
        <pc:chgData name="Student - Wu Xinyun" userId="ee437a5f-e261-440e-8c6f-92f9acb859ea" providerId="ADAL" clId="{C0951494-7A40-4DF8-8425-514DA2201522}" dt="2021-12-12T01:21:09.232" v="7188"/>
        <pc:sldMkLst>
          <pc:docMk/>
          <pc:sldMk cId="4089077444" sldId="279"/>
        </pc:sldMkLst>
        <pc:spChg chg="mod">
          <ac:chgData name="Student - Wu Xinyun" userId="ee437a5f-e261-440e-8c6f-92f9acb859ea" providerId="ADAL" clId="{C0951494-7A40-4DF8-8425-514DA2201522}" dt="2021-12-12T01:21:09.232" v="7188"/>
          <ac:spMkLst>
            <pc:docMk/>
            <pc:sldMk cId="4089077444" sldId="279"/>
            <ac:spMk id="2" creationId="{BABBFD9A-2D10-46B0-9C0B-55287C076507}"/>
          </ac:spMkLst>
        </pc:spChg>
        <pc:spChg chg="del mod">
          <ac:chgData name="Student - Wu Xinyun" userId="ee437a5f-e261-440e-8c6f-92f9acb859ea" providerId="ADAL" clId="{C0951494-7A40-4DF8-8425-514DA2201522}" dt="2021-12-11T18:40:10.281" v="5675" actId="22"/>
          <ac:spMkLst>
            <pc:docMk/>
            <pc:sldMk cId="4089077444" sldId="279"/>
            <ac:spMk id="3" creationId="{9690DCA6-D5FE-47AA-9538-E7463F6D94E0}"/>
          </ac:spMkLst>
        </pc:spChg>
        <pc:spChg chg="add mod">
          <ac:chgData name="Student - Wu Xinyun" userId="ee437a5f-e261-440e-8c6f-92f9acb859ea" providerId="ADAL" clId="{C0951494-7A40-4DF8-8425-514DA2201522}" dt="2021-12-11T18:41:58.388" v="5718" actId="1076"/>
          <ac:spMkLst>
            <pc:docMk/>
            <pc:sldMk cId="4089077444" sldId="279"/>
            <ac:spMk id="7" creationId="{FDE06174-FC7F-429D-8574-32914A6EE8AB}"/>
          </ac:spMkLst>
        </pc:spChg>
        <pc:spChg chg="add mod">
          <ac:chgData name="Student - Wu Xinyun" userId="ee437a5f-e261-440e-8c6f-92f9acb859ea" providerId="ADAL" clId="{C0951494-7A40-4DF8-8425-514DA2201522}" dt="2021-12-11T18:45:16.830" v="5881" actId="1076"/>
          <ac:spMkLst>
            <pc:docMk/>
            <pc:sldMk cId="4089077444" sldId="279"/>
            <ac:spMk id="10" creationId="{D74D3474-22DB-4C49-8262-9D383BC8FD00}"/>
          </ac:spMkLst>
        </pc:spChg>
        <pc:spChg chg="add mod">
          <ac:chgData name="Student - Wu Xinyun" userId="ee437a5f-e261-440e-8c6f-92f9acb859ea" providerId="ADAL" clId="{C0951494-7A40-4DF8-8425-514DA2201522}" dt="2021-12-11T18:45:26.501" v="5885" actId="1076"/>
          <ac:spMkLst>
            <pc:docMk/>
            <pc:sldMk cId="4089077444" sldId="279"/>
            <ac:spMk id="11" creationId="{6463DD01-FE32-4C02-887A-CD5D09AC798B}"/>
          </ac:spMkLst>
        </pc:spChg>
        <pc:picChg chg="add del mod ord">
          <ac:chgData name="Student - Wu Xinyun" userId="ee437a5f-e261-440e-8c6f-92f9acb859ea" providerId="ADAL" clId="{C0951494-7A40-4DF8-8425-514DA2201522}" dt="2021-12-11T18:40:11.488" v="5676" actId="478"/>
          <ac:picMkLst>
            <pc:docMk/>
            <pc:sldMk cId="4089077444" sldId="279"/>
            <ac:picMk id="5" creationId="{B5359C3D-F5EF-4996-AE39-4A90424B4C2E}"/>
          </ac:picMkLst>
        </pc:picChg>
        <pc:picChg chg="add mod">
          <ac:chgData name="Student - Wu Xinyun" userId="ee437a5f-e261-440e-8c6f-92f9acb859ea" providerId="ADAL" clId="{C0951494-7A40-4DF8-8425-514DA2201522}" dt="2021-12-11T18:41:59.585" v="5719" actId="1076"/>
          <ac:picMkLst>
            <pc:docMk/>
            <pc:sldMk cId="4089077444" sldId="279"/>
            <ac:picMk id="9" creationId="{BA70D33C-8741-4CDA-9ADE-CC2BC3AE80C7}"/>
          </ac:picMkLst>
        </pc:picChg>
        <pc:picChg chg="add mod">
          <ac:chgData name="Student - Wu Xinyun" userId="ee437a5f-e261-440e-8c6f-92f9acb859ea" providerId="ADAL" clId="{C0951494-7A40-4DF8-8425-514DA2201522}" dt="2021-12-11T18:45:23.886" v="5884" actId="1076"/>
          <ac:picMkLst>
            <pc:docMk/>
            <pc:sldMk cId="4089077444" sldId="279"/>
            <ac:picMk id="13" creationId="{FE71071E-5C16-4365-BFDE-FE79F14E7990}"/>
          </ac:picMkLst>
        </pc:picChg>
        <pc:picChg chg="add del mod">
          <ac:chgData name="Student - Wu Xinyun" userId="ee437a5f-e261-440e-8c6f-92f9acb859ea" providerId="ADAL" clId="{C0951494-7A40-4DF8-8425-514DA2201522}" dt="2021-12-11T18:44:54.190" v="5874" actId="478"/>
          <ac:picMkLst>
            <pc:docMk/>
            <pc:sldMk cId="4089077444" sldId="279"/>
            <ac:picMk id="15" creationId="{CDBDB84C-60F4-4387-AB00-44BCD20AAF4F}"/>
          </ac:picMkLst>
        </pc:picChg>
        <pc:picChg chg="add mod">
          <ac:chgData name="Student - Wu Xinyun" userId="ee437a5f-e261-440e-8c6f-92f9acb859ea" providerId="ADAL" clId="{C0951494-7A40-4DF8-8425-514DA2201522}" dt="2021-12-11T18:45:18.197" v="5882" actId="1076"/>
          <ac:picMkLst>
            <pc:docMk/>
            <pc:sldMk cId="4089077444" sldId="279"/>
            <ac:picMk id="17" creationId="{9C9E1FDE-F69E-4AA4-8CA0-7FBC1CFB7448}"/>
          </ac:picMkLst>
        </pc:picChg>
      </pc:sldChg>
      <pc:sldChg chg="addSp modSp new mod setBg">
        <pc:chgData name="Student - Wu Xinyun" userId="ee437a5f-e261-440e-8c6f-92f9acb859ea" providerId="ADAL" clId="{C0951494-7A40-4DF8-8425-514DA2201522}" dt="2021-12-11T18:54:13.899" v="6386" actId="26606"/>
        <pc:sldMkLst>
          <pc:docMk/>
          <pc:sldMk cId="781971988" sldId="280"/>
        </pc:sldMkLst>
        <pc:spChg chg="mod">
          <ac:chgData name="Student - Wu Xinyun" userId="ee437a5f-e261-440e-8c6f-92f9acb859ea" providerId="ADAL" clId="{C0951494-7A40-4DF8-8425-514DA2201522}" dt="2021-12-11T18:54:13.899" v="6386" actId="26606"/>
          <ac:spMkLst>
            <pc:docMk/>
            <pc:sldMk cId="781971988" sldId="280"/>
            <ac:spMk id="2" creationId="{A708D302-AA8A-4395-820D-CE8916AFFF59}"/>
          </ac:spMkLst>
        </pc:spChg>
        <pc:spChg chg="mod">
          <ac:chgData name="Student - Wu Xinyun" userId="ee437a5f-e261-440e-8c6f-92f9acb859ea" providerId="ADAL" clId="{C0951494-7A40-4DF8-8425-514DA2201522}" dt="2021-12-11T18:54:13.899" v="6386" actId="26606"/>
          <ac:spMkLst>
            <pc:docMk/>
            <pc:sldMk cId="781971988" sldId="280"/>
            <ac:spMk id="3" creationId="{C7D87EE2-59A5-4E76-A280-09D7384AD704}"/>
          </ac:spMkLst>
        </pc:spChg>
        <pc:spChg chg="add">
          <ac:chgData name="Student - Wu Xinyun" userId="ee437a5f-e261-440e-8c6f-92f9acb859ea" providerId="ADAL" clId="{C0951494-7A40-4DF8-8425-514DA2201522}" dt="2021-12-11T18:54:13.899" v="6386" actId="26606"/>
          <ac:spMkLst>
            <pc:docMk/>
            <pc:sldMk cId="781971988" sldId="280"/>
            <ac:spMk id="10" creationId="{3BCB5F6A-9EB0-40B0-9D13-3023E9A20508}"/>
          </ac:spMkLst>
        </pc:spChg>
        <pc:picChg chg="add mod">
          <ac:chgData name="Student - Wu Xinyun" userId="ee437a5f-e261-440e-8c6f-92f9acb859ea" providerId="ADAL" clId="{C0951494-7A40-4DF8-8425-514DA2201522}" dt="2021-12-11T18:54:13.899" v="6386" actId="26606"/>
          <ac:picMkLst>
            <pc:docMk/>
            <pc:sldMk cId="781971988" sldId="280"/>
            <ac:picMk id="5" creationId="{D277D15C-E21D-49C8-BD0A-FC7ADD534521}"/>
          </ac:picMkLst>
        </pc:picChg>
      </pc:sldChg>
      <pc:sldChg chg="addSp delSp modSp new mod">
        <pc:chgData name="Student - Wu Xinyun" userId="ee437a5f-e261-440e-8c6f-92f9acb859ea" providerId="ADAL" clId="{C0951494-7A40-4DF8-8425-514DA2201522}" dt="2021-12-12T01:21:09.232" v="7188"/>
        <pc:sldMkLst>
          <pc:docMk/>
          <pc:sldMk cId="2695302521" sldId="281"/>
        </pc:sldMkLst>
        <pc:spChg chg="mod">
          <ac:chgData name="Student - Wu Xinyun" userId="ee437a5f-e261-440e-8c6f-92f9acb859ea" providerId="ADAL" clId="{C0951494-7A40-4DF8-8425-514DA2201522}" dt="2021-12-12T01:21:09.232" v="7188"/>
          <ac:spMkLst>
            <pc:docMk/>
            <pc:sldMk cId="2695302521" sldId="281"/>
            <ac:spMk id="2" creationId="{60802970-52DA-4A73-8246-094F8B9CAB48}"/>
          </ac:spMkLst>
        </pc:spChg>
        <pc:spChg chg="del mod">
          <ac:chgData name="Student - Wu Xinyun" userId="ee437a5f-e261-440e-8c6f-92f9acb859ea" providerId="ADAL" clId="{C0951494-7A40-4DF8-8425-514DA2201522}" dt="2021-12-11T18:54:32.787" v="6390" actId="22"/>
          <ac:spMkLst>
            <pc:docMk/>
            <pc:sldMk cId="2695302521" sldId="281"/>
            <ac:spMk id="3" creationId="{1AA72BD6-2DA9-4DA0-9D94-F99E857919C9}"/>
          </ac:spMkLst>
        </pc:spChg>
        <pc:spChg chg="add mod">
          <ac:chgData name="Student - Wu Xinyun" userId="ee437a5f-e261-440e-8c6f-92f9acb859ea" providerId="ADAL" clId="{C0951494-7A40-4DF8-8425-514DA2201522}" dt="2021-12-11T18:54:53.950" v="6425" actId="20577"/>
          <ac:spMkLst>
            <pc:docMk/>
            <pc:sldMk cId="2695302521" sldId="281"/>
            <ac:spMk id="7" creationId="{E7EFB8D6-5F1B-4075-89E5-4AC324185308}"/>
          </ac:spMkLst>
        </pc:spChg>
        <pc:picChg chg="add del mod ord">
          <ac:chgData name="Student - Wu Xinyun" userId="ee437a5f-e261-440e-8c6f-92f9acb859ea" providerId="ADAL" clId="{C0951494-7A40-4DF8-8425-514DA2201522}" dt="2021-12-11T18:54:35.039" v="6391" actId="478"/>
          <ac:picMkLst>
            <pc:docMk/>
            <pc:sldMk cId="2695302521" sldId="281"/>
            <ac:picMk id="5" creationId="{1F0C4B61-CCCC-4E3E-B4C3-392C4BE6105F}"/>
          </ac:picMkLst>
        </pc:picChg>
        <pc:picChg chg="add mod">
          <ac:chgData name="Student - Wu Xinyun" userId="ee437a5f-e261-440e-8c6f-92f9acb859ea" providerId="ADAL" clId="{C0951494-7A40-4DF8-8425-514DA2201522}" dt="2021-12-11T18:54:39.366" v="6393" actId="1076"/>
          <ac:picMkLst>
            <pc:docMk/>
            <pc:sldMk cId="2695302521" sldId="281"/>
            <ac:picMk id="9" creationId="{8C6FA7AB-B70E-4E79-A5B7-678456948ACE}"/>
          </ac:picMkLst>
        </pc:picChg>
      </pc:sldChg>
      <pc:sldChg chg="addSp delSp modSp new mod delDesignElem">
        <pc:chgData name="Student - Wu Xinyun" userId="ee437a5f-e261-440e-8c6f-92f9acb859ea" providerId="ADAL" clId="{C0951494-7A40-4DF8-8425-514DA2201522}" dt="2021-12-12T01:21:06.869" v="7187"/>
        <pc:sldMkLst>
          <pc:docMk/>
          <pc:sldMk cId="2892169602" sldId="282"/>
        </pc:sldMkLst>
        <pc:spChg chg="mod">
          <ac:chgData name="Student - Wu Xinyun" userId="ee437a5f-e261-440e-8c6f-92f9acb859ea" providerId="ADAL" clId="{C0951494-7A40-4DF8-8425-514DA2201522}" dt="2021-12-11T18:59:52.849" v="6569" actId="20577"/>
          <ac:spMkLst>
            <pc:docMk/>
            <pc:sldMk cId="2892169602" sldId="282"/>
            <ac:spMk id="2" creationId="{F3D14330-C89D-412D-8C8A-5D3EF479F302}"/>
          </ac:spMkLst>
        </pc:spChg>
        <pc:spChg chg="mod">
          <ac:chgData name="Student - Wu Xinyun" userId="ee437a5f-e261-440e-8c6f-92f9acb859ea" providerId="ADAL" clId="{C0951494-7A40-4DF8-8425-514DA2201522}" dt="2021-12-11T19:05:11.506" v="6990" actId="20577"/>
          <ac:spMkLst>
            <pc:docMk/>
            <pc:sldMk cId="2892169602" sldId="282"/>
            <ac:spMk id="3" creationId="{952E1678-5C82-4EEA-9C03-E7B036BFED07}"/>
          </ac:spMkLst>
        </pc:spChg>
        <pc:spChg chg="del">
          <ac:chgData name="Student - Wu Xinyun" userId="ee437a5f-e261-440e-8c6f-92f9acb859ea" providerId="ADAL" clId="{C0951494-7A40-4DF8-8425-514DA2201522}" dt="2021-12-12T01:21:06.869" v="7187"/>
          <ac:spMkLst>
            <pc:docMk/>
            <pc:sldMk cId="2892169602" sldId="282"/>
            <ac:spMk id="36" creationId="{3F088236-D655-4F88-B238-E16762358025}"/>
          </ac:spMkLst>
        </pc:spChg>
        <pc:spChg chg="del">
          <ac:chgData name="Student - Wu Xinyun" userId="ee437a5f-e261-440e-8c6f-92f9acb859ea" providerId="ADAL" clId="{C0951494-7A40-4DF8-8425-514DA2201522}" dt="2021-12-12T01:21:06.869" v="7187"/>
          <ac:spMkLst>
            <pc:docMk/>
            <pc:sldMk cId="2892169602" sldId="282"/>
            <ac:spMk id="38" creationId="{3DAC0C92-199E-475C-9390-119A9B027276}"/>
          </ac:spMkLst>
        </pc:spChg>
        <pc:spChg chg="del">
          <ac:chgData name="Student - Wu Xinyun" userId="ee437a5f-e261-440e-8c6f-92f9acb859ea" providerId="ADAL" clId="{C0951494-7A40-4DF8-8425-514DA2201522}" dt="2021-12-12T01:21:06.869" v="7187"/>
          <ac:spMkLst>
            <pc:docMk/>
            <pc:sldMk cId="2892169602" sldId="282"/>
            <ac:spMk id="40" creationId="{C4CFB339-0ED8-4FE2-9EF1-6D1375B8499B}"/>
          </ac:spMkLst>
        </pc:spChg>
        <pc:spChg chg="del">
          <ac:chgData name="Student - Wu Xinyun" userId="ee437a5f-e261-440e-8c6f-92f9acb859ea" providerId="ADAL" clId="{C0951494-7A40-4DF8-8425-514DA2201522}" dt="2021-12-12T01:21:06.869" v="7187"/>
          <ac:spMkLst>
            <pc:docMk/>
            <pc:sldMk cId="2892169602" sldId="282"/>
            <ac:spMk id="42" creationId="{31896C80-2069-4431-9C19-83B913734490}"/>
          </ac:spMkLst>
        </pc:spChg>
        <pc:spChg chg="del">
          <ac:chgData name="Student - Wu Xinyun" userId="ee437a5f-e261-440e-8c6f-92f9acb859ea" providerId="ADAL" clId="{C0951494-7A40-4DF8-8425-514DA2201522}" dt="2021-12-12T01:21:06.869" v="7187"/>
          <ac:spMkLst>
            <pc:docMk/>
            <pc:sldMk cId="2892169602" sldId="282"/>
            <ac:spMk id="44" creationId="{BF120A21-0841-4823-B0C4-28AEBCEF9B78}"/>
          </ac:spMkLst>
        </pc:spChg>
        <pc:spChg chg="del">
          <ac:chgData name="Student - Wu Xinyun" userId="ee437a5f-e261-440e-8c6f-92f9acb859ea" providerId="ADAL" clId="{C0951494-7A40-4DF8-8425-514DA2201522}" dt="2021-12-12T01:21:06.869" v="7187"/>
          <ac:spMkLst>
            <pc:docMk/>
            <pc:sldMk cId="2892169602" sldId="282"/>
            <ac:spMk id="46" creationId="{DBB05BAE-BBD3-4289-899F-A6851503C6B0}"/>
          </ac:spMkLst>
        </pc:spChg>
        <pc:spChg chg="del">
          <ac:chgData name="Student - Wu Xinyun" userId="ee437a5f-e261-440e-8c6f-92f9acb859ea" providerId="ADAL" clId="{C0951494-7A40-4DF8-8425-514DA2201522}" dt="2021-12-12T01:21:06.869" v="7187"/>
          <ac:spMkLst>
            <pc:docMk/>
            <pc:sldMk cId="2892169602" sldId="282"/>
            <ac:spMk id="48" creationId="{9874D11C-36F5-4BBE-A490-019A54E953B0}"/>
          </ac:spMkLst>
        </pc:spChg>
        <pc:picChg chg="add del">
          <ac:chgData name="Student - Wu Xinyun" userId="ee437a5f-e261-440e-8c6f-92f9acb859ea" providerId="ADAL" clId="{C0951494-7A40-4DF8-8425-514DA2201522}" dt="2021-12-11T18:59:47.674" v="6558" actId="22"/>
          <ac:picMkLst>
            <pc:docMk/>
            <pc:sldMk cId="2892169602" sldId="282"/>
            <ac:picMk id="5" creationId="{16446329-7C2E-432C-8635-24208D7E574D}"/>
          </ac:picMkLst>
        </pc:picChg>
        <pc:picChg chg="add del mod">
          <ac:chgData name="Student - Wu Xinyun" userId="ee437a5f-e261-440e-8c6f-92f9acb859ea" providerId="ADAL" clId="{C0951494-7A40-4DF8-8425-514DA2201522}" dt="2021-12-11T19:06:56.204" v="6994" actId="478"/>
          <ac:picMkLst>
            <pc:docMk/>
            <pc:sldMk cId="2892169602" sldId="282"/>
            <ac:picMk id="7" creationId="{8A15C729-C368-4867-A928-1BC7A61E4D81}"/>
          </ac:picMkLst>
        </pc:picChg>
        <pc:picChg chg="add mod">
          <ac:chgData name="Student - Wu Xinyun" userId="ee437a5f-e261-440e-8c6f-92f9acb859ea" providerId="ADAL" clId="{C0951494-7A40-4DF8-8425-514DA2201522}" dt="2021-12-11T19:07:48.318" v="7000" actId="1076"/>
          <ac:picMkLst>
            <pc:docMk/>
            <pc:sldMk cId="2892169602" sldId="282"/>
            <ac:picMk id="9" creationId="{D2E35E5F-F199-4957-BFD1-AF08ADF98E34}"/>
          </ac:picMkLst>
        </pc:picChg>
        <pc:cxnChg chg="del">
          <ac:chgData name="Student - Wu Xinyun" userId="ee437a5f-e261-440e-8c6f-92f9acb859ea" providerId="ADAL" clId="{C0951494-7A40-4DF8-8425-514DA2201522}" dt="2021-12-12T01:21:06.869" v="7187"/>
          <ac:cxnSpMkLst>
            <pc:docMk/>
            <pc:sldMk cId="2892169602" sldId="282"/>
            <ac:cxnSpMk id="32" creationId="{64FA5DFF-7FE6-4855-84E6-DFA78EE978BD}"/>
          </ac:cxnSpMkLst>
        </pc:cxnChg>
        <pc:cxnChg chg="del">
          <ac:chgData name="Student - Wu Xinyun" userId="ee437a5f-e261-440e-8c6f-92f9acb859ea" providerId="ADAL" clId="{C0951494-7A40-4DF8-8425-514DA2201522}" dt="2021-12-12T01:21:06.869" v="7187"/>
          <ac:cxnSpMkLst>
            <pc:docMk/>
            <pc:sldMk cId="2892169602" sldId="282"/>
            <ac:cxnSpMk id="34" creationId="{2AFD8CBA-54A3-4363-991B-B9C631BBFA74}"/>
          </ac:cxnSpMkLst>
        </pc:cxnChg>
      </pc:sldChg>
      <pc:sldChg chg="addSp delSp modSp new mod">
        <pc:chgData name="Student - Wu Xinyun" userId="ee437a5f-e261-440e-8c6f-92f9acb859ea" providerId="ADAL" clId="{C0951494-7A40-4DF8-8425-514DA2201522}" dt="2021-12-12T01:21:09.232" v="7188"/>
        <pc:sldMkLst>
          <pc:docMk/>
          <pc:sldMk cId="1534813910" sldId="283"/>
        </pc:sldMkLst>
        <pc:spChg chg="mod">
          <ac:chgData name="Student - Wu Xinyun" userId="ee437a5f-e261-440e-8c6f-92f9acb859ea" providerId="ADAL" clId="{C0951494-7A40-4DF8-8425-514DA2201522}" dt="2021-12-12T01:21:09.232" v="7188"/>
          <ac:spMkLst>
            <pc:docMk/>
            <pc:sldMk cId="1534813910" sldId="283"/>
            <ac:spMk id="2" creationId="{BDA7A179-76BF-485C-8E6C-52947CA654C3}"/>
          </ac:spMkLst>
        </pc:spChg>
        <pc:spChg chg="del">
          <ac:chgData name="Student - Wu Xinyun" userId="ee437a5f-e261-440e-8c6f-92f9acb859ea" providerId="ADAL" clId="{C0951494-7A40-4DF8-8425-514DA2201522}" dt="2021-12-11T19:06:53.465" v="6993" actId="22"/>
          <ac:spMkLst>
            <pc:docMk/>
            <pc:sldMk cId="1534813910" sldId="283"/>
            <ac:spMk id="3" creationId="{9CEACC12-E51A-46AE-A255-10BBC262ABF0}"/>
          </ac:spMkLst>
        </pc:spChg>
        <pc:spChg chg="add mod">
          <ac:chgData name="Student - Wu Xinyun" userId="ee437a5f-e261-440e-8c6f-92f9acb859ea" providerId="ADAL" clId="{C0951494-7A40-4DF8-8425-514DA2201522}" dt="2021-12-11T19:08:31.607" v="7034" actId="14100"/>
          <ac:spMkLst>
            <pc:docMk/>
            <pc:sldMk cId="1534813910" sldId="283"/>
            <ac:spMk id="7" creationId="{4631DF3E-8702-44EA-BF57-ACD64D3CB6A1}"/>
          </ac:spMkLst>
        </pc:spChg>
        <pc:spChg chg="add mod">
          <ac:chgData name="Student - Wu Xinyun" userId="ee437a5f-e261-440e-8c6f-92f9acb859ea" providerId="ADAL" clId="{C0951494-7A40-4DF8-8425-514DA2201522}" dt="2021-12-11T19:09:53.805" v="7127" actId="20577"/>
          <ac:spMkLst>
            <pc:docMk/>
            <pc:sldMk cId="1534813910" sldId="283"/>
            <ac:spMk id="8" creationId="{102F11E5-A233-4CB2-B5E9-A879C8F905C0}"/>
          </ac:spMkLst>
        </pc:spChg>
        <pc:picChg chg="add mod ord">
          <ac:chgData name="Student - Wu Xinyun" userId="ee437a5f-e261-440e-8c6f-92f9acb859ea" providerId="ADAL" clId="{C0951494-7A40-4DF8-8425-514DA2201522}" dt="2021-12-11T19:08:19.927" v="7027" actId="1076"/>
          <ac:picMkLst>
            <pc:docMk/>
            <pc:sldMk cId="1534813910" sldId="283"/>
            <ac:picMk id="5" creationId="{ED191884-815E-4E6D-A087-E9D38DD7C811}"/>
          </ac:picMkLst>
        </pc:picChg>
        <pc:picChg chg="add mod">
          <ac:chgData name="Student - Wu Xinyun" userId="ee437a5f-e261-440e-8c6f-92f9acb859ea" providerId="ADAL" clId="{C0951494-7A40-4DF8-8425-514DA2201522}" dt="2021-12-11T19:09:03.942" v="7075" actId="1076"/>
          <ac:picMkLst>
            <pc:docMk/>
            <pc:sldMk cId="1534813910" sldId="283"/>
            <ac:picMk id="6" creationId="{02921C18-9B54-4935-8F44-6337ADB87FE8}"/>
          </ac:picMkLst>
        </pc:picChg>
      </pc:sldChg>
      <pc:sldChg chg="addSp delSp modSp new mod setBg">
        <pc:chgData name="Student - Wu Xinyun" userId="ee437a5f-e261-440e-8c6f-92f9acb859ea" providerId="ADAL" clId="{C0951494-7A40-4DF8-8425-514DA2201522}" dt="2021-12-12T01:21:33.370" v="7202" actId="1076"/>
        <pc:sldMkLst>
          <pc:docMk/>
          <pc:sldMk cId="3784328165" sldId="284"/>
        </pc:sldMkLst>
        <pc:spChg chg="mod">
          <ac:chgData name="Student - Wu Xinyun" userId="ee437a5f-e261-440e-8c6f-92f9acb859ea" providerId="ADAL" clId="{C0951494-7A40-4DF8-8425-514DA2201522}" dt="2021-12-12T01:21:33.370" v="7202" actId="1076"/>
          <ac:spMkLst>
            <pc:docMk/>
            <pc:sldMk cId="3784328165" sldId="284"/>
            <ac:spMk id="2" creationId="{142D7A84-E9FD-4052-A50C-37168D1D4A89}"/>
          </ac:spMkLst>
        </pc:spChg>
        <pc:spChg chg="del mod">
          <ac:chgData name="Student - Wu Xinyun" userId="ee437a5f-e261-440e-8c6f-92f9acb859ea" providerId="ADAL" clId="{C0951494-7A40-4DF8-8425-514DA2201522}" dt="2021-12-12T01:21:29.571" v="7201" actId="478"/>
          <ac:spMkLst>
            <pc:docMk/>
            <pc:sldMk cId="3784328165" sldId="284"/>
            <ac:spMk id="3" creationId="{46F48F77-D005-4943-A5CC-2F61C6E36390}"/>
          </ac:spMkLst>
        </pc:spChg>
        <pc:spChg chg="add mod">
          <ac:chgData name="Student - Wu Xinyun" userId="ee437a5f-e261-440e-8c6f-92f9acb859ea" providerId="ADAL" clId="{C0951494-7A40-4DF8-8425-514DA2201522}" dt="2021-12-12T01:21:29.571" v="7201" actId="478"/>
          <ac:spMkLst>
            <pc:docMk/>
            <pc:sldMk cId="3784328165" sldId="284"/>
            <ac:spMk id="5" creationId="{E9930906-778E-4654-A537-9351BC5D127A}"/>
          </ac:spMkLst>
        </pc:spChg>
        <pc:spChg chg="add">
          <ac:chgData name="Student - Wu Xinyun" userId="ee437a5f-e261-440e-8c6f-92f9acb859ea" providerId="ADAL" clId="{C0951494-7A40-4DF8-8425-514DA2201522}" dt="2021-12-12T01:21:13.240" v="7189" actId="26606"/>
          <ac:spMkLst>
            <pc:docMk/>
            <pc:sldMk cId="3784328165" sldId="284"/>
            <ac:spMk id="10" creationId="{A65AC7D1-EAA9-48F5-B509-60A7F50BF703}"/>
          </ac:spMkLst>
        </pc:spChg>
        <pc:spChg chg="add">
          <ac:chgData name="Student - Wu Xinyun" userId="ee437a5f-e261-440e-8c6f-92f9acb859ea" providerId="ADAL" clId="{C0951494-7A40-4DF8-8425-514DA2201522}" dt="2021-12-12T01:21:13.240" v="7189" actId="26606"/>
          <ac:spMkLst>
            <pc:docMk/>
            <pc:sldMk cId="3784328165" sldId="284"/>
            <ac:spMk id="12" creationId="{D6320AF9-619A-4175-865B-5663E1AEF4C5}"/>
          </ac:spMkLst>
        </pc:spChg>
        <pc:spChg chg="add">
          <ac:chgData name="Student - Wu Xinyun" userId="ee437a5f-e261-440e-8c6f-92f9acb859ea" providerId="ADAL" clId="{C0951494-7A40-4DF8-8425-514DA2201522}" dt="2021-12-12T01:21:13.240" v="7189" actId="26606"/>
          <ac:spMkLst>
            <pc:docMk/>
            <pc:sldMk cId="3784328165" sldId="284"/>
            <ac:spMk id="18" creationId="{7E018740-5C2B-4A41-AC1A-7E68D1EC1954}"/>
          </ac:spMkLst>
        </pc:spChg>
        <pc:spChg chg="add">
          <ac:chgData name="Student - Wu Xinyun" userId="ee437a5f-e261-440e-8c6f-92f9acb859ea" providerId="ADAL" clId="{C0951494-7A40-4DF8-8425-514DA2201522}" dt="2021-12-12T01:21:13.240" v="7189" actId="26606"/>
          <ac:spMkLst>
            <pc:docMk/>
            <pc:sldMk cId="3784328165" sldId="284"/>
            <ac:spMk id="20" creationId="{166F75A4-C475-4941-8EE2-B80A06A2C1BB}"/>
          </ac:spMkLst>
        </pc:spChg>
        <pc:spChg chg="add">
          <ac:chgData name="Student - Wu Xinyun" userId="ee437a5f-e261-440e-8c6f-92f9acb859ea" providerId="ADAL" clId="{C0951494-7A40-4DF8-8425-514DA2201522}" dt="2021-12-12T01:21:13.240" v="7189" actId="26606"/>
          <ac:spMkLst>
            <pc:docMk/>
            <pc:sldMk cId="3784328165" sldId="284"/>
            <ac:spMk id="22" creationId="{A032553A-72E8-4B0D-8405-FF9771C9AF05}"/>
          </ac:spMkLst>
        </pc:spChg>
        <pc:spChg chg="add">
          <ac:chgData name="Student - Wu Xinyun" userId="ee437a5f-e261-440e-8c6f-92f9acb859ea" providerId="ADAL" clId="{C0951494-7A40-4DF8-8425-514DA2201522}" dt="2021-12-12T01:21:13.240" v="7189" actId="26606"/>
          <ac:spMkLst>
            <pc:docMk/>
            <pc:sldMk cId="3784328165" sldId="284"/>
            <ac:spMk id="24" creationId="{765800AC-C3B9-498E-87BC-29FAE4C76B21}"/>
          </ac:spMkLst>
        </pc:spChg>
        <pc:spChg chg="add">
          <ac:chgData name="Student - Wu Xinyun" userId="ee437a5f-e261-440e-8c6f-92f9acb859ea" providerId="ADAL" clId="{C0951494-7A40-4DF8-8425-514DA2201522}" dt="2021-12-12T01:21:13.240" v="7189" actId="26606"/>
          <ac:spMkLst>
            <pc:docMk/>
            <pc:sldMk cId="3784328165" sldId="284"/>
            <ac:spMk id="26" creationId="{1F9D6ACB-2FF4-49F9-978A-E0D5327FC635}"/>
          </ac:spMkLst>
        </pc:spChg>
        <pc:spChg chg="add">
          <ac:chgData name="Student - Wu Xinyun" userId="ee437a5f-e261-440e-8c6f-92f9acb859ea" providerId="ADAL" clId="{C0951494-7A40-4DF8-8425-514DA2201522}" dt="2021-12-12T01:21:13.240" v="7189" actId="26606"/>
          <ac:spMkLst>
            <pc:docMk/>
            <pc:sldMk cId="3784328165" sldId="284"/>
            <ac:spMk id="28" creationId="{A5EC319D-0FEA-4B95-A3EA-01E35672C95B}"/>
          </ac:spMkLst>
        </pc:spChg>
        <pc:picChg chg="add">
          <ac:chgData name="Student - Wu Xinyun" userId="ee437a5f-e261-440e-8c6f-92f9acb859ea" providerId="ADAL" clId="{C0951494-7A40-4DF8-8425-514DA2201522}" dt="2021-12-12T01:21:13.240" v="7189" actId="26606"/>
          <ac:picMkLst>
            <pc:docMk/>
            <pc:sldMk cId="3784328165" sldId="284"/>
            <ac:picMk id="7" creationId="{242F5966-5748-4203-BC03-887CA2DE3B21}"/>
          </ac:picMkLst>
        </pc:picChg>
        <pc:cxnChg chg="add">
          <ac:chgData name="Student - Wu Xinyun" userId="ee437a5f-e261-440e-8c6f-92f9acb859ea" providerId="ADAL" clId="{C0951494-7A40-4DF8-8425-514DA2201522}" dt="2021-12-12T01:21:13.240" v="7189" actId="26606"/>
          <ac:cxnSpMkLst>
            <pc:docMk/>
            <pc:sldMk cId="3784328165" sldId="284"/>
            <ac:cxnSpMk id="14" creationId="{063B6EC6-D752-4EE7-908B-F8F19E8C7FEA}"/>
          </ac:cxnSpMkLst>
        </pc:cxnChg>
        <pc:cxnChg chg="add">
          <ac:chgData name="Student - Wu Xinyun" userId="ee437a5f-e261-440e-8c6f-92f9acb859ea" providerId="ADAL" clId="{C0951494-7A40-4DF8-8425-514DA2201522}" dt="2021-12-12T01:21:13.240" v="7189" actId="26606"/>
          <ac:cxnSpMkLst>
            <pc:docMk/>
            <pc:sldMk cId="3784328165" sldId="284"/>
            <ac:cxnSpMk id="16" creationId="{EFECD4E8-AD3E-4228-82A2-9461958EA94D}"/>
          </ac:cxnSpMkLst>
        </pc:cxnChg>
      </pc:sldChg>
      <pc:sldChg chg="delSp modSp add mod">
        <pc:chgData name="Student - Wu Xinyun" userId="ee437a5f-e261-440e-8c6f-92f9acb859ea" providerId="ADAL" clId="{C0951494-7A40-4DF8-8425-514DA2201522}" dt="2021-12-12T05:14:16.655" v="7893" actId="478"/>
        <pc:sldMkLst>
          <pc:docMk/>
          <pc:sldMk cId="1145181375" sldId="285"/>
        </pc:sldMkLst>
        <pc:spChg chg="mod">
          <ac:chgData name="Student - Wu Xinyun" userId="ee437a5f-e261-440e-8c6f-92f9acb859ea" providerId="ADAL" clId="{C0951494-7A40-4DF8-8425-514DA2201522}" dt="2021-12-12T05:14:14.360" v="7892" actId="1076"/>
          <ac:spMkLst>
            <pc:docMk/>
            <pc:sldMk cId="1145181375" sldId="285"/>
            <ac:spMk id="4" creationId="{24D31F99-E575-4363-B89B-41A5CDF54E74}"/>
          </ac:spMkLst>
        </pc:spChg>
        <pc:spChg chg="mod">
          <ac:chgData name="Student - Wu Xinyun" userId="ee437a5f-e261-440e-8c6f-92f9acb859ea" providerId="ADAL" clId="{C0951494-7A40-4DF8-8425-514DA2201522}" dt="2021-12-12T05:12:46.149" v="7877" actId="20577"/>
          <ac:spMkLst>
            <pc:docMk/>
            <pc:sldMk cId="1145181375" sldId="285"/>
            <ac:spMk id="6" creationId="{25A82678-AA6D-437A-8601-8C29338B223E}"/>
          </ac:spMkLst>
        </pc:spChg>
        <pc:spChg chg="mod">
          <ac:chgData name="Student - Wu Xinyun" userId="ee437a5f-e261-440e-8c6f-92f9acb859ea" providerId="ADAL" clId="{C0951494-7A40-4DF8-8425-514DA2201522}" dt="2021-12-12T05:12:41.276" v="7872" actId="1076"/>
          <ac:spMkLst>
            <pc:docMk/>
            <pc:sldMk cId="1145181375" sldId="285"/>
            <ac:spMk id="8" creationId="{CDF65D3D-6C64-4A28-AB1F-FA3F950391B8}"/>
          </ac:spMkLst>
        </pc:spChg>
        <pc:spChg chg="mod">
          <ac:chgData name="Student - Wu Xinyun" userId="ee437a5f-e261-440e-8c6f-92f9acb859ea" providerId="ADAL" clId="{C0951494-7A40-4DF8-8425-514DA2201522}" dt="2021-12-12T05:12:26.109" v="7868" actId="20577"/>
          <ac:spMkLst>
            <pc:docMk/>
            <pc:sldMk cId="1145181375" sldId="285"/>
            <ac:spMk id="12" creationId="{E56E619C-0D1A-43A3-9CDB-208B765892AA}"/>
          </ac:spMkLst>
        </pc:spChg>
        <pc:spChg chg="mod">
          <ac:chgData name="Student - Wu Xinyun" userId="ee437a5f-e261-440e-8c6f-92f9acb859ea" providerId="ADAL" clId="{C0951494-7A40-4DF8-8425-514DA2201522}" dt="2021-12-12T05:13:42.526" v="7879" actId="14100"/>
          <ac:spMkLst>
            <pc:docMk/>
            <pc:sldMk cId="1145181375" sldId="285"/>
            <ac:spMk id="13" creationId="{73EB629B-B2CF-4687-BAF3-9A09155630DD}"/>
          </ac:spMkLst>
        </pc:spChg>
        <pc:picChg chg="mod">
          <ac:chgData name="Student - Wu Xinyun" userId="ee437a5f-e261-440e-8c6f-92f9acb859ea" providerId="ADAL" clId="{C0951494-7A40-4DF8-8425-514DA2201522}" dt="2021-12-12T05:12:34.239" v="7871" actId="1076"/>
          <ac:picMkLst>
            <pc:docMk/>
            <pc:sldMk cId="1145181375" sldId="285"/>
            <ac:picMk id="5" creationId="{88EEC42E-F4BA-419F-8DD4-9BC23B7F44F6}"/>
          </ac:picMkLst>
        </pc:picChg>
        <pc:cxnChg chg="del mod">
          <ac:chgData name="Student - Wu Xinyun" userId="ee437a5f-e261-440e-8c6f-92f9acb859ea" providerId="ADAL" clId="{C0951494-7A40-4DF8-8425-514DA2201522}" dt="2021-12-12T05:12:31.509" v="7869" actId="478"/>
          <ac:cxnSpMkLst>
            <pc:docMk/>
            <pc:sldMk cId="1145181375" sldId="285"/>
            <ac:cxnSpMk id="9" creationId="{CD969F90-761F-452D-A31C-6B045FB7EB45}"/>
          </ac:cxnSpMkLst>
        </pc:cxnChg>
        <pc:cxnChg chg="del">
          <ac:chgData name="Student - Wu Xinyun" userId="ee437a5f-e261-440e-8c6f-92f9acb859ea" providerId="ADAL" clId="{C0951494-7A40-4DF8-8425-514DA2201522}" dt="2021-12-12T05:14:16.655" v="7893" actId="478"/>
          <ac:cxnSpMkLst>
            <pc:docMk/>
            <pc:sldMk cId="1145181375" sldId="285"/>
            <ac:cxnSpMk id="11" creationId="{3D27B71B-6B0F-48DA-95B6-51ACB871E562}"/>
          </ac:cxnSpMkLst>
        </pc:cxnChg>
      </pc:sldChg>
      <pc:sldChg chg="addSp delSp modSp new mod ord">
        <pc:chgData name="Student - Wu Xinyun" userId="ee437a5f-e261-440e-8c6f-92f9acb859ea" providerId="ADAL" clId="{C0951494-7A40-4DF8-8425-514DA2201522}" dt="2021-12-12T05:25:10.652" v="8228" actId="1076"/>
        <pc:sldMkLst>
          <pc:docMk/>
          <pc:sldMk cId="3084444197" sldId="286"/>
        </pc:sldMkLst>
        <pc:spChg chg="mod">
          <ac:chgData name="Student - Wu Xinyun" userId="ee437a5f-e261-440e-8c6f-92f9acb859ea" providerId="ADAL" clId="{C0951494-7A40-4DF8-8425-514DA2201522}" dt="2021-12-12T05:20:17.907" v="8020" actId="20577"/>
          <ac:spMkLst>
            <pc:docMk/>
            <pc:sldMk cId="3084444197" sldId="286"/>
            <ac:spMk id="2" creationId="{E2E204D8-FAA7-4704-A6C5-858D890BDA6F}"/>
          </ac:spMkLst>
        </pc:spChg>
        <pc:spChg chg="del mod">
          <ac:chgData name="Student - Wu Xinyun" userId="ee437a5f-e261-440e-8c6f-92f9acb859ea" providerId="ADAL" clId="{C0951494-7A40-4DF8-8425-514DA2201522}" dt="2021-12-12T05:20:28.129" v="8024" actId="478"/>
          <ac:spMkLst>
            <pc:docMk/>
            <pc:sldMk cId="3084444197" sldId="286"/>
            <ac:spMk id="3" creationId="{FF0D3B42-D0B4-4564-8F2C-665A240219A0}"/>
          </ac:spMkLst>
        </pc:spChg>
        <pc:spChg chg="add del mod">
          <ac:chgData name="Student - Wu Xinyun" userId="ee437a5f-e261-440e-8c6f-92f9acb859ea" providerId="ADAL" clId="{C0951494-7A40-4DF8-8425-514DA2201522}" dt="2021-12-12T05:20:31.913" v="8026" actId="478"/>
          <ac:spMkLst>
            <pc:docMk/>
            <pc:sldMk cId="3084444197" sldId="286"/>
            <ac:spMk id="5" creationId="{E02FC926-B956-4224-A8C3-9D8CDBB3006F}"/>
          </ac:spMkLst>
        </pc:spChg>
        <pc:spChg chg="add mod">
          <ac:chgData name="Student - Wu Xinyun" userId="ee437a5f-e261-440e-8c6f-92f9acb859ea" providerId="ADAL" clId="{C0951494-7A40-4DF8-8425-514DA2201522}" dt="2021-12-12T05:21:02.990" v="8064" actId="1076"/>
          <ac:spMkLst>
            <pc:docMk/>
            <pc:sldMk cId="3084444197" sldId="286"/>
            <ac:spMk id="6" creationId="{F00BED51-4686-4528-ADAF-34E5877759B4}"/>
          </ac:spMkLst>
        </pc:spChg>
        <pc:spChg chg="add mod">
          <ac:chgData name="Student - Wu Xinyun" userId="ee437a5f-e261-440e-8c6f-92f9acb859ea" providerId="ADAL" clId="{C0951494-7A40-4DF8-8425-514DA2201522}" dt="2021-12-12T05:20:52.185" v="8050" actId="20577"/>
          <ac:spMkLst>
            <pc:docMk/>
            <pc:sldMk cId="3084444197" sldId="286"/>
            <ac:spMk id="7" creationId="{96E05178-A50C-49E1-ADB0-3B85CB5F6920}"/>
          </ac:spMkLst>
        </pc:spChg>
        <pc:spChg chg="add mod">
          <ac:chgData name="Student - Wu Xinyun" userId="ee437a5f-e261-440e-8c6f-92f9acb859ea" providerId="ADAL" clId="{C0951494-7A40-4DF8-8425-514DA2201522}" dt="2021-12-12T05:21:01.245" v="8063" actId="1076"/>
          <ac:spMkLst>
            <pc:docMk/>
            <pc:sldMk cId="3084444197" sldId="286"/>
            <ac:spMk id="8" creationId="{5842627B-EB5E-4945-BFBA-31727332F846}"/>
          </ac:spMkLst>
        </pc:spChg>
        <pc:spChg chg="add mod">
          <ac:chgData name="Student - Wu Xinyun" userId="ee437a5f-e261-440e-8c6f-92f9acb859ea" providerId="ADAL" clId="{C0951494-7A40-4DF8-8425-514DA2201522}" dt="2021-12-12T05:21:42.148" v="8085" actId="1076"/>
          <ac:spMkLst>
            <pc:docMk/>
            <pc:sldMk cId="3084444197" sldId="286"/>
            <ac:spMk id="13" creationId="{B8596538-E27D-4D61-8257-F35E0D935B91}"/>
          </ac:spMkLst>
        </pc:spChg>
        <pc:spChg chg="add mod">
          <ac:chgData name="Student - Wu Xinyun" userId="ee437a5f-e261-440e-8c6f-92f9acb859ea" providerId="ADAL" clId="{C0951494-7A40-4DF8-8425-514DA2201522}" dt="2021-12-12T05:22:22.664" v="8098" actId="1076"/>
          <ac:spMkLst>
            <pc:docMk/>
            <pc:sldMk cId="3084444197" sldId="286"/>
            <ac:spMk id="14" creationId="{D50106FE-7D85-4B53-9E18-341523363754}"/>
          </ac:spMkLst>
        </pc:spChg>
        <pc:spChg chg="add mod">
          <ac:chgData name="Student - Wu Xinyun" userId="ee437a5f-e261-440e-8c6f-92f9acb859ea" providerId="ADAL" clId="{C0951494-7A40-4DF8-8425-514DA2201522}" dt="2021-12-12T05:22:57.047" v="8157" actId="1076"/>
          <ac:spMkLst>
            <pc:docMk/>
            <pc:sldMk cId="3084444197" sldId="286"/>
            <ac:spMk id="17" creationId="{9DDBECEE-6B43-40EC-86B2-2D33844F33AD}"/>
          </ac:spMkLst>
        </pc:spChg>
        <pc:spChg chg="add mod">
          <ac:chgData name="Student - Wu Xinyun" userId="ee437a5f-e261-440e-8c6f-92f9acb859ea" providerId="ADAL" clId="{C0951494-7A40-4DF8-8425-514DA2201522}" dt="2021-12-12T05:24:54.076" v="8213" actId="1076"/>
          <ac:spMkLst>
            <pc:docMk/>
            <pc:sldMk cId="3084444197" sldId="286"/>
            <ac:spMk id="18" creationId="{ECAFE0D7-402A-4496-B974-6DBDE8A89CD8}"/>
          </ac:spMkLst>
        </pc:spChg>
        <pc:spChg chg="add mod">
          <ac:chgData name="Student - Wu Xinyun" userId="ee437a5f-e261-440e-8c6f-92f9acb859ea" providerId="ADAL" clId="{C0951494-7A40-4DF8-8425-514DA2201522}" dt="2021-12-12T05:23:59.007" v="8197" actId="1076"/>
          <ac:spMkLst>
            <pc:docMk/>
            <pc:sldMk cId="3084444197" sldId="286"/>
            <ac:spMk id="19" creationId="{2BD6D8C9-4750-4156-866D-07839A5E6B6F}"/>
          </ac:spMkLst>
        </pc:spChg>
        <pc:spChg chg="add del mod">
          <ac:chgData name="Student - Wu Xinyun" userId="ee437a5f-e261-440e-8c6f-92f9acb859ea" providerId="ADAL" clId="{C0951494-7A40-4DF8-8425-514DA2201522}" dt="2021-12-12T05:24:05.174" v="8200"/>
          <ac:spMkLst>
            <pc:docMk/>
            <pc:sldMk cId="3084444197" sldId="286"/>
            <ac:spMk id="20" creationId="{FECE7B7C-E5BD-4A88-886C-0526BA22F785}"/>
          </ac:spMkLst>
        </pc:spChg>
        <pc:spChg chg="add mod">
          <ac:chgData name="Student - Wu Xinyun" userId="ee437a5f-e261-440e-8c6f-92f9acb859ea" providerId="ADAL" clId="{C0951494-7A40-4DF8-8425-514DA2201522}" dt="2021-12-12T05:24:08.695" v="8202" actId="1076"/>
          <ac:spMkLst>
            <pc:docMk/>
            <pc:sldMk cId="3084444197" sldId="286"/>
            <ac:spMk id="21" creationId="{ACC9A70C-EF8B-4F18-A7A6-EE8C52117BF8}"/>
          </ac:spMkLst>
        </pc:spChg>
        <pc:spChg chg="add mod">
          <ac:chgData name="Student - Wu Xinyun" userId="ee437a5f-e261-440e-8c6f-92f9acb859ea" providerId="ADAL" clId="{C0951494-7A40-4DF8-8425-514DA2201522}" dt="2021-12-12T05:24:14.262" v="8204" actId="1076"/>
          <ac:spMkLst>
            <pc:docMk/>
            <pc:sldMk cId="3084444197" sldId="286"/>
            <ac:spMk id="22" creationId="{81740F84-DE04-440A-AE46-F4CB5215EF3C}"/>
          </ac:spMkLst>
        </pc:spChg>
        <pc:spChg chg="add del">
          <ac:chgData name="Student - Wu Xinyun" userId="ee437a5f-e261-440e-8c6f-92f9acb859ea" providerId="ADAL" clId="{C0951494-7A40-4DF8-8425-514DA2201522}" dt="2021-12-12T05:24:27.408" v="8206" actId="478"/>
          <ac:spMkLst>
            <pc:docMk/>
            <pc:sldMk cId="3084444197" sldId="286"/>
            <ac:spMk id="23" creationId="{289ACF68-45EE-4644-9B2C-BFF4B3EE9389}"/>
          </ac:spMkLst>
        </pc:spChg>
        <pc:spChg chg="add del">
          <ac:chgData name="Student - Wu Xinyun" userId="ee437a5f-e261-440e-8c6f-92f9acb859ea" providerId="ADAL" clId="{C0951494-7A40-4DF8-8425-514DA2201522}" dt="2021-12-12T05:24:31.607" v="8208" actId="478"/>
          <ac:spMkLst>
            <pc:docMk/>
            <pc:sldMk cId="3084444197" sldId="286"/>
            <ac:spMk id="24" creationId="{3D7A80FC-D120-434A-B02A-4F9AA98C2A83}"/>
          </ac:spMkLst>
        </pc:spChg>
        <pc:spChg chg="add mod">
          <ac:chgData name="Student - Wu Xinyun" userId="ee437a5f-e261-440e-8c6f-92f9acb859ea" providerId="ADAL" clId="{C0951494-7A40-4DF8-8425-514DA2201522}" dt="2021-12-12T05:25:10.652" v="8228" actId="1076"/>
          <ac:spMkLst>
            <pc:docMk/>
            <pc:sldMk cId="3084444197" sldId="286"/>
            <ac:spMk id="27" creationId="{1D4EDD5E-4CA8-4B5F-9692-0799E9B32288}"/>
          </ac:spMkLst>
        </pc:spChg>
        <pc:cxnChg chg="add">
          <ac:chgData name="Student - Wu Xinyun" userId="ee437a5f-e261-440e-8c6f-92f9acb859ea" providerId="ADAL" clId="{C0951494-7A40-4DF8-8425-514DA2201522}" dt="2021-12-12T05:21:15.737" v="8065" actId="11529"/>
          <ac:cxnSpMkLst>
            <pc:docMk/>
            <pc:sldMk cId="3084444197" sldId="286"/>
            <ac:cxnSpMk id="10" creationId="{92FAFE87-B9EE-429A-9185-1E9B94E3C9A6}"/>
          </ac:cxnSpMkLst>
        </pc:cxnChg>
        <pc:cxnChg chg="add">
          <ac:chgData name="Student - Wu Xinyun" userId="ee437a5f-e261-440e-8c6f-92f9acb859ea" providerId="ADAL" clId="{C0951494-7A40-4DF8-8425-514DA2201522}" dt="2021-12-12T05:21:24.393" v="8066" actId="11529"/>
          <ac:cxnSpMkLst>
            <pc:docMk/>
            <pc:sldMk cId="3084444197" sldId="286"/>
            <ac:cxnSpMk id="12" creationId="{1807E19C-B82B-48B6-988B-3CECC92BB35A}"/>
          </ac:cxnSpMkLst>
        </pc:cxnChg>
        <pc:cxnChg chg="add">
          <ac:chgData name="Student - Wu Xinyun" userId="ee437a5f-e261-440e-8c6f-92f9acb859ea" providerId="ADAL" clId="{C0951494-7A40-4DF8-8425-514DA2201522}" dt="2021-12-12T05:22:34.295" v="8099" actId="11529"/>
          <ac:cxnSpMkLst>
            <pc:docMk/>
            <pc:sldMk cId="3084444197" sldId="286"/>
            <ac:cxnSpMk id="16" creationId="{1CF9E423-4B74-45D2-A41A-E2717B6ABEBE}"/>
          </ac:cxnSpMkLst>
        </pc:cxnChg>
        <pc:cxnChg chg="add mod">
          <ac:chgData name="Student - Wu Xinyun" userId="ee437a5f-e261-440e-8c6f-92f9acb859ea" providerId="ADAL" clId="{C0951494-7A40-4DF8-8425-514DA2201522}" dt="2021-12-12T05:24:46.213" v="8210" actId="1076"/>
          <ac:cxnSpMkLst>
            <pc:docMk/>
            <pc:sldMk cId="3084444197" sldId="286"/>
            <ac:cxnSpMk id="26" creationId="{B7A56C28-D4F8-4989-B692-C1F41A1E2AAC}"/>
          </ac:cxnSpMkLst>
        </pc:cxnChg>
      </pc:sldChg>
      <pc:sldChg chg="addSp delSp modSp new mod setBg setClrOvrMap">
        <pc:chgData name="Student - Wu Xinyun" userId="ee437a5f-e261-440e-8c6f-92f9acb859ea" providerId="ADAL" clId="{C0951494-7A40-4DF8-8425-514DA2201522}" dt="2021-12-12T06:58:12.299" v="8329" actId="1038"/>
        <pc:sldMkLst>
          <pc:docMk/>
          <pc:sldMk cId="856690639" sldId="287"/>
        </pc:sldMkLst>
        <pc:spChg chg="del">
          <ac:chgData name="Student - Wu Xinyun" userId="ee437a5f-e261-440e-8c6f-92f9acb859ea" providerId="ADAL" clId="{C0951494-7A40-4DF8-8425-514DA2201522}" dt="2021-12-12T06:56:45.883" v="8253" actId="26606"/>
          <ac:spMkLst>
            <pc:docMk/>
            <pc:sldMk cId="856690639" sldId="287"/>
            <ac:spMk id="2" creationId="{C46E6382-4FE2-430D-991B-634DB3EBCE06}"/>
          </ac:spMkLst>
        </pc:spChg>
        <pc:spChg chg="del">
          <ac:chgData name="Student - Wu Xinyun" userId="ee437a5f-e261-440e-8c6f-92f9acb859ea" providerId="ADAL" clId="{C0951494-7A40-4DF8-8425-514DA2201522}" dt="2021-12-12T06:56:45.883" v="8253" actId="26606"/>
          <ac:spMkLst>
            <pc:docMk/>
            <pc:sldMk cId="856690639" sldId="287"/>
            <ac:spMk id="3" creationId="{2C0DB24E-3077-4FD2-AF26-2721833391EA}"/>
          </ac:spMkLst>
        </pc:spChg>
        <pc:spChg chg="add del mod">
          <ac:chgData name="Student - Wu Xinyun" userId="ee437a5f-e261-440e-8c6f-92f9acb859ea" providerId="ADAL" clId="{C0951494-7A40-4DF8-8425-514DA2201522}" dt="2021-12-12T06:57:05.291" v="8262" actId="22"/>
          <ac:spMkLst>
            <pc:docMk/>
            <pc:sldMk cId="856690639" sldId="287"/>
            <ac:spMk id="7" creationId="{583D776B-A59D-49B6-AB11-BAE89BD802F2}"/>
          </ac:spMkLst>
        </pc:spChg>
        <pc:spChg chg="add del">
          <ac:chgData name="Student - Wu Xinyun" userId="ee437a5f-e261-440e-8c6f-92f9acb859ea" providerId="ADAL" clId="{C0951494-7A40-4DF8-8425-514DA2201522}" dt="2021-12-12T06:56:59.254" v="8259" actId="26606"/>
          <ac:spMkLst>
            <pc:docMk/>
            <pc:sldMk cId="856690639" sldId="287"/>
            <ac:spMk id="22" creationId="{6C2031B9-9CCA-4136-8A40-6AA65CF7508E}"/>
          </ac:spMkLst>
        </pc:spChg>
        <pc:spChg chg="add del">
          <ac:chgData name="Student - Wu Xinyun" userId="ee437a5f-e261-440e-8c6f-92f9acb859ea" providerId="ADAL" clId="{C0951494-7A40-4DF8-8425-514DA2201522}" dt="2021-12-12T06:56:59.254" v="8259" actId="26606"/>
          <ac:spMkLst>
            <pc:docMk/>
            <pc:sldMk cId="856690639" sldId="287"/>
            <ac:spMk id="24" creationId="{57B7CA69-ACEC-459C-91DB-7338747100C0}"/>
          </ac:spMkLst>
        </pc:spChg>
        <pc:spChg chg="add del">
          <ac:chgData name="Student - Wu Xinyun" userId="ee437a5f-e261-440e-8c6f-92f9acb859ea" providerId="ADAL" clId="{C0951494-7A40-4DF8-8425-514DA2201522}" dt="2021-12-12T06:56:59.247" v="8258" actId="26606"/>
          <ac:spMkLst>
            <pc:docMk/>
            <pc:sldMk cId="856690639" sldId="287"/>
            <ac:spMk id="28" creationId="{012F257F-B22D-4FE0-B40A-993F2A23E562}"/>
          </ac:spMkLst>
        </pc:spChg>
        <pc:spChg chg="add del">
          <ac:chgData name="Student - Wu Xinyun" userId="ee437a5f-e261-440e-8c6f-92f9acb859ea" providerId="ADAL" clId="{C0951494-7A40-4DF8-8425-514DA2201522}" dt="2021-12-12T06:56:55.043" v="8256" actId="26606"/>
          <ac:spMkLst>
            <pc:docMk/>
            <pc:sldMk cId="856690639" sldId="287"/>
            <ac:spMk id="41" creationId="{F0656BFA-9C98-404D-A9A8-62F85430CB99}"/>
          </ac:spMkLst>
        </pc:spChg>
        <pc:spChg chg="add del">
          <ac:chgData name="Student - Wu Xinyun" userId="ee437a5f-e261-440e-8c6f-92f9acb859ea" providerId="ADAL" clId="{C0951494-7A40-4DF8-8425-514DA2201522}" dt="2021-12-12T06:57:15.400" v="8267" actId="26606"/>
          <ac:spMkLst>
            <pc:docMk/>
            <pc:sldMk cId="856690639" sldId="287"/>
            <ac:spMk id="42" creationId="{03E8462A-FEBA-4848-81CC-3F8DA3E477BE}"/>
          </ac:spMkLst>
        </pc:spChg>
        <pc:spChg chg="add del">
          <ac:chgData name="Student - Wu Xinyun" userId="ee437a5f-e261-440e-8c6f-92f9acb859ea" providerId="ADAL" clId="{C0951494-7A40-4DF8-8425-514DA2201522}" dt="2021-12-12T06:56:55.043" v="8256" actId="26606"/>
          <ac:spMkLst>
            <pc:docMk/>
            <pc:sldMk cId="856690639" sldId="287"/>
            <ac:spMk id="43" creationId="{2CEFF5E2-6478-4C20-B0EB-864D7BD0A5E0}"/>
          </ac:spMkLst>
        </pc:spChg>
        <pc:spChg chg="add del">
          <ac:chgData name="Student - Wu Xinyun" userId="ee437a5f-e261-440e-8c6f-92f9acb859ea" providerId="ADAL" clId="{C0951494-7A40-4DF8-8425-514DA2201522}" dt="2021-12-12T06:57:15.400" v="8267" actId="26606"/>
          <ac:spMkLst>
            <pc:docMk/>
            <pc:sldMk cId="856690639" sldId="287"/>
            <ac:spMk id="54" creationId="{7941F9B1-B01B-4A84-89D9-B169AEB4E456}"/>
          </ac:spMkLst>
        </pc:spChg>
        <pc:spChg chg="add mod ord">
          <ac:chgData name="Student - Wu Xinyun" userId="ee437a5f-e261-440e-8c6f-92f9acb859ea" providerId="ADAL" clId="{C0951494-7A40-4DF8-8425-514DA2201522}" dt="2021-12-12T06:57:59.298" v="8305" actId="1076"/>
          <ac:spMkLst>
            <pc:docMk/>
            <pc:sldMk cId="856690639" sldId="287"/>
            <ac:spMk id="58" creationId="{AD6E41CA-7356-413A-96E3-7735873B41E2}"/>
          </ac:spMkLst>
        </pc:spChg>
        <pc:spChg chg="add del">
          <ac:chgData name="Student - Wu Xinyun" userId="ee437a5f-e261-440e-8c6f-92f9acb859ea" providerId="ADAL" clId="{C0951494-7A40-4DF8-8425-514DA2201522}" dt="2021-12-12T06:57:51.191" v="8302" actId="26606"/>
          <ac:spMkLst>
            <pc:docMk/>
            <pc:sldMk cId="856690639" sldId="287"/>
            <ac:spMk id="61" creationId="{9F4444CE-BC8D-4D61-B303-4C05614E62AB}"/>
          </ac:spMkLst>
        </pc:spChg>
        <pc:spChg chg="add del">
          <ac:chgData name="Student - Wu Xinyun" userId="ee437a5f-e261-440e-8c6f-92f9acb859ea" providerId="ADAL" clId="{C0951494-7A40-4DF8-8425-514DA2201522}" dt="2021-12-12T06:57:51.191" v="8302" actId="26606"/>
          <ac:spMkLst>
            <pc:docMk/>
            <pc:sldMk cId="856690639" sldId="287"/>
            <ac:spMk id="63" creationId="{62423CA5-E2E1-4789-B759-9906C1C94063}"/>
          </ac:spMkLst>
        </pc:spChg>
        <pc:spChg chg="add del">
          <ac:chgData name="Student - Wu Xinyun" userId="ee437a5f-e261-440e-8c6f-92f9acb859ea" providerId="ADAL" clId="{C0951494-7A40-4DF8-8425-514DA2201522}" dt="2021-12-12T06:57:51.191" v="8302" actId="26606"/>
          <ac:spMkLst>
            <pc:docMk/>
            <pc:sldMk cId="856690639" sldId="287"/>
            <ac:spMk id="65" creationId="{73772B81-181F-48B7-8826-4D9686D15DF5}"/>
          </ac:spMkLst>
        </pc:spChg>
        <pc:spChg chg="add del">
          <ac:chgData name="Student - Wu Xinyun" userId="ee437a5f-e261-440e-8c6f-92f9acb859ea" providerId="ADAL" clId="{C0951494-7A40-4DF8-8425-514DA2201522}" dt="2021-12-12T06:57:51.191" v="8302" actId="26606"/>
          <ac:spMkLst>
            <pc:docMk/>
            <pc:sldMk cId="856690639" sldId="287"/>
            <ac:spMk id="67" creationId="{B2205F6E-03C6-4E92-877C-E2482F6599AA}"/>
          </ac:spMkLst>
        </pc:spChg>
        <pc:spChg chg="add">
          <ac:chgData name="Student - Wu Xinyun" userId="ee437a5f-e261-440e-8c6f-92f9acb859ea" providerId="ADAL" clId="{C0951494-7A40-4DF8-8425-514DA2201522}" dt="2021-12-12T06:57:51.191" v="8302" actId="26606"/>
          <ac:spMkLst>
            <pc:docMk/>
            <pc:sldMk cId="856690639" sldId="287"/>
            <ac:spMk id="69" creationId="{A032553A-72E8-4B0D-8405-FF9771C9AF05}"/>
          </ac:spMkLst>
        </pc:spChg>
        <pc:spChg chg="add del">
          <ac:chgData name="Student - Wu Xinyun" userId="ee437a5f-e261-440e-8c6f-92f9acb859ea" providerId="ADAL" clId="{C0951494-7A40-4DF8-8425-514DA2201522}" dt="2021-12-12T06:57:15.395" v="8266" actId="26606"/>
          <ac:spMkLst>
            <pc:docMk/>
            <pc:sldMk cId="856690639" sldId="287"/>
            <ac:spMk id="71" creationId="{03E8462A-FEBA-4848-81CC-3F8DA3E477BE}"/>
          </ac:spMkLst>
        </pc:spChg>
        <pc:spChg chg="add">
          <ac:chgData name="Student - Wu Xinyun" userId="ee437a5f-e261-440e-8c6f-92f9acb859ea" providerId="ADAL" clId="{C0951494-7A40-4DF8-8425-514DA2201522}" dt="2021-12-12T06:57:51.191" v="8302" actId="26606"/>
          <ac:spMkLst>
            <pc:docMk/>
            <pc:sldMk cId="856690639" sldId="287"/>
            <ac:spMk id="72" creationId="{A65AC7D1-EAA9-48F5-B509-60A7F50BF703}"/>
          </ac:spMkLst>
        </pc:spChg>
        <pc:spChg chg="add">
          <ac:chgData name="Student - Wu Xinyun" userId="ee437a5f-e261-440e-8c6f-92f9acb859ea" providerId="ADAL" clId="{C0951494-7A40-4DF8-8425-514DA2201522}" dt="2021-12-12T06:57:51.191" v="8302" actId="26606"/>
          <ac:spMkLst>
            <pc:docMk/>
            <pc:sldMk cId="856690639" sldId="287"/>
            <ac:spMk id="74" creationId="{D6320AF9-619A-4175-865B-5663E1AEF4C5}"/>
          </ac:spMkLst>
        </pc:spChg>
        <pc:spChg chg="add">
          <ac:chgData name="Student - Wu Xinyun" userId="ee437a5f-e261-440e-8c6f-92f9acb859ea" providerId="ADAL" clId="{C0951494-7A40-4DF8-8425-514DA2201522}" dt="2021-12-12T06:57:51.191" v="8302" actId="26606"/>
          <ac:spMkLst>
            <pc:docMk/>
            <pc:sldMk cId="856690639" sldId="287"/>
            <ac:spMk id="80" creationId="{7E018740-5C2B-4A41-AC1A-7E68D1EC1954}"/>
          </ac:spMkLst>
        </pc:spChg>
        <pc:spChg chg="add">
          <ac:chgData name="Student - Wu Xinyun" userId="ee437a5f-e261-440e-8c6f-92f9acb859ea" providerId="ADAL" clId="{C0951494-7A40-4DF8-8425-514DA2201522}" dt="2021-12-12T06:57:51.191" v="8302" actId="26606"/>
          <ac:spMkLst>
            <pc:docMk/>
            <pc:sldMk cId="856690639" sldId="287"/>
            <ac:spMk id="82" creationId="{166F75A4-C475-4941-8EE2-B80A06A2C1BB}"/>
          </ac:spMkLst>
        </pc:spChg>
        <pc:spChg chg="add del">
          <ac:chgData name="Student - Wu Xinyun" userId="ee437a5f-e261-440e-8c6f-92f9acb859ea" providerId="ADAL" clId="{C0951494-7A40-4DF8-8425-514DA2201522}" dt="2021-12-12T06:57:15.395" v="8266" actId="26606"/>
          <ac:spMkLst>
            <pc:docMk/>
            <pc:sldMk cId="856690639" sldId="287"/>
            <ac:spMk id="84" creationId="{7941F9B1-B01B-4A84-89D9-B169AEB4E456}"/>
          </ac:spMkLst>
        </pc:spChg>
        <pc:spChg chg="add">
          <ac:chgData name="Student - Wu Xinyun" userId="ee437a5f-e261-440e-8c6f-92f9acb859ea" providerId="ADAL" clId="{C0951494-7A40-4DF8-8425-514DA2201522}" dt="2021-12-12T06:57:51.191" v="8302" actId="26606"/>
          <ac:spMkLst>
            <pc:docMk/>
            <pc:sldMk cId="856690639" sldId="287"/>
            <ac:spMk id="86" creationId="{765800AC-C3B9-498E-87BC-29FAE4C76B21}"/>
          </ac:spMkLst>
        </pc:spChg>
        <pc:spChg chg="add">
          <ac:chgData name="Student - Wu Xinyun" userId="ee437a5f-e261-440e-8c6f-92f9acb859ea" providerId="ADAL" clId="{C0951494-7A40-4DF8-8425-514DA2201522}" dt="2021-12-12T06:57:51.191" v="8302" actId="26606"/>
          <ac:spMkLst>
            <pc:docMk/>
            <pc:sldMk cId="856690639" sldId="287"/>
            <ac:spMk id="88" creationId="{1F9D6ACB-2FF4-49F9-978A-E0D5327FC635}"/>
          </ac:spMkLst>
        </pc:spChg>
        <pc:spChg chg="add">
          <ac:chgData name="Student - Wu Xinyun" userId="ee437a5f-e261-440e-8c6f-92f9acb859ea" providerId="ADAL" clId="{C0951494-7A40-4DF8-8425-514DA2201522}" dt="2021-12-12T06:57:51.191" v="8302" actId="26606"/>
          <ac:spMkLst>
            <pc:docMk/>
            <pc:sldMk cId="856690639" sldId="287"/>
            <ac:spMk id="90" creationId="{A5EC319D-0FEA-4B95-A3EA-01E35672C95B}"/>
          </ac:spMkLst>
        </pc:spChg>
        <pc:grpChg chg="add del">
          <ac:chgData name="Student - Wu Xinyun" userId="ee437a5f-e261-440e-8c6f-92f9acb859ea" providerId="ADAL" clId="{C0951494-7A40-4DF8-8425-514DA2201522}" dt="2021-12-12T06:56:59.254" v="8259" actId="26606"/>
          <ac:grpSpMkLst>
            <pc:docMk/>
            <pc:sldMk cId="856690639" sldId="287"/>
            <ac:grpSpMk id="10" creationId="{0565C35A-C6FA-4269-822E-6DB5B9C48882}"/>
          </ac:grpSpMkLst>
        </pc:grpChg>
        <pc:grpChg chg="add del">
          <ac:chgData name="Student - Wu Xinyun" userId="ee437a5f-e261-440e-8c6f-92f9acb859ea" providerId="ADAL" clId="{C0951494-7A40-4DF8-8425-514DA2201522}" dt="2021-12-12T06:56:55.043" v="8256" actId="26606"/>
          <ac:grpSpMkLst>
            <pc:docMk/>
            <pc:sldMk cId="856690639" sldId="287"/>
            <ac:grpSpMk id="29" creationId="{5F054EF5-EFE6-45A2-834C-0F0931F39F1E}"/>
          </ac:grpSpMkLst>
        </pc:grpChg>
        <pc:grpChg chg="add del">
          <ac:chgData name="Student - Wu Xinyun" userId="ee437a5f-e261-440e-8c6f-92f9acb859ea" providerId="ADAL" clId="{C0951494-7A40-4DF8-8425-514DA2201522}" dt="2021-12-12T06:57:15.400" v="8267" actId="26606"/>
          <ac:grpSpMkLst>
            <pc:docMk/>
            <pc:sldMk cId="856690639" sldId="287"/>
            <ac:grpSpMk id="40" creationId="{5F054EF5-EFE6-45A2-834C-0F0931F39F1E}"/>
          </ac:grpSpMkLst>
        </pc:grpChg>
        <pc:grpChg chg="add del">
          <ac:chgData name="Student - Wu Xinyun" userId="ee437a5f-e261-440e-8c6f-92f9acb859ea" providerId="ADAL" clId="{C0951494-7A40-4DF8-8425-514DA2201522}" dt="2021-12-12T06:57:15.400" v="8267" actId="26606"/>
          <ac:grpSpMkLst>
            <pc:docMk/>
            <pc:sldMk cId="856690639" sldId="287"/>
            <ac:grpSpMk id="53" creationId="{2109F83F-40FE-4DB3-84CC-09FB3340D06D}"/>
          </ac:grpSpMkLst>
        </pc:grpChg>
        <pc:grpChg chg="add del">
          <ac:chgData name="Student - Wu Xinyun" userId="ee437a5f-e261-440e-8c6f-92f9acb859ea" providerId="ADAL" clId="{C0951494-7A40-4DF8-8425-514DA2201522}" dt="2021-12-12T06:57:15.395" v="8266" actId="26606"/>
          <ac:grpSpMkLst>
            <pc:docMk/>
            <pc:sldMk cId="856690639" sldId="287"/>
            <ac:grpSpMk id="59" creationId="{5F054EF5-EFE6-45A2-834C-0F0931F39F1E}"/>
          </ac:grpSpMkLst>
        </pc:grpChg>
        <pc:grpChg chg="add del">
          <ac:chgData name="Student - Wu Xinyun" userId="ee437a5f-e261-440e-8c6f-92f9acb859ea" providerId="ADAL" clId="{C0951494-7A40-4DF8-8425-514DA2201522}" dt="2021-12-12T06:57:15.395" v="8266" actId="26606"/>
          <ac:grpSpMkLst>
            <pc:docMk/>
            <pc:sldMk cId="856690639" sldId="287"/>
            <ac:grpSpMk id="73" creationId="{2109F83F-40FE-4DB3-84CC-09FB3340D06D}"/>
          </ac:grpSpMkLst>
        </pc:grpChg>
        <pc:picChg chg="add del mod">
          <ac:chgData name="Student - Wu Xinyun" userId="ee437a5f-e261-440e-8c6f-92f9acb859ea" providerId="ADAL" clId="{C0951494-7A40-4DF8-8425-514DA2201522}" dt="2021-12-12T06:57:00.497" v="8260" actId="478"/>
          <ac:picMkLst>
            <pc:docMk/>
            <pc:sldMk cId="856690639" sldId="287"/>
            <ac:picMk id="5" creationId="{05C0037B-7E4D-45A1-927B-2BE6B68DBBDC}"/>
          </ac:picMkLst>
        </pc:picChg>
        <pc:picChg chg="add mod ord">
          <ac:chgData name="Student - Wu Xinyun" userId="ee437a5f-e261-440e-8c6f-92f9acb859ea" providerId="ADAL" clId="{C0951494-7A40-4DF8-8425-514DA2201522}" dt="2021-12-12T06:58:12.299" v="8329" actId="1038"/>
          <ac:picMkLst>
            <pc:docMk/>
            <pc:sldMk cId="856690639" sldId="287"/>
            <ac:picMk id="9" creationId="{9CC3CE5B-8F5D-4CB5-8A2F-976849290FE8}"/>
          </ac:picMkLst>
        </pc:picChg>
        <pc:cxnChg chg="add">
          <ac:chgData name="Student - Wu Xinyun" userId="ee437a5f-e261-440e-8c6f-92f9acb859ea" providerId="ADAL" clId="{C0951494-7A40-4DF8-8425-514DA2201522}" dt="2021-12-12T06:57:51.191" v="8302" actId="26606"/>
          <ac:cxnSpMkLst>
            <pc:docMk/>
            <pc:sldMk cId="856690639" sldId="287"/>
            <ac:cxnSpMk id="76" creationId="{063B6EC6-D752-4EE7-908B-F8F19E8C7FEA}"/>
          </ac:cxnSpMkLst>
        </pc:cxnChg>
        <pc:cxnChg chg="add">
          <ac:chgData name="Student - Wu Xinyun" userId="ee437a5f-e261-440e-8c6f-92f9acb859ea" providerId="ADAL" clId="{C0951494-7A40-4DF8-8425-514DA2201522}" dt="2021-12-12T06:57:51.191" v="8302" actId="26606"/>
          <ac:cxnSpMkLst>
            <pc:docMk/>
            <pc:sldMk cId="856690639" sldId="287"/>
            <ac:cxnSpMk id="78" creationId="{EFECD4E8-AD3E-4228-82A2-9461958EA94D}"/>
          </ac:cxnSpMkLst>
        </pc:cxnChg>
      </pc:sldChg>
      <pc:sldMasterChg chg="add del addSldLayout delSldLayout">
        <pc:chgData name="Student - Wu Xinyun" userId="ee437a5f-e261-440e-8c6f-92f9acb859ea" providerId="ADAL" clId="{C0951494-7A40-4DF8-8425-514DA2201522}" dt="2021-12-11T17:01:41.604" v="8" actId="26606"/>
        <pc:sldMasterMkLst>
          <pc:docMk/>
          <pc:sldMasterMk cId="129891652" sldId="2147483702"/>
        </pc:sldMasterMkLst>
        <pc:sldLayoutChg chg="add del">
          <pc:chgData name="Student - Wu Xinyun" userId="ee437a5f-e261-440e-8c6f-92f9acb859ea" providerId="ADAL" clId="{C0951494-7A40-4DF8-8425-514DA2201522}" dt="2021-12-11T17:01:41.604" v="8" actId="26606"/>
          <pc:sldLayoutMkLst>
            <pc:docMk/>
            <pc:sldMasterMk cId="129891652" sldId="2147483702"/>
            <pc:sldLayoutMk cId="689505606" sldId="2147483703"/>
          </pc:sldLayoutMkLst>
        </pc:sldLayoutChg>
        <pc:sldLayoutChg chg="add del">
          <pc:chgData name="Student - Wu Xinyun" userId="ee437a5f-e261-440e-8c6f-92f9acb859ea" providerId="ADAL" clId="{C0951494-7A40-4DF8-8425-514DA2201522}" dt="2021-12-11T17:01:41.604" v="8" actId="26606"/>
          <pc:sldLayoutMkLst>
            <pc:docMk/>
            <pc:sldMasterMk cId="129891652" sldId="2147483702"/>
            <pc:sldLayoutMk cId="2675571263" sldId="2147483704"/>
          </pc:sldLayoutMkLst>
        </pc:sldLayoutChg>
        <pc:sldLayoutChg chg="add del">
          <pc:chgData name="Student - Wu Xinyun" userId="ee437a5f-e261-440e-8c6f-92f9acb859ea" providerId="ADAL" clId="{C0951494-7A40-4DF8-8425-514DA2201522}" dt="2021-12-11T17:01:41.604" v="8" actId="26606"/>
          <pc:sldLayoutMkLst>
            <pc:docMk/>
            <pc:sldMasterMk cId="129891652" sldId="2147483702"/>
            <pc:sldLayoutMk cId="3054330802" sldId="2147483705"/>
          </pc:sldLayoutMkLst>
        </pc:sldLayoutChg>
        <pc:sldLayoutChg chg="add del">
          <pc:chgData name="Student - Wu Xinyun" userId="ee437a5f-e261-440e-8c6f-92f9acb859ea" providerId="ADAL" clId="{C0951494-7A40-4DF8-8425-514DA2201522}" dt="2021-12-11T17:01:41.604" v="8" actId="26606"/>
          <pc:sldLayoutMkLst>
            <pc:docMk/>
            <pc:sldMasterMk cId="129891652" sldId="2147483702"/>
            <pc:sldLayoutMk cId="3384666423" sldId="2147483706"/>
          </pc:sldLayoutMkLst>
        </pc:sldLayoutChg>
        <pc:sldLayoutChg chg="add del">
          <pc:chgData name="Student - Wu Xinyun" userId="ee437a5f-e261-440e-8c6f-92f9acb859ea" providerId="ADAL" clId="{C0951494-7A40-4DF8-8425-514DA2201522}" dt="2021-12-11T17:01:41.604" v="8" actId="26606"/>
          <pc:sldLayoutMkLst>
            <pc:docMk/>
            <pc:sldMasterMk cId="129891652" sldId="2147483702"/>
            <pc:sldLayoutMk cId="3794491888" sldId="2147483707"/>
          </pc:sldLayoutMkLst>
        </pc:sldLayoutChg>
        <pc:sldLayoutChg chg="add del">
          <pc:chgData name="Student - Wu Xinyun" userId="ee437a5f-e261-440e-8c6f-92f9acb859ea" providerId="ADAL" clId="{C0951494-7A40-4DF8-8425-514DA2201522}" dt="2021-12-11T17:01:41.604" v="8" actId="26606"/>
          <pc:sldLayoutMkLst>
            <pc:docMk/>
            <pc:sldMasterMk cId="129891652" sldId="2147483702"/>
            <pc:sldLayoutMk cId="432686784" sldId="2147483708"/>
          </pc:sldLayoutMkLst>
        </pc:sldLayoutChg>
        <pc:sldLayoutChg chg="add del">
          <pc:chgData name="Student - Wu Xinyun" userId="ee437a5f-e261-440e-8c6f-92f9acb859ea" providerId="ADAL" clId="{C0951494-7A40-4DF8-8425-514DA2201522}" dt="2021-12-11T17:01:41.604" v="8" actId="26606"/>
          <pc:sldLayoutMkLst>
            <pc:docMk/>
            <pc:sldMasterMk cId="129891652" sldId="2147483702"/>
            <pc:sldLayoutMk cId="3267482222" sldId="2147483709"/>
          </pc:sldLayoutMkLst>
        </pc:sldLayoutChg>
        <pc:sldLayoutChg chg="add del">
          <pc:chgData name="Student - Wu Xinyun" userId="ee437a5f-e261-440e-8c6f-92f9acb859ea" providerId="ADAL" clId="{C0951494-7A40-4DF8-8425-514DA2201522}" dt="2021-12-11T17:01:41.604" v="8" actId="26606"/>
          <pc:sldLayoutMkLst>
            <pc:docMk/>
            <pc:sldMasterMk cId="129891652" sldId="2147483702"/>
            <pc:sldLayoutMk cId="3877364641" sldId="2147483710"/>
          </pc:sldLayoutMkLst>
        </pc:sldLayoutChg>
        <pc:sldLayoutChg chg="add del">
          <pc:chgData name="Student - Wu Xinyun" userId="ee437a5f-e261-440e-8c6f-92f9acb859ea" providerId="ADAL" clId="{C0951494-7A40-4DF8-8425-514DA2201522}" dt="2021-12-11T17:01:41.604" v="8" actId="26606"/>
          <pc:sldLayoutMkLst>
            <pc:docMk/>
            <pc:sldMasterMk cId="129891652" sldId="2147483702"/>
            <pc:sldLayoutMk cId="3841416514" sldId="2147483711"/>
          </pc:sldLayoutMkLst>
        </pc:sldLayoutChg>
        <pc:sldLayoutChg chg="add del">
          <pc:chgData name="Student - Wu Xinyun" userId="ee437a5f-e261-440e-8c6f-92f9acb859ea" providerId="ADAL" clId="{C0951494-7A40-4DF8-8425-514DA2201522}" dt="2021-12-11T17:01:41.604" v="8" actId="26606"/>
          <pc:sldLayoutMkLst>
            <pc:docMk/>
            <pc:sldMasterMk cId="129891652" sldId="2147483702"/>
            <pc:sldLayoutMk cId="3909155033" sldId="2147483712"/>
          </pc:sldLayoutMkLst>
        </pc:sldLayoutChg>
        <pc:sldLayoutChg chg="add del">
          <pc:chgData name="Student - Wu Xinyun" userId="ee437a5f-e261-440e-8c6f-92f9acb859ea" providerId="ADAL" clId="{C0951494-7A40-4DF8-8425-514DA2201522}" dt="2021-12-11T17:01:41.604" v="8" actId="26606"/>
          <pc:sldLayoutMkLst>
            <pc:docMk/>
            <pc:sldMasterMk cId="129891652" sldId="2147483702"/>
            <pc:sldLayoutMk cId="36331095" sldId="2147483713"/>
          </pc:sldLayoutMkLst>
        </pc:sldLayoutChg>
      </pc:sldMasterChg>
      <pc:sldMasterChg chg="add addSldLayout">
        <pc:chgData name="Student - Wu Xinyun" userId="ee437a5f-e261-440e-8c6f-92f9acb859ea" providerId="ADAL" clId="{C0951494-7A40-4DF8-8425-514DA2201522}" dt="2021-12-11T17:01:41.604" v="8" actId="26606"/>
        <pc:sldMasterMkLst>
          <pc:docMk/>
          <pc:sldMasterMk cId="310359146" sldId="2147483753"/>
        </pc:sldMasterMkLst>
        <pc:sldLayoutChg chg="add">
          <pc:chgData name="Student - Wu Xinyun" userId="ee437a5f-e261-440e-8c6f-92f9acb859ea" providerId="ADAL" clId="{C0951494-7A40-4DF8-8425-514DA2201522}" dt="2021-12-11T17:01:41.604" v="8" actId="26606"/>
          <pc:sldLayoutMkLst>
            <pc:docMk/>
            <pc:sldMasterMk cId="310359146" sldId="2147483753"/>
            <pc:sldLayoutMk cId="1348819917" sldId="2147483742"/>
          </pc:sldLayoutMkLst>
        </pc:sldLayoutChg>
        <pc:sldLayoutChg chg="add">
          <pc:chgData name="Student - Wu Xinyun" userId="ee437a5f-e261-440e-8c6f-92f9acb859ea" providerId="ADAL" clId="{C0951494-7A40-4DF8-8425-514DA2201522}" dt="2021-12-11T17:01:41.604" v="8" actId="26606"/>
          <pc:sldLayoutMkLst>
            <pc:docMk/>
            <pc:sldMasterMk cId="310359146" sldId="2147483753"/>
            <pc:sldLayoutMk cId="1399265471" sldId="2147483743"/>
          </pc:sldLayoutMkLst>
        </pc:sldLayoutChg>
        <pc:sldLayoutChg chg="add">
          <pc:chgData name="Student - Wu Xinyun" userId="ee437a5f-e261-440e-8c6f-92f9acb859ea" providerId="ADAL" clId="{C0951494-7A40-4DF8-8425-514DA2201522}" dt="2021-12-11T17:01:41.604" v="8" actId="26606"/>
          <pc:sldLayoutMkLst>
            <pc:docMk/>
            <pc:sldMasterMk cId="310359146" sldId="2147483753"/>
            <pc:sldLayoutMk cId="4108096742" sldId="2147483744"/>
          </pc:sldLayoutMkLst>
        </pc:sldLayoutChg>
        <pc:sldLayoutChg chg="add">
          <pc:chgData name="Student - Wu Xinyun" userId="ee437a5f-e261-440e-8c6f-92f9acb859ea" providerId="ADAL" clId="{C0951494-7A40-4DF8-8425-514DA2201522}" dt="2021-12-11T17:01:41.604" v="8" actId="26606"/>
          <pc:sldLayoutMkLst>
            <pc:docMk/>
            <pc:sldMasterMk cId="310359146" sldId="2147483753"/>
            <pc:sldLayoutMk cId="2130078181" sldId="2147483745"/>
          </pc:sldLayoutMkLst>
        </pc:sldLayoutChg>
        <pc:sldLayoutChg chg="add">
          <pc:chgData name="Student - Wu Xinyun" userId="ee437a5f-e261-440e-8c6f-92f9acb859ea" providerId="ADAL" clId="{C0951494-7A40-4DF8-8425-514DA2201522}" dt="2021-12-11T17:01:41.604" v="8" actId="26606"/>
          <pc:sldLayoutMkLst>
            <pc:docMk/>
            <pc:sldMasterMk cId="310359146" sldId="2147483753"/>
            <pc:sldLayoutMk cId="2407888249" sldId="2147483746"/>
          </pc:sldLayoutMkLst>
        </pc:sldLayoutChg>
        <pc:sldLayoutChg chg="add">
          <pc:chgData name="Student - Wu Xinyun" userId="ee437a5f-e261-440e-8c6f-92f9acb859ea" providerId="ADAL" clId="{C0951494-7A40-4DF8-8425-514DA2201522}" dt="2021-12-11T17:01:41.604" v="8" actId="26606"/>
          <pc:sldLayoutMkLst>
            <pc:docMk/>
            <pc:sldMasterMk cId="310359146" sldId="2147483753"/>
            <pc:sldLayoutMk cId="2277223247" sldId="2147483747"/>
          </pc:sldLayoutMkLst>
        </pc:sldLayoutChg>
        <pc:sldLayoutChg chg="add">
          <pc:chgData name="Student - Wu Xinyun" userId="ee437a5f-e261-440e-8c6f-92f9acb859ea" providerId="ADAL" clId="{C0951494-7A40-4DF8-8425-514DA2201522}" dt="2021-12-11T17:01:41.604" v="8" actId="26606"/>
          <pc:sldLayoutMkLst>
            <pc:docMk/>
            <pc:sldMasterMk cId="310359146" sldId="2147483753"/>
            <pc:sldLayoutMk cId="2784161489" sldId="2147483748"/>
          </pc:sldLayoutMkLst>
        </pc:sldLayoutChg>
        <pc:sldLayoutChg chg="add">
          <pc:chgData name="Student - Wu Xinyun" userId="ee437a5f-e261-440e-8c6f-92f9acb859ea" providerId="ADAL" clId="{C0951494-7A40-4DF8-8425-514DA2201522}" dt="2021-12-11T17:01:41.604" v="8" actId="26606"/>
          <pc:sldLayoutMkLst>
            <pc:docMk/>
            <pc:sldMasterMk cId="310359146" sldId="2147483753"/>
            <pc:sldLayoutMk cId="4233543895" sldId="2147483749"/>
          </pc:sldLayoutMkLst>
        </pc:sldLayoutChg>
        <pc:sldLayoutChg chg="add">
          <pc:chgData name="Student - Wu Xinyun" userId="ee437a5f-e261-440e-8c6f-92f9acb859ea" providerId="ADAL" clId="{C0951494-7A40-4DF8-8425-514DA2201522}" dt="2021-12-11T17:01:41.604" v="8" actId="26606"/>
          <pc:sldLayoutMkLst>
            <pc:docMk/>
            <pc:sldMasterMk cId="310359146" sldId="2147483753"/>
            <pc:sldLayoutMk cId="3180413858" sldId="2147483750"/>
          </pc:sldLayoutMkLst>
        </pc:sldLayoutChg>
        <pc:sldLayoutChg chg="add">
          <pc:chgData name="Student - Wu Xinyun" userId="ee437a5f-e261-440e-8c6f-92f9acb859ea" providerId="ADAL" clId="{C0951494-7A40-4DF8-8425-514DA2201522}" dt="2021-12-11T17:01:41.604" v="8" actId="26606"/>
          <pc:sldLayoutMkLst>
            <pc:docMk/>
            <pc:sldMasterMk cId="310359146" sldId="2147483753"/>
            <pc:sldLayoutMk cId="3591584221" sldId="2147483751"/>
          </pc:sldLayoutMkLst>
        </pc:sldLayoutChg>
        <pc:sldLayoutChg chg="add">
          <pc:chgData name="Student - Wu Xinyun" userId="ee437a5f-e261-440e-8c6f-92f9acb859ea" providerId="ADAL" clId="{C0951494-7A40-4DF8-8425-514DA2201522}" dt="2021-12-11T17:01:41.604" v="8" actId="26606"/>
          <pc:sldLayoutMkLst>
            <pc:docMk/>
            <pc:sldMasterMk cId="310359146" sldId="2147483753"/>
            <pc:sldLayoutMk cId="1650642078" sldId="2147483752"/>
          </pc:sldLayoutMkLst>
        </pc:sldLayoutChg>
      </pc:sldMasterChg>
      <pc:sldMasterChg chg="add del addSldLayout delSldLayout">
        <pc:chgData name="Student - Wu Xinyun" userId="ee437a5f-e261-440e-8c6f-92f9acb859ea" providerId="ADAL" clId="{C0951494-7A40-4DF8-8425-514DA2201522}" dt="2021-12-11T17:01:41.565" v="7" actId="26606"/>
        <pc:sldMasterMkLst>
          <pc:docMk/>
          <pc:sldMasterMk cId="1617142283" sldId="2147483779"/>
        </pc:sldMasterMkLst>
        <pc:sldLayoutChg chg="add del">
          <pc:chgData name="Student - Wu Xinyun" userId="ee437a5f-e261-440e-8c6f-92f9acb859ea" providerId="ADAL" clId="{C0951494-7A40-4DF8-8425-514DA2201522}" dt="2021-12-11T17:01:41.565" v="7" actId="26606"/>
          <pc:sldLayoutMkLst>
            <pc:docMk/>
            <pc:sldMasterMk cId="1617142283" sldId="2147483779"/>
            <pc:sldLayoutMk cId="3061322442" sldId="2147483768"/>
          </pc:sldLayoutMkLst>
        </pc:sldLayoutChg>
        <pc:sldLayoutChg chg="add del">
          <pc:chgData name="Student - Wu Xinyun" userId="ee437a5f-e261-440e-8c6f-92f9acb859ea" providerId="ADAL" clId="{C0951494-7A40-4DF8-8425-514DA2201522}" dt="2021-12-11T17:01:41.565" v="7" actId="26606"/>
          <pc:sldLayoutMkLst>
            <pc:docMk/>
            <pc:sldMasterMk cId="1617142283" sldId="2147483779"/>
            <pc:sldLayoutMk cId="1448831549" sldId="2147483769"/>
          </pc:sldLayoutMkLst>
        </pc:sldLayoutChg>
        <pc:sldLayoutChg chg="add del">
          <pc:chgData name="Student - Wu Xinyun" userId="ee437a5f-e261-440e-8c6f-92f9acb859ea" providerId="ADAL" clId="{C0951494-7A40-4DF8-8425-514DA2201522}" dt="2021-12-11T17:01:41.565" v="7" actId="26606"/>
          <pc:sldLayoutMkLst>
            <pc:docMk/>
            <pc:sldMasterMk cId="1617142283" sldId="2147483779"/>
            <pc:sldLayoutMk cId="1291157573" sldId="2147483770"/>
          </pc:sldLayoutMkLst>
        </pc:sldLayoutChg>
        <pc:sldLayoutChg chg="add del">
          <pc:chgData name="Student - Wu Xinyun" userId="ee437a5f-e261-440e-8c6f-92f9acb859ea" providerId="ADAL" clId="{C0951494-7A40-4DF8-8425-514DA2201522}" dt="2021-12-11T17:01:41.565" v="7" actId="26606"/>
          <pc:sldLayoutMkLst>
            <pc:docMk/>
            <pc:sldMasterMk cId="1617142283" sldId="2147483779"/>
            <pc:sldLayoutMk cId="402533385" sldId="2147483771"/>
          </pc:sldLayoutMkLst>
        </pc:sldLayoutChg>
        <pc:sldLayoutChg chg="add del">
          <pc:chgData name="Student - Wu Xinyun" userId="ee437a5f-e261-440e-8c6f-92f9acb859ea" providerId="ADAL" clId="{C0951494-7A40-4DF8-8425-514DA2201522}" dt="2021-12-11T17:01:41.565" v="7" actId="26606"/>
          <pc:sldLayoutMkLst>
            <pc:docMk/>
            <pc:sldMasterMk cId="1617142283" sldId="2147483779"/>
            <pc:sldLayoutMk cId="1446771759" sldId="2147483772"/>
          </pc:sldLayoutMkLst>
        </pc:sldLayoutChg>
        <pc:sldLayoutChg chg="add del">
          <pc:chgData name="Student - Wu Xinyun" userId="ee437a5f-e261-440e-8c6f-92f9acb859ea" providerId="ADAL" clId="{C0951494-7A40-4DF8-8425-514DA2201522}" dt="2021-12-11T17:01:41.565" v="7" actId="26606"/>
          <pc:sldLayoutMkLst>
            <pc:docMk/>
            <pc:sldMasterMk cId="1617142283" sldId="2147483779"/>
            <pc:sldLayoutMk cId="4285120551" sldId="2147483773"/>
          </pc:sldLayoutMkLst>
        </pc:sldLayoutChg>
        <pc:sldLayoutChg chg="add del">
          <pc:chgData name="Student - Wu Xinyun" userId="ee437a5f-e261-440e-8c6f-92f9acb859ea" providerId="ADAL" clId="{C0951494-7A40-4DF8-8425-514DA2201522}" dt="2021-12-11T17:01:41.565" v="7" actId="26606"/>
          <pc:sldLayoutMkLst>
            <pc:docMk/>
            <pc:sldMasterMk cId="1617142283" sldId="2147483779"/>
            <pc:sldLayoutMk cId="3125775617" sldId="2147483774"/>
          </pc:sldLayoutMkLst>
        </pc:sldLayoutChg>
        <pc:sldLayoutChg chg="add del">
          <pc:chgData name="Student - Wu Xinyun" userId="ee437a5f-e261-440e-8c6f-92f9acb859ea" providerId="ADAL" clId="{C0951494-7A40-4DF8-8425-514DA2201522}" dt="2021-12-11T17:01:41.565" v="7" actId="26606"/>
          <pc:sldLayoutMkLst>
            <pc:docMk/>
            <pc:sldMasterMk cId="1617142283" sldId="2147483779"/>
            <pc:sldLayoutMk cId="4246328222" sldId="2147483775"/>
          </pc:sldLayoutMkLst>
        </pc:sldLayoutChg>
        <pc:sldLayoutChg chg="add del">
          <pc:chgData name="Student - Wu Xinyun" userId="ee437a5f-e261-440e-8c6f-92f9acb859ea" providerId="ADAL" clId="{C0951494-7A40-4DF8-8425-514DA2201522}" dt="2021-12-11T17:01:41.565" v="7" actId="26606"/>
          <pc:sldLayoutMkLst>
            <pc:docMk/>
            <pc:sldMasterMk cId="1617142283" sldId="2147483779"/>
            <pc:sldLayoutMk cId="1355953813" sldId="2147483776"/>
          </pc:sldLayoutMkLst>
        </pc:sldLayoutChg>
        <pc:sldLayoutChg chg="add del">
          <pc:chgData name="Student - Wu Xinyun" userId="ee437a5f-e261-440e-8c6f-92f9acb859ea" providerId="ADAL" clId="{C0951494-7A40-4DF8-8425-514DA2201522}" dt="2021-12-11T17:01:41.565" v="7" actId="26606"/>
          <pc:sldLayoutMkLst>
            <pc:docMk/>
            <pc:sldMasterMk cId="1617142283" sldId="2147483779"/>
            <pc:sldLayoutMk cId="1619133336" sldId="2147483777"/>
          </pc:sldLayoutMkLst>
        </pc:sldLayoutChg>
        <pc:sldLayoutChg chg="add del">
          <pc:chgData name="Student - Wu Xinyun" userId="ee437a5f-e261-440e-8c6f-92f9acb859ea" providerId="ADAL" clId="{C0951494-7A40-4DF8-8425-514DA2201522}" dt="2021-12-11T17:01:41.565" v="7" actId="26606"/>
          <pc:sldLayoutMkLst>
            <pc:docMk/>
            <pc:sldMasterMk cId="1617142283" sldId="2147483779"/>
            <pc:sldLayoutMk cId="2404670853" sldId="2147483778"/>
          </pc:sldLayoutMkLst>
        </pc:sldLayoutChg>
      </pc:sldMasterChg>
    </pc:docChg>
  </pc:docChgLst>
  <pc:docChgLst>
    <pc:chgData name="Student - Cui Wenqi" userId="S::wenqi_cui@mymail.sutd.edu.sg::35ed23db-4088-454d-b2eb-17ecf5fa29f5" providerId="AD" clId="Web-{7A515DF7-6FAC-45E3-90C1-DEBD94990EDB}"/>
    <pc:docChg chg="modSld">
      <pc:chgData name="Student - Cui Wenqi" userId="S::wenqi_cui@mymail.sutd.edu.sg::35ed23db-4088-454d-b2eb-17ecf5fa29f5" providerId="AD" clId="Web-{7A515DF7-6FAC-45E3-90C1-DEBD94990EDB}" dt="2021-12-11T19:20:34.154" v="8"/>
      <pc:docMkLst>
        <pc:docMk/>
      </pc:docMkLst>
      <pc:sldChg chg="addSp delSp modSp">
        <pc:chgData name="Student - Cui Wenqi" userId="S::wenqi_cui@mymail.sutd.edu.sg::35ed23db-4088-454d-b2eb-17ecf5fa29f5" providerId="AD" clId="Web-{7A515DF7-6FAC-45E3-90C1-DEBD94990EDB}" dt="2021-12-11T19:20:34.154" v="8"/>
        <pc:sldMkLst>
          <pc:docMk/>
          <pc:sldMk cId="2892169602" sldId="282"/>
        </pc:sldMkLst>
        <pc:spChg chg="mod">
          <ac:chgData name="Student - Cui Wenqi" userId="S::wenqi_cui@mymail.sutd.edu.sg::35ed23db-4088-454d-b2eb-17ecf5fa29f5" providerId="AD" clId="Web-{7A515DF7-6FAC-45E3-90C1-DEBD94990EDB}" dt="2021-12-11T19:20:19.810" v="1"/>
          <ac:spMkLst>
            <pc:docMk/>
            <pc:sldMk cId="2892169602" sldId="282"/>
            <ac:spMk id="2" creationId="{F3D14330-C89D-412D-8C8A-5D3EF479F302}"/>
          </ac:spMkLst>
        </pc:spChg>
        <pc:spChg chg="mod">
          <ac:chgData name="Student - Cui Wenqi" userId="S::wenqi_cui@mymail.sutd.edu.sg::35ed23db-4088-454d-b2eb-17ecf5fa29f5" providerId="AD" clId="Web-{7A515DF7-6FAC-45E3-90C1-DEBD94990EDB}" dt="2021-12-11T19:20:34.154" v="8"/>
          <ac:spMkLst>
            <pc:docMk/>
            <pc:sldMk cId="2892169602" sldId="282"/>
            <ac:spMk id="3" creationId="{952E1678-5C82-4EEA-9C03-E7B036BFED07}"/>
          </ac:spMkLst>
        </pc:spChg>
        <pc:spChg chg="add del">
          <ac:chgData name="Student - Cui Wenqi" userId="S::wenqi_cui@mymail.sutd.edu.sg::35ed23db-4088-454d-b2eb-17ecf5fa29f5" providerId="AD" clId="Web-{7A515DF7-6FAC-45E3-90C1-DEBD94990EDB}" dt="2021-12-11T19:20:19.825" v="2"/>
          <ac:spMkLst>
            <pc:docMk/>
            <pc:sldMk cId="2892169602" sldId="282"/>
            <ac:spMk id="15" creationId="{3F088236-D655-4F88-B238-E16762358025}"/>
          </ac:spMkLst>
        </pc:spChg>
        <pc:spChg chg="add del">
          <ac:chgData name="Student - Cui Wenqi" userId="S::wenqi_cui@mymail.sutd.edu.sg::35ed23db-4088-454d-b2eb-17ecf5fa29f5" providerId="AD" clId="Web-{7A515DF7-6FAC-45E3-90C1-DEBD94990EDB}" dt="2021-12-11T19:20:19.825" v="2"/>
          <ac:spMkLst>
            <pc:docMk/>
            <pc:sldMk cId="2892169602" sldId="282"/>
            <ac:spMk id="17" creationId="{3DAC0C92-199E-475C-9390-119A9B027276}"/>
          </ac:spMkLst>
        </pc:spChg>
        <pc:spChg chg="add del">
          <ac:chgData name="Student - Cui Wenqi" userId="S::wenqi_cui@mymail.sutd.edu.sg::35ed23db-4088-454d-b2eb-17ecf5fa29f5" providerId="AD" clId="Web-{7A515DF7-6FAC-45E3-90C1-DEBD94990EDB}" dt="2021-12-11T19:20:19.825" v="2"/>
          <ac:spMkLst>
            <pc:docMk/>
            <pc:sldMk cId="2892169602" sldId="282"/>
            <ac:spMk id="19" creationId="{C4CFB339-0ED8-4FE2-9EF1-6D1375B8499B}"/>
          </ac:spMkLst>
        </pc:spChg>
        <pc:spChg chg="add del">
          <ac:chgData name="Student - Cui Wenqi" userId="S::wenqi_cui@mymail.sutd.edu.sg::35ed23db-4088-454d-b2eb-17ecf5fa29f5" providerId="AD" clId="Web-{7A515DF7-6FAC-45E3-90C1-DEBD94990EDB}" dt="2021-12-11T19:20:19.825" v="2"/>
          <ac:spMkLst>
            <pc:docMk/>
            <pc:sldMk cId="2892169602" sldId="282"/>
            <ac:spMk id="21" creationId="{31896C80-2069-4431-9C19-83B913734490}"/>
          </ac:spMkLst>
        </pc:spChg>
        <pc:spChg chg="add del">
          <ac:chgData name="Student - Cui Wenqi" userId="S::wenqi_cui@mymail.sutd.edu.sg::35ed23db-4088-454d-b2eb-17ecf5fa29f5" providerId="AD" clId="Web-{7A515DF7-6FAC-45E3-90C1-DEBD94990EDB}" dt="2021-12-11T19:20:19.825" v="2"/>
          <ac:spMkLst>
            <pc:docMk/>
            <pc:sldMk cId="2892169602" sldId="282"/>
            <ac:spMk id="23" creationId="{BF120A21-0841-4823-B0C4-28AEBCEF9B78}"/>
          </ac:spMkLst>
        </pc:spChg>
        <pc:spChg chg="add del">
          <ac:chgData name="Student - Cui Wenqi" userId="S::wenqi_cui@mymail.sutd.edu.sg::35ed23db-4088-454d-b2eb-17ecf5fa29f5" providerId="AD" clId="Web-{7A515DF7-6FAC-45E3-90C1-DEBD94990EDB}" dt="2021-12-11T19:20:19.825" v="2"/>
          <ac:spMkLst>
            <pc:docMk/>
            <pc:sldMk cId="2892169602" sldId="282"/>
            <ac:spMk id="25" creationId="{DBB05BAE-BBD3-4289-899F-A6851503C6B0}"/>
          </ac:spMkLst>
        </pc:spChg>
        <pc:spChg chg="add del">
          <ac:chgData name="Student - Cui Wenqi" userId="S::wenqi_cui@mymail.sutd.edu.sg::35ed23db-4088-454d-b2eb-17ecf5fa29f5" providerId="AD" clId="Web-{7A515DF7-6FAC-45E3-90C1-DEBD94990EDB}" dt="2021-12-11T19:20:19.825" v="2"/>
          <ac:spMkLst>
            <pc:docMk/>
            <pc:sldMk cId="2892169602" sldId="282"/>
            <ac:spMk id="27" creationId="{9874D11C-36F5-4BBE-A490-019A54E953B0}"/>
          </ac:spMkLst>
        </pc:spChg>
        <pc:spChg chg="add">
          <ac:chgData name="Student - Cui Wenqi" userId="S::wenqi_cui@mymail.sutd.edu.sg::35ed23db-4088-454d-b2eb-17ecf5fa29f5" providerId="AD" clId="Web-{7A515DF7-6FAC-45E3-90C1-DEBD94990EDB}" dt="2021-12-11T19:20:19.825" v="2"/>
          <ac:spMkLst>
            <pc:docMk/>
            <pc:sldMk cId="2892169602" sldId="282"/>
            <ac:spMk id="36" creationId="{3F088236-D655-4F88-B238-E16762358025}"/>
          </ac:spMkLst>
        </pc:spChg>
        <pc:spChg chg="add">
          <ac:chgData name="Student - Cui Wenqi" userId="S::wenqi_cui@mymail.sutd.edu.sg::35ed23db-4088-454d-b2eb-17ecf5fa29f5" providerId="AD" clId="Web-{7A515DF7-6FAC-45E3-90C1-DEBD94990EDB}" dt="2021-12-11T19:20:19.825" v="2"/>
          <ac:spMkLst>
            <pc:docMk/>
            <pc:sldMk cId="2892169602" sldId="282"/>
            <ac:spMk id="38" creationId="{3DAC0C92-199E-475C-9390-119A9B027276}"/>
          </ac:spMkLst>
        </pc:spChg>
        <pc:spChg chg="add">
          <ac:chgData name="Student - Cui Wenqi" userId="S::wenqi_cui@mymail.sutd.edu.sg::35ed23db-4088-454d-b2eb-17ecf5fa29f5" providerId="AD" clId="Web-{7A515DF7-6FAC-45E3-90C1-DEBD94990EDB}" dt="2021-12-11T19:20:19.825" v="2"/>
          <ac:spMkLst>
            <pc:docMk/>
            <pc:sldMk cId="2892169602" sldId="282"/>
            <ac:spMk id="40" creationId="{C4CFB339-0ED8-4FE2-9EF1-6D1375B8499B}"/>
          </ac:spMkLst>
        </pc:spChg>
        <pc:spChg chg="add">
          <ac:chgData name="Student - Cui Wenqi" userId="S::wenqi_cui@mymail.sutd.edu.sg::35ed23db-4088-454d-b2eb-17ecf5fa29f5" providerId="AD" clId="Web-{7A515DF7-6FAC-45E3-90C1-DEBD94990EDB}" dt="2021-12-11T19:20:19.825" v="2"/>
          <ac:spMkLst>
            <pc:docMk/>
            <pc:sldMk cId="2892169602" sldId="282"/>
            <ac:spMk id="42" creationId="{31896C80-2069-4431-9C19-83B913734490}"/>
          </ac:spMkLst>
        </pc:spChg>
        <pc:spChg chg="add">
          <ac:chgData name="Student - Cui Wenqi" userId="S::wenqi_cui@mymail.sutd.edu.sg::35ed23db-4088-454d-b2eb-17ecf5fa29f5" providerId="AD" clId="Web-{7A515DF7-6FAC-45E3-90C1-DEBD94990EDB}" dt="2021-12-11T19:20:19.825" v="2"/>
          <ac:spMkLst>
            <pc:docMk/>
            <pc:sldMk cId="2892169602" sldId="282"/>
            <ac:spMk id="44" creationId="{BF120A21-0841-4823-B0C4-28AEBCEF9B78}"/>
          </ac:spMkLst>
        </pc:spChg>
        <pc:spChg chg="add">
          <ac:chgData name="Student - Cui Wenqi" userId="S::wenqi_cui@mymail.sutd.edu.sg::35ed23db-4088-454d-b2eb-17ecf5fa29f5" providerId="AD" clId="Web-{7A515DF7-6FAC-45E3-90C1-DEBD94990EDB}" dt="2021-12-11T19:20:19.825" v="2"/>
          <ac:spMkLst>
            <pc:docMk/>
            <pc:sldMk cId="2892169602" sldId="282"/>
            <ac:spMk id="46" creationId="{DBB05BAE-BBD3-4289-899F-A6851503C6B0}"/>
          </ac:spMkLst>
        </pc:spChg>
        <pc:spChg chg="add">
          <ac:chgData name="Student - Cui Wenqi" userId="S::wenqi_cui@mymail.sutd.edu.sg::35ed23db-4088-454d-b2eb-17ecf5fa29f5" providerId="AD" clId="Web-{7A515DF7-6FAC-45E3-90C1-DEBD94990EDB}" dt="2021-12-11T19:20:19.825" v="2"/>
          <ac:spMkLst>
            <pc:docMk/>
            <pc:sldMk cId="2892169602" sldId="282"/>
            <ac:spMk id="48" creationId="{9874D11C-36F5-4BBE-A490-019A54E953B0}"/>
          </ac:spMkLst>
        </pc:spChg>
        <pc:picChg chg="mod ord">
          <ac:chgData name="Student - Cui Wenqi" userId="S::wenqi_cui@mymail.sutd.edu.sg::35ed23db-4088-454d-b2eb-17ecf5fa29f5" providerId="AD" clId="Web-{7A515DF7-6FAC-45E3-90C1-DEBD94990EDB}" dt="2021-12-11T19:20:19.810" v="1"/>
          <ac:picMkLst>
            <pc:docMk/>
            <pc:sldMk cId="2892169602" sldId="282"/>
            <ac:picMk id="9" creationId="{D2E35E5F-F199-4957-BFD1-AF08ADF98E34}"/>
          </ac:picMkLst>
        </pc:picChg>
        <pc:cxnChg chg="add del">
          <ac:chgData name="Student - Cui Wenqi" userId="S::wenqi_cui@mymail.sutd.edu.sg::35ed23db-4088-454d-b2eb-17ecf5fa29f5" providerId="AD" clId="Web-{7A515DF7-6FAC-45E3-90C1-DEBD94990EDB}" dt="2021-12-11T19:20:19.825" v="2"/>
          <ac:cxnSpMkLst>
            <pc:docMk/>
            <pc:sldMk cId="2892169602" sldId="282"/>
            <ac:cxnSpMk id="12" creationId="{64FA5DFF-7FE6-4855-84E6-DFA78EE978BD}"/>
          </ac:cxnSpMkLst>
        </pc:cxnChg>
        <pc:cxnChg chg="add del">
          <ac:chgData name="Student - Cui Wenqi" userId="S::wenqi_cui@mymail.sutd.edu.sg::35ed23db-4088-454d-b2eb-17ecf5fa29f5" providerId="AD" clId="Web-{7A515DF7-6FAC-45E3-90C1-DEBD94990EDB}" dt="2021-12-11T19:20:19.825" v="2"/>
          <ac:cxnSpMkLst>
            <pc:docMk/>
            <pc:sldMk cId="2892169602" sldId="282"/>
            <ac:cxnSpMk id="13" creationId="{2AFD8CBA-54A3-4363-991B-B9C631BBFA74}"/>
          </ac:cxnSpMkLst>
        </pc:cxnChg>
        <pc:cxnChg chg="add">
          <ac:chgData name="Student - Cui Wenqi" userId="S::wenqi_cui@mymail.sutd.edu.sg::35ed23db-4088-454d-b2eb-17ecf5fa29f5" providerId="AD" clId="Web-{7A515DF7-6FAC-45E3-90C1-DEBD94990EDB}" dt="2021-12-11T19:20:19.825" v="2"/>
          <ac:cxnSpMkLst>
            <pc:docMk/>
            <pc:sldMk cId="2892169602" sldId="282"/>
            <ac:cxnSpMk id="32" creationId="{64FA5DFF-7FE6-4855-84E6-DFA78EE978BD}"/>
          </ac:cxnSpMkLst>
        </pc:cxnChg>
        <pc:cxnChg chg="add">
          <ac:chgData name="Student - Cui Wenqi" userId="S::wenqi_cui@mymail.sutd.edu.sg::35ed23db-4088-454d-b2eb-17ecf5fa29f5" providerId="AD" clId="Web-{7A515DF7-6FAC-45E3-90C1-DEBD94990EDB}" dt="2021-12-11T19:20:19.825" v="2"/>
          <ac:cxnSpMkLst>
            <pc:docMk/>
            <pc:sldMk cId="2892169602" sldId="282"/>
            <ac:cxnSpMk id="34" creationId="{2AFD8CBA-54A3-4363-991B-B9C631BBFA74}"/>
          </ac:cxnSpMkLst>
        </pc:cxnChg>
      </pc:sldChg>
    </pc:docChg>
  </pc:docChgLst>
  <pc:docChgLst>
    <pc:chgData name="Student - Cui Wenqi" userId="S::wenqi_cui@mymail.sutd.edu.sg::35ed23db-4088-454d-b2eb-17ecf5fa29f5" providerId="AD" clId="Web-{BD4C0A5A-727C-433A-9137-4D6862F2D80D}"/>
    <pc:docChg chg="modSld">
      <pc:chgData name="Student - Cui Wenqi" userId="S::wenqi_cui@mymail.sutd.edu.sg::35ed23db-4088-454d-b2eb-17ecf5fa29f5" providerId="AD" clId="Web-{BD4C0A5A-727C-433A-9137-4D6862F2D80D}" dt="2021-12-12T07:34:16.331" v="19"/>
      <pc:docMkLst>
        <pc:docMk/>
      </pc:docMkLst>
      <pc:sldChg chg="addSp delSp modSp">
        <pc:chgData name="Student - Cui Wenqi" userId="S::wenqi_cui@mymail.sutd.edu.sg::35ed23db-4088-454d-b2eb-17ecf5fa29f5" providerId="AD" clId="Web-{BD4C0A5A-727C-433A-9137-4D6862F2D80D}" dt="2021-12-12T07:34:16.331" v="19"/>
        <pc:sldMkLst>
          <pc:docMk/>
          <pc:sldMk cId="3784328165" sldId="284"/>
        </pc:sldMkLst>
        <pc:spChg chg="add del mod">
          <ac:chgData name="Student - Cui Wenqi" userId="S::wenqi_cui@mymail.sutd.edu.sg::35ed23db-4088-454d-b2eb-17ecf5fa29f5" providerId="AD" clId="Web-{BD4C0A5A-727C-433A-9137-4D6862F2D80D}" dt="2021-12-12T07:34:16.331" v="19"/>
          <ac:spMkLst>
            <pc:docMk/>
            <pc:sldMk cId="3784328165" sldId="284"/>
            <ac:spMk id="3" creationId="{0D2C196B-A055-4179-BB14-2F9485788CF5}"/>
          </ac:spMkLst>
        </pc:spChg>
        <pc:spChg chg="del mod">
          <ac:chgData name="Student - Cui Wenqi" userId="S::wenqi_cui@mymail.sutd.edu.sg::35ed23db-4088-454d-b2eb-17ecf5fa29f5" providerId="AD" clId="Web-{BD4C0A5A-727C-433A-9137-4D6862F2D80D}" dt="2021-12-12T07:33:43.298" v="14"/>
          <ac:spMkLst>
            <pc:docMk/>
            <pc:sldMk cId="3784328165" sldId="284"/>
            <ac:spMk id="5" creationId="{E9930906-778E-4654-A537-9351BC5D127A}"/>
          </ac:spMkLst>
        </pc:spChg>
      </pc:sldChg>
    </pc:docChg>
  </pc:docChgLst>
  <pc:docChgLst>
    <pc:chgData name="Student - Cui Wenqi" userId="S::wenqi_cui@mymail.sutd.edu.sg::35ed23db-4088-454d-b2eb-17ecf5fa29f5" providerId="AD" clId="Web-{5C1B0843-0A83-4BEF-A824-AB91D106ED3E}"/>
    <pc:docChg chg="modSld">
      <pc:chgData name="Student - Cui Wenqi" userId="S::wenqi_cui@mymail.sutd.edu.sg::35ed23db-4088-454d-b2eb-17ecf5fa29f5" providerId="AD" clId="Web-{5C1B0843-0A83-4BEF-A824-AB91D106ED3E}" dt="2021-12-12T07:12:11.470" v="84" actId="1076"/>
      <pc:docMkLst>
        <pc:docMk/>
      </pc:docMkLst>
      <pc:sldChg chg="addSp delSp modSp">
        <pc:chgData name="Student - Cui Wenqi" userId="S::wenqi_cui@mymail.sutd.edu.sg::35ed23db-4088-454d-b2eb-17ecf5fa29f5" providerId="AD" clId="Web-{5C1B0843-0A83-4BEF-A824-AB91D106ED3E}" dt="2021-12-12T07:04:42.898" v="28" actId="14100"/>
        <pc:sldMkLst>
          <pc:docMk/>
          <pc:sldMk cId="4190261338" sldId="264"/>
        </pc:sldMkLst>
        <pc:spChg chg="add del">
          <ac:chgData name="Student - Cui Wenqi" userId="S::wenqi_cui@mymail.sutd.edu.sg::35ed23db-4088-454d-b2eb-17ecf5fa29f5" providerId="AD" clId="Web-{5C1B0843-0A83-4BEF-A824-AB91D106ED3E}" dt="2021-12-12T06:55:35.575" v="8"/>
          <ac:spMkLst>
            <pc:docMk/>
            <pc:sldMk cId="4190261338" sldId="264"/>
            <ac:spMk id="3" creationId="{E7F39F16-A94E-4A51-9AEE-B0D0A06757F7}"/>
          </ac:spMkLst>
        </pc:spChg>
        <pc:spChg chg="mod">
          <ac:chgData name="Student - Cui Wenqi" userId="S::wenqi_cui@mymail.sutd.edu.sg::35ed23db-4088-454d-b2eb-17ecf5fa29f5" providerId="AD" clId="Web-{5C1B0843-0A83-4BEF-A824-AB91D106ED3E}" dt="2021-12-12T06:57:33.015" v="14" actId="1076"/>
          <ac:spMkLst>
            <pc:docMk/>
            <pc:sldMk cId="4190261338" sldId="264"/>
            <ac:spMk id="7" creationId="{F5AA3ECC-7F9C-4EFB-8E83-6BF975FC50A0}"/>
          </ac:spMkLst>
        </pc:spChg>
        <pc:spChg chg="add del">
          <ac:chgData name="Student - Cui Wenqi" userId="S::wenqi_cui@mymail.sutd.edu.sg::35ed23db-4088-454d-b2eb-17ecf5fa29f5" providerId="AD" clId="Web-{5C1B0843-0A83-4BEF-A824-AB91D106ED3E}" dt="2021-12-12T06:57:20.280" v="12"/>
          <ac:spMkLst>
            <pc:docMk/>
            <pc:sldMk cId="4190261338" sldId="264"/>
            <ac:spMk id="8" creationId="{C11F071A-1D63-4CBD-B164-0B5E731947D2}"/>
          </ac:spMkLst>
        </pc:spChg>
        <pc:spChg chg="mod">
          <ac:chgData name="Student - Cui Wenqi" userId="S::wenqi_cui@mymail.sutd.edu.sg::35ed23db-4088-454d-b2eb-17ecf5fa29f5" providerId="AD" clId="Web-{5C1B0843-0A83-4BEF-A824-AB91D106ED3E}" dt="2021-12-12T07:04:42.898" v="28" actId="14100"/>
          <ac:spMkLst>
            <pc:docMk/>
            <pc:sldMk cId="4190261338" sldId="264"/>
            <ac:spMk id="11" creationId="{0474CA1E-680B-4547-B218-CEF851D1A07A}"/>
          </ac:spMkLst>
        </pc:spChg>
        <pc:spChg chg="mod">
          <ac:chgData name="Student - Cui Wenqi" userId="S::wenqi_cui@mymail.sutd.edu.sg::35ed23db-4088-454d-b2eb-17ecf5fa29f5" providerId="AD" clId="Web-{5C1B0843-0A83-4BEF-A824-AB91D106ED3E}" dt="2021-12-12T07:02:06.098" v="26" actId="1076"/>
          <ac:spMkLst>
            <pc:docMk/>
            <pc:sldMk cId="4190261338" sldId="264"/>
            <ac:spMk id="12" creationId="{12479FB1-CDE3-4EBD-8C03-768B6F3C6B50}"/>
          </ac:spMkLst>
        </pc:spChg>
        <pc:spChg chg="add del">
          <ac:chgData name="Student - Cui Wenqi" userId="S::wenqi_cui@mymail.sutd.edu.sg::35ed23db-4088-454d-b2eb-17ecf5fa29f5" providerId="AD" clId="Web-{5C1B0843-0A83-4BEF-A824-AB91D106ED3E}" dt="2021-12-12T07:02:02.661" v="25"/>
          <ac:spMkLst>
            <pc:docMk/>
            <pc:sldMk cId="4190261338" sldId="264"/>
            <ac:spMk id="13" creationId="{F9CC8E93-2E2F-419B-A635-EB41C20A79CA}"/>
          </ac:spMkLst>
        </pc:spChg>
        <pc:picChg chg="mod">
          <ac:chgData name="Student - Cui Wenqi" userId="S::wenqi_cui@mymail.sutd.edu.sg::35ed23db-4088-454d-b2eb-17ecf5fa29f5" providerId="AD" clId="Web-{5C1B0843-0A83-4BEF-A824-AB91D106ED3E}" dt="2021-12-12T06:55:37.247" v="9" actId="1076"/>
          <ac:picMkLst>
            <pc:docMk/>
            <pc:sldMk cId="4190261338" sldId="264"/>
            <ac:picMk id="5" creationId="{2D4D9FBE-16DF-4068-A775-FF0C67E26DDD}"/>
          </ac:picMkLst>
        </pc:picChg>
        <pc:cxnChg chg="add mod">
          <ac:chgData name="Student - Cui Wenqi" userId="S::wenqi_cui@mymail.sutd.edu.sg::35ed23db-4088-454d-b2eb-17ecf5fa29f5" providerId="AD" clId="Web-{5C1B0843-0A83-4BEF-A824-AB91D106ED3E}" dt="2021-12-12T07:01:51.489" v="22" actId="14100"/>
          <ac:cxnSpMkLst>
            <pc:docMk/>
            <pc:sldMk cId="4190261338" sldId="264"/>
            <ac:cxnSpMk id="9" creationId="{D0C15119-E6D4-423E-ACA3-47FE29690D8B}"/>
          </ac:cxnSpMkLst>
        </pc:cxnChg>
        <pc:cxnChg chg="del">
          <ac:chgData name="Student - Cui Wenqi" userId="S::wenqi_cui@mymail.sutd.edu.sg::35ed23db-4088-454d-b2eb-17ecf5fa29f5" providerId="AD" clId="Web-{5C1B0843-0A83-4BEF-A824-AB91D106ED3E}" dt="2021-12-12T06:57:29.874" v="13"/>
          <ac:cxnSpMkLst>
            <pc:docMk/>
            <pc:sldMk cId="4190261338" sldId="264"/>
            <ac:cxnSpMk id="10" creationId="{7A48B338-060F-4234-9220-869021BD8DC6}"/>
          </ac:cxnSpMkLst>
        </pc:cxnChg>
      </pc:sldChg>
      <pc:sldChg chg="modSp">
        <pc:chgData name="Student - Cui Wenqi" userId="S::wenqi_cui@mymail.sutd.edu.sg::35ed23db-4088-454d-b2eb-17ecf5fa29f5" providerId="AD" clId="Web-{5C1B0843-0A83-4BEF-A824-AB91D106ED3E}" dt="2021-12-12T07:05:09.899" v="31" actId="14100"/>
        <pc:sldMkLst>
          <pc:docMk/>
          <pc:sldMk cId="1877122981" sldId="275"/>
        </pc:sldMkLst>
        <pc:cxnChg chg="mod">
          <ac:chgData name="Student - Cui Wenqi" userId="S::wenqi_cui@mymail.sutd.edu.sg::35ed23db-4088-454d-b2eb-17ecf5fa29f5" providerId="AD" clId="Web-{5C1B0843-0A83-4BEF-A824-AB91D106ED3E}" dt="2021-12-12T07:05:09.899" v="31" actId="14100"/>
          <ac:cxnSpMkLst>
            <pc:docMk/>
            <pc:sldMk cId="1877122981" sldId="275"/>
            <ac:cxnSpMk id="9" creationId="{4882FCF7-9BF6-4E85-8F13-EAD0A416CFB6}"/>
          </ac:cxnSpMkLst>
        </pc:cxnChg>
      </pc:sldChg>
      <pc:sldChg chg="addSp delSp modSp">
        <pc:chgData name="Student - Cui Wenqi" userId="S::wenqi_cui@mymail.sutd.edu.sg::35ed23db-4088-454d-b2eb-17ecf5fa29f5" providerId="AD" clId="Web-{5C1B0843-0A83-4BEF-A824-AB91D106ED3E}" dt="2021-12-12T07:12:11.470" v="84" actId="1076"/>
        <pc:sldMkLst>
          <pc:docMk/>
          <pc:sldMk cId="3084444197" sldId="286"/>
        </pc:sldMkLst>
        <pc:spChg chg="add del">
          <ac:chgData name="Student - Cui Wenqi" userId="S::wenqi_cui@mymail.sutd.edu.sg::35ed23db-4088-454d-b2eb-17ecf5fa29f5" providerId="AD" clId="Web-{5C1B0843-0A83-4BEF-A824-AB91D106ED3E}" dt="2021-12-12T07:06:44.963" v="49"/>
          <ac:spMkLst>
            <pc:docMk/>
            <pc:sldMk cId="3084444197" sldId="286"/>
            <ac:spMk id="3" creationId="{11C4DBF5-73CD-4B6D-827C-CF9273595B76}"/>
          </ac:spMkLst>
        </pc:spChg>
        <pc:spChg chg="mod">
          <ac:chgData name="Student - Cui Wenqi" userId="S::wenqi_cui@mymail.sutd.edu.sg::35ed23db-4088-454d-b2eb-17ecf5fa29f5" providerId="AD" clId="Web-{5C1B0843-0A83-4BEF-A824-AB91D106ED3E}" dt="2021-12-12T07:06:42.182" v="38"/>
          <ac:spMkLst>
            <pc:docMk/>
            <pc:sldMk cId="3084444197" sldId="286"/>
            <ac:spMk id="6" creationId="{F00BED51-4686-4528-ADAF-34E5877759B4}"/>
          </ac:spMkLst>
        </pc:spChg>
        <pc:spChg chg="mod">
          <ac:chgData name="Student - Cui Wenqi" userId="S::wenqi_cui@mymail.sutd.edu.sg::35ed23db-4088-454d-b2eb-17ecf5fa29f5" providerId="AD" clId="Web-{5C1B0843-0A83-4BEF-A824-AB91D106ED3E}" dt="2021-12-12T07:08:15.747" v="73" actId="14100"/>
          <ac:spMkLst>
            <pc:docMk/>
            <pc:sldMk cId="3084444197" sldId="286"/>
            <ac:spMk id="7" creationId="{96E05178-A50C-49E1-ADB0-3B85CB5F6920}"/>
          </ac:spMkLst>
        </pc:spChg>
        <pc:spChg chg="mod">
          <ac:chgData name="Student - Cui Wenqi" userId="S::wenqi_cui@mymail.sutd.edu.sg::35ed23db-4088-454d-b2eb-17ecf5fa29f5" providerId="AD" clId="Web-{5C1B0843-0A83-4BEF-A824-AB91D106ED3E}" dt="2021-12-12T07:11:43.235" v="79" actId="1076"/>
          <ac:spMkLst>
            <pc:docMk/>
            <pc:sldMk cId="3084444197" sldId="286"/>
            <ac:spMk id="8" creationId="{5842627B-EB5E-4945-BFBA-31727332F846}"/>
          </ac:spMkLst>
        </pc:spChg>
        <pc:spChg chg="mod">
          <ac:chgData name="Student - Cui Wenqi" userId="S::wenqi_cui@mymail.sutd.edu.sg::35ed23db-4088-454d-b2eb-17ecf5fa29f5" providerId="AD" clId="Web-{5C1B0843-0A83-4BEF-A824-AB91D106ED3E}" dt="2021-12-12T07:07:37.886" v="61" actId="1076"/>
          <ac:spMkLst>
            <pc:docMk/>
            <pc:sldMk cId="3084444197" sldId="286"/>
            <ac:spMk id="13" creationId="{B8596538-E27D-4D61-8257-F35E0D935B91}"/>
          </ac:spMkLst>
        </pc:spChg>
        <pc:spChg chg="mod">
          <ac:chgData name="Student - Cui Wenqi" userId="S::wenqi_cui@mymail.sutd.edu.sg::35ed23db-4088-454d-b2eb-17ecf5fa29f5" providerId="AD" clId="Web-{5C1B0843-0A83-4BEF-A824-AB91D106ED3E}" dt="2021-12-12T07:08:07.215" v="70" actId="1076"/>
          <ac:spMkLst>
            <pc:docMk/>
            <pc:sldMk cId="3084444197" sldId="286"/>
            <ac:spMk id="14" creationId="{D50106FE-7D85-4B53-9E18-341523363754}"/>
          </ac:spMkLst>
        </pc:spChg>
        <pc:spChg chg="mod">
          <ac:chgData name="Student - Cui Wenqi" userId="S::wenqi_cui@mymail.sutd.edu.sg::35ed23db-4088-454d-b2eb-17ecf5fa29f5" providerId="AD" clId="Web-{5C1B0843-0A83-4BEF-A824-AB91D106ED3E}" dt="2021-12-12T07:12:00.251" v="82" actId="1076"/>
          <ac:spMkLst>
            <pc:docMk/>
            <pc:sldMk cId="3084444197" sldId="286"/>
            <ac:spMk id="17" creationId="{9DDBECEE-6B43-40EC-86B2-2D33844F33AD}"/>
          </ac:spMkLst>
        </pc:spChg>
        <pc:spChg chg="mod">
          <ac:chgData name="Student - Cui Wenqi" userId="S::wenqi_cui@mymail.sutd.edu.sg::35ed23db-4088-454d-b2eb-17ecf5fa29f5" providerId="AD" clId="Web-{5C1B0843-0A83-4BEF-A824-AB91D106ED3E}" dt="2021-12-12T07:06:48.495" v="50" actId="1076"/>
          <ac:spMkLst>
            <pc:docMk/>
            <pc:sldMk cId="3084444197" sldId="286"/>
            <ac:spMk id="18" creationId="{ECAFE0D7-402A-4496-B974-6DBDE8A89CD8}"/>
          </ac:spMkLst>
        </pc:spChg>
        <pc:spChg chg="mod">
          <ac:chgData name="Student - Cui Wenqi" userId="S::wenqi_cui@mymail.sutd.edu.sg::35ed23db-4088-454d-b2eb-17ecf5fa29f5" providerId="AD" clId="Web-{5C1B0843-0A83-4BEF-A824-AB91D106ED3E}" dt="2021-12-12T07:12:11.470" v="84" actId="1076"/>
          <ac:spMkLst>
            <pc:docMk/>
            <pc:sldMk cId="3084444197" sldId="286"/>
            <ac:spMk id="19" creationId="{2BD6D8C9-4750-4156-866D-07839A5E6B6F}"/>
          </ac:spMkLst>
        </pc:spChg>
        <pc:spChg chg="mod">
          <ac:chgData name="Student - Cui Wenqi" userId="S::wenqi_cui@mymail.sutd.edu.sg::35ed23db-4088-454d-b2eb-17ecf5fa29f5" providerId="AD" clId="Web-{5C1B0843-0A83-4BEF-A824-AB91D106ED3E}" dt="2021-12-12T07:06:42.245" v="46"/>
          <ac:spMkLst>
            <pc:docMk/>
            <pc:sldMk cId="3084444197" sldId="286"/>
            <ac:spMk id="21" creationId="{ACC9A70C-EF8B-4F18-A7A6-EE8C52117BF8}"/>
          </ac:spMkLst>
        </pc:spChg>
        <pc:spChg chg="mod">
          <ac:chgData name="Student - Cui Wenqi" userId="S::wenqi_cui@mymail.sutd.edu.sg::35ed23db-4088-454d-b2eb-17ecf5fa29f5" providerId="AD" clId="Web-{5C1B0843-0A83-4BEF-A824-AB91D106ED3E}" dt="2021-12-12T07:06:53.604" v="51" actId="1076"/>
          <ac:spMkLst>
            <pc:docMk/>
            <pc:sldMk cId="3084444197" sldId="286"/>
            <ac:spMk id="22" creationId="{81740F84-DE04-440A-AE46-F4CB5215EF3C}"/>
          </ac:spMkLst>
        </pc:spChg>
        <pc:spChg chg="mod">
          <ac:chgData name="Student - Cui Wenqi" userId="S::wenqi_cui@mymail.sutd.edu.sg::35ed23db-4088-454d-b2eb-17ecf5fa29f5" providerId="AD" clId="Web-{5C1B0843-0A83-4BEF-A824-AB91D106ED3E}" dt="2021-12-12T07:11:56.798" v="81" actId="1076"/>
          <ac:spMkLst>
            <pc:docMk/>
            <pc:sldMk cId="3084444197" sldId="286"/>
            <ac:spMk id="27" creationId="{1D4EDD5E-4CA8-4B5F-9692-0799E9B32288}"/>
          </ac:spMkLst>
        </pc:spChg>
        <pc:cxnChg chg="mod">
          <ac:chgData name="Student - Cui Wenqi" userId="S::wenqi_cui@mymail.sutd.edu.sg::35ed23db-4088-454d-b2eb-17ecf5fa29f5" providerId="AD" clId="Web-{5C1B0843-0A83-4BEF-A824-AB91D106ED3E}" dt="2021-12-12T07:05:35.618" v="32"/>
          <ac:cxnSpMkLst>
            <pc:docMk/>
            <pc:sldMk cId="3084444197" sldId="286"/>
            <ac:cxnSpMk id="10" creationId="{92FAFE87-B9EE-429A-9185-1E9B94E3C9A6}"/>
          </ac:cxnSpMkLst>
        </pc:cxnChg>
        <pc:cxnChg chg="mod">
          <ac:chgData name="Student - Cui Wenqi" userId="S::wenqi_cui@mymail.sutd.edu.sg::35ed23db-4088-454d-b2eb-17ecf5fa29f5" providerId="AD" clId="Web-{5C1B0843-0A83-4BEF-A824-AB91D106ED3E}" dt="2021-12-12T07:11:50.548" v="80" actId="14100"/>
          <ac:cxnSpMkLst>
            <pc:docMk/>
            <pc:sldMk cId="3084444197" sldId="286"/>
            <ac:cxnSpMk id="12" creationId="{1807E19C-B82B-48B6-988B-3CECC92BB35A}"/>
          </ac:cxnSpMkLst>
        </pc:cxnChg>
        <pc:cxnChg chg="mod">
          <ac:chgData name="Student - Cui Wenqi" userId="S::wenqi_cui@mymail.sutd.edu.sg::35ed23db-4088-454d-b2eb-17ecf5fa29f5" providerId="AD" clId="Web-{5C1B0843-0A83-4BEF-A824-AB91D106ED3E}" dt="2021-12-12T07:08:27.825" v="74" actId="14100"/>
          <ac:cxnSpMkLst>
            <pc:docMk/>
            <pc:sldMk cId="3084444197" sldId="286"/>
            <ac:cxnSpMk id="16" creationId="{1CF9E423-4B74-45D2-A41A-E2717B6ABEBE}"/>
          </ac:cxnSpMkLst>
        </pc:cxnChg>
        <pc:cxnChg chg="mod">
          <ac:chgData name="Student - Cui Wenqi" userId="S::wenqi_cui@mymail.sutd.edu.sg::35ed23db-4088-454d-b2eb-17ecf5fa29f5" providerId="AD" clId="Web-{5C1B0843-0A83-4BEF-A824-AB91D106ED3E}" dt="2021-12-12T07:11:31.641" v="77" actId="14100"/>
          <ac:cxnSpMkLst>
            <pc:docMk/>
            <pc:sldMk cId="3084444197" sldId="286"/>
            <ac:cxnSpMk id="26" creationId="{B7A56C28-D4F8-4989-B692-C1F41A1E2AAC}"/>
          </ac:cxnSpMkLst>
        </pc:cxnChg>
      </pc:sldChg>
    </pc:docChg>
  </pc:docChgLst>
  <pc:docChgLst>
    <pc:chgData name="Student - Wu Xinyun" userId="S::xinyun_wu@mymail.sutd.edu.sg::ee437a5f-e261-440e-8c6f-92f9acb859ea" providerId="AD" clId="Web-{09F76F8D-E29D-41F1-837D-7A654B750E81}"/>
    <pc:docChg chg="modSld">
      <pc:chgData name="Student - Wu Xinyun" userId="S::xinyun_wu@mymail.sutd.edu.sg::ee437a5f-e261-440e-8c6f-92f9acb859ea" providerId="AD" clId="Web-{09F76F8D-E29D-41F1-837D-7A654B750E81}" dt="2021-12-12T01:23:08.501" v="6" actId="20577"/>
      <pc:docMkLst>
        <pc:docMk/>
      </pc:docMkLst>
      <pc:sldChg chg="modSp">
        <pc:chgData name="Student - Wu Xinyun" userId="S::xinyun_wu@mymail.sutd.edu.sg::ee437a5f-e261-440e-8c6f-92f9acb859ea" providerId="AD" clId="Web-{09F76F8D-E29D-41F1-837D-7A654B750E81}" dt="2021-12-12T01:23:08.501" v="6" actId="20577"/>
        <pc:sldMkLst>
          <pc:docMk/>
          <pc:sldMk cId="2739842834" sldId="257"/>
        </pc:sldMkLst>
        <pc:spChg chg="mod">
          <ac:chgData name="Student - Wu Xinyun" userId="S::xinyun_wu@mymail.sutd.edu.sg::ee437a5f-e261-440e-8c6f-92f9acb859ea" providerId="AD" clId="Web-{09F76F8D-E29D-41F1-837D-7A654B750E81}" dt="2021-12-12T01:23:08.501" v="6" actId="20577"/>
          <ac:spMkLst>
            <pc:docMk/>
            <pc:sldMk cId="2739842834" sldId="257"/>
            <ac:spMk id="11" creationId="{9B5DA69B-9B7A-4F09-AD6F-7234D37D9DC0}"/>
          </ac:spMkLst>
        </pc:spChg>
      </pc:sldChg>
    </pc:docChg>
  </pc:docChgLst>
  <pc:docChgLst>
    <pc:chgData name="Student - Wu Xinyun" userId="S::xinyun_wu@mymail.sutd.edu.sg::ee437a5f-e261-440e-8c6f-92f9acb859ea" providerId="AD" clId="Web-{5E72455D-1B5B-49D7-80EB-720082131AA0}"/>
    <pc:docChg chg="modSld">
      <pc:chgData name="Student - Wu Xinyun" userId="S::xinyun_wu@mymail.sutd.edu.sg::ee437a5f-e261-440e-8c6f-92f9acb859ea" providerId="AD" clId="Web-{5E72455D-1B5B-49D7-80EB-720082131AA0}" dt="2021-12-12T01:16:36.511" v="26" actId="1076"/>
      <pc:docMkLst>
        <pc:docMk/>
      </pc:docMkLst>
      <pc:sldChg chg="modSp">
        <pc:chgData name="Student - Wu Xinyun" userId="S::xinyun_wu@mymail.sutd.edu.sg::ee437a5f-e261-440e-8c6f-92f9acb859ea" providerId="AD" clId="Web-{5E72455D-1B5B-49D7-80EB-720082131AA0}" dt="2021-12-12T01:16:36.511" v="26" actId="1076"/>
        <pc:sldMkLst>
          <pc:docMk/>
          <pc:sldMk cId="2404773698" sldId="259"/>
        </pc:sldMkLst>
        <pc:spChg chg="mod">
          <ac:chgData name="Student - Wu Xinyun" userId="S::xinyun_wu@mymail.sutd.edu.sg::ee437a5f-e261-440e-8c6f-92f9acb859ea" providerId="AD" clId="Web-{5E72455D-1B5B-49D7-80EB-720082131AA0}" dt="2021-12-12T01:16:19.183" v="24" actId="20577"/>
          <ac:spMkLst>
            <pc:docMk/>
            <pc:sldMk cId="2404773698" sldId="259"/>
            <ac:spMk id="6" creationId="{42C3F7F6-3338-42BD-A68C-286AAE469AC3}"/>
          </ac:spMkLst>
        </pc:spChg>
        <pc:picChg chg="mod">
          <ac:chgData name="Student - Wu Xinyun" userId="S::xinyun_wu@mymail.sutd.edu.sg::ee437a5f-e261-440e-8c6f-92f9acb859ea" providerId="AD" clId="Web-{5E72455D-1B5B-49D7-80EB-720082131AA0}" dt="2021-12-12T01:16:36.511" v="26" actId="1076"/>
          <ac:picMkLst>
            <pc:docMk/>
            <pc:sldMk cId="2404773698" sldId="259"/>
            <ac:picMk id="5" creationId="{76F67729-35C5-4E14-B5BC-35B2311DDBC3}"/>
          </ac:picMkLst>
        </pc:picChg>
      </pc:sldChg>
    </pc:docChg>
  </pc:docChgLst>
  <pc:docChgLst>
    <pc:chgData name="Student - Cui Wenqi" userId="S::wenqi_cui@mymail.sutd.edu.sg::35ed23db-4088-454d-b2eb-17ecf5fa29f5" providerId="AD" clId="Web-{7B3E1B48-D88A-4CA2-BAF7-C015A24DC3F2}"/>
    <pc:docChg chg="addSld delSld modSld">
      <pc:chgData name="Student - Cui Wenqi" userId="S::wenqi_cui@mymail.sutd.edu.sg::35ed23db-4088-454d-b2eb-17ecf5fa29f5" providerId="AD" clId="Web-{7B3E1B48-D88A-4CA2-BAF7-C015A24DC3F2}" dt="2021-12-12T07:36:53.831" v="12"/>
      <pc:docMkLst>
        <pc:docMk/>
      </pc:docMkLst>
      <pc:sldChg chg="addSp delSp modSp">
        <pc:chgData name="Student - Cui Wenqi" userId="S::wenqi_cui@mymail.sutd.edu.sg::35ed23db-4088-454d-b2eb-17ecf5fa29f5" providerId="AD" clId="Web-{7B3E1B48-D88A-4CA2-BAF7-C015A24DC3F2}" dt="2021-12-12T07:36:53.831" v="12"/>
        <pc:sldMkLst>
          <pc:docMk/>
          <pc:sldMk cId="3784328165" sldId="284"/>
        </pc:sldMkLst>
        <pc:spChg chg="add del mod">
          <ac:chgData name="Student - Cui Wenqi" userId="S::wenqi_cui@mymail.sutd.edu.sg::35ed23db-4088-454d-b2eb-17ecf5fa29f5" providerId="AD" clId="Web-{7B3E1B48-D88A-4CA2-BAF7-C015A24DC3F2}" dt="2021-12-12T07:36:53.831" v="12"/>
          <ac:spMkLst>
            <pc:docMk/>
            <pc:sldMk cId="3784328165" sldId="284"/>
            <ac:spMk id="3" creationId="{B24C14A6-0FAA-4212-8698-D29BCE5BC158}"/>
          </ac:spMkLst>
        </pc:spChg>
      </pc:sldChg>
      <pc:sldChg chg="add del replId">
        <pc:chgData name="Student - Cui Wenqi" userId="S::wenqi_cui@mymail.sutd.edu.sg::35ed23db-4088-454d-b2eb-17ecf5fa29f5" providerId="AD" clId="Web-{7B3E1B48-D88A-4CA2-BAF7-C015A24DC3F2}" dt="2021-12-12T07:36:18.143" v="10"/>
        <pc:sldMkLst>
          <pc:docMk/>
          <pc:sldMk cId="2024233044" sldId="288"/>
        </pc:sldMkLst>
      </pc:sldChg>
    </pc:docChg>
  </pc:docChgLst>
  <pc:docChgLst>
    <pc:chgData name="Student - Cui Wenqi" userId="S::wenqi_cui@mymail.sutd.edu.sg::35ed23db-4088-454d-b2eb-17ecf5fa29f5" providerId="AD" clId="Web-{DA9DABE4-9675-4C16-9D5B-DA7CA9B9FB63}"/>
    <pc:docChg chg="modSld">
      <pc:chgData name="Student - Cui Wenqi" userId="S::wenqi_cui@mymail.sutd.edu.sg::35ed23db-4088-454d-b2eb-17ecf5fa29f5" providerId="AD" clId="Web-{DA9DABE4-9675-4C16-9D5B-DA7CA9B9FB63}" dt="2021-12-11T19:12:54.970" v="1108" actId="1076"/>
      <pc:docMkLst>
        <pc:docMk/>
      </pc:docMkLst>
      <pc:sldChg chg="modSp">
        <pc:chgData name="Student - Cui Wenqi" userId="S::wenqi_cui@mymail.sutd.edu.sg::35ed23db-4088-454d-b2eb-17ecf5fa29f5" providerId="AD" clId="Web-{DA9DABE4-9675-4C16-9D5B-DA7CA9B9FB63}" dt="2021-12-11T17:53:57.313" v="245" actId="1076"/>
        <pc:sldMkLst>
          <pc:docMk/>
          <pc:sldMk cId="2739842834" sldId="257"/>
        </pc:sldMkLst>
        <pc:spChg chg="mod">
          <ac:chgData name="Student - Cui Wenqi" userId="S::wenqi_cui@mymail.sutd.edu.sg::35ed23db-4088-454d-b2eb-17ecf5fa29f5" providerId="AD" clId="Web-{DA9DABE4-9675-4C16-9D5B-DA7CA9B9FB63}" dt="2021-12-11T17:16:20.751" v="2" actId="20577"/>
          <ac:spMkLst>
            <pc:docMk/>
            <pc:sldMk cId="2739842834" sldId="257"/>
            <ac:spMk id="3" creationId="{F0DF0BA1-136C-4F36-95E1-D3D6B78D8A1E}"/>
          </ac:spMkLst>
        </pc:spChg>
        <pc:spChg chg="mod">
          <ac:chgData name="Student - Cui Wenqi" userId="S::wenqi_cui@mymail.sutd.edu.sg::35ed23db-4088-454d-b2eb-17ecf5fa29f5" providerId="AD" clId="Web-{DA9DABE4-9675-4C16-9D5B-DA7CA9B9FB63}" dt="2021-12-11T17:53:57.313" v="245" actId="1076"/>
          <ac:spMkLst>
            <pc:docMk/>
            <pc:sldMk cId="2739842834" sldId="257"/>
            <ac:spMk id="4" creationId="{DF2FE24F-0A6A-4674-963C-6CDFD51A6003}"/>
          </ac:spMkLst>
        </pc:spChg>
        <pc:spChg chg="mod">
          <ac:chgData name="Student - Cui Wenqi" userId="S::wenqi_cui@mymail.sutd.edu.sg::35ed23db-4088-454d-b2eb-17ecf5fa29f5" providerId="AD" clId="Web-{DA9DABE4-9675-4C16-9D5B-DA7CA9B9FB63}" dt="2021-12-11T17:52:49.828" v="237" actId="14100"/>
          <ac:spMkLst>
            <pc:docMk/>
            <pc:sldMk cId="2739842834" sldId="257"/>
            <ac:spMk id="7" creationId="{DF2929DF-15B2-4A7F-B35D-662AF34DD4C1}"/>
          </ac:spMkLst>
        </pc:spChg>
        <pc:spChg chg="mod">
          <ac:chgData name="Student - Cui Wenqi" userId="S::wenqi_cui@mymail.sutd.edu.sg::35ed23db-4088-454d-b2eb-17ecf5fa29f5" providerId="AD" clId="Web-{DA9DABE4-9675-4C16-9D5B-DA7CA9B9FB63}" dt="2021-12-11T17:53:42.173" v="243" actId="1076"/>
          <ac:spMkLst>
            <pc:docMk/>
            <pc:sldMk cId="2739842834" sldId="257"/>
            <ac:spMk id="8" creationId="{B2016A0A-06CB-4483-BBAC-441C9C06BB46}"/>
          </ac:spMkLst>
        </pc:spChg>
        <pc:spChg chg="mod">
          <ac:chgData name="Student - Cui Wenqi" userId="S::wenqi_cui@mymail.sutd.edu.sg::35ed23db-4088-454d-b2eb-17ecf5fa29f5" providerId="AD" clId="Web-{DA9DABE4-9675-4C16-9D5B-DA7CA9B9FB63}" dt="2021-12-11T17:53:53.001" v="244" actId="1076"/>
          <ac:spMkLst>
            <pc:docMk/>
            <pc:sldMk cId="2739842834" sldId="257"/>
            <ac:spMk id="9" creationId="{99EDD4A3-81E2-45C8-AE67-840C3EAF8747}"/>
          </ac:spMkLst>
        </pc:spChg>
      </pc:sldChg>
      <pc:sldChg chg="addSp modSp">
        <pc:chgData name="Student - Cui Wenqi" userId="S::wenqi_cui@mymail.sutd.edu.sg::35ed23db-4088-454d-b2eb-17ecf5fa29f5" providerId="AD" clId="Web-{DA9DABE4-9675-4C16-9D5B-DA7CA9B9FB63}" dt="2021-12-11T17:54:24.236" v="254" actId="14100"/>
        <pc:sldMkLst>
          <pc:docMk/>
          <pc:sldMk cId="3670415531" sldId="258"/>
        </pc:sldMkLst>
        <pc:spChg chg="add mod">
          <ac:chgData name="Student - Cui Wenqi" userId="S::wenqi_cui@mymail.sutd.edu.sg::35ed23db-4088-454d-b2eb-17ecf5fa29f5" providerId="AD" clId="Web-{DA9DABE4-9675-4C16-9D5B-DA7CA9B9FB63}" dt="2021-12-11T17:28:42.657" v="48" actId="20577"/>
          <ac:spMkLst>
            <pc:docMk/>
            <pc:sldMk cId="3670415531" sldId="258"/>
            <ac:spMk id="3" creationId="{14218377-BFBE-4F96-88B3-72EDE706C398}"/>
          </ac:spMkLst>
        </pc:spChg>
        <pc:spChg chg="mod">
          <ac:chgData name="Student - Cui Wenqi" userId="S::wenqi_cui@mymail.sutd.edu.sg::35ed23db-4088-454d-b2eb-17ecf5fa29f5" providerId="AD" clId="Web-{DA9DABE4-9675-4C16-9D5B-DA7CA9B9FB63}" dt="2021-12-11T17:54:13.501" v="249" actId="20577"/>
          <ac:spMkLst>
            <pc:docMk/>
            <pc:sldMk cId="3670415531" sldId="258"/>
            <ac:spMk id="8" creationId="{E1C1CBAB-49AC-475E-9595-396D6944FECD}"/>
          </ac:spMkLst>
        </pc:spChg>
        <pc:spChg chg="mod">
          <ac:chgData name="Student - Cui Wenqi" userId="S::wenqi_cui@mymail.sutd.edu.sg::35ed23db-4088-454d-b2eb-17ecf5fa29f5" providerId="AD" clId="Web-{DA9DABE4-9675-4C16-9D5B-DA7CA9B9FB63}" dt="2021-12-11T17:54:24.236" v="254" actId="14100"/>
          <ac:spMkLst>
            <pc:docMk/>
            <pc:sldMk cId="3670415531" sldId="258"/>
            <ac:spMk id="11" creationId="{092DBDA6-A116-4190-AEAC-EB3DC01098EE}"/>
          </ac:spMkLst>
        </pc:spChg>
        <pc:spChg chg="add mod">
          <ac:chgData name="Student - Cui Wenqi" userId="S::wenqi_cui@mymail.sutd.edu.sg::35ed23db-4088-454d-b2eb-17ecf5fa29f5" providerId="AD" clId="Web-{DA9DABE4-9675-4C16-9D5B-DA7CA9B9FB63}" dt="2021-12-11T17:33:53.069" v="79" actId="20577"/>
          <ac:spMkLst>
            <pc:docMk/>
            <pc:sldMk cId="3670415531" sldId="258"/>
            <ac:spMk id="12" creationId="{4AFAD3D7-65C5-4B58-9DCE-45EB8621A52C}"/>
          </ac:spMkLst>
        </pc:spChg>
        <pc:spChg chg="add mod">
          <ac:chgData name="Student - Cui Wenqi" userId="S::wenqi_cui@mymail.sutd.edu.sg::35ed23db-4088-454d-b2eb-17ecf5fa29f5" providerId="AD" clId="Web-{DA9DABE4-9675-4C16-9D5B-DA7CA9B9FB63}" dt="2021-12-11T17:35:28.024" v="92" actId="20577"/>
          <ac:spMkLst>
            <pc:docMk/>
            <pc:sldMk cId="3670415531" sldId="258"/>
            <ac:spMk id="14" creationId="{6FA05C73-A3B0-4B80-B21F-D035D08E1A74}"/>
          </ac:spMkLst>
        </pc:spChg>
        <pc:picChg chg="mod">
          <ac:chgData name="Student - Cui Wenqi" userId="S::wenqi_cui@mymail.sutd.edu.sg::35ed23db-4088-454d-b2eb-17ecf5fa29f5" providerId="AD" clId="Web-{DA9DABE4-9675-4C16-9D5B-DA7CA9B9FB63}" dt="2021-12-11T17:16:57.236" v="3" actId="1076"/>
          <ac:picMkLst>
            <pc:docMk/>
            <pc:sldMk cId="3670415531" sldId="258"/>
            <ac:picMk id="5" creationId="{F21FDC96-9A69-4B3F-9D02-C5975CB5603A}"/>
          </ac:picMkLst>
        </pc:picChg>
        <pc:picChg chg="mod">
          <ac:chgData name="Student - Cui Wenqi" userId="S::wenqi_cui@mymail.sutd.edu.sg::35ed23db-4088-454d-b2eb-17ecf5fa29f5" providerId="AD" clId="Web-{DA9DABE4-9675-4C16-9D5B-DA7CA9B9FB63}" dt="2021-12-11T17:17:20.111" v="6" actId="1076"/>
          <ac:picMkLst>
            <pc:docMk/>
            <pc:sldMk cId="3670415531" sldId="258"/>
            <ac:picMk id="7" creationId="{610E8D70-FC85-4AC0-8F05-D95E1D180EE5}"/>
          </ac:picMkLst>
        </pc:picChg>
        <pc:picChg chg="mod">
          <ac:chgData name="Student - Cui Wenqi" userId="S::wenqi_cui@mymail.sutd.edu.sg::35ed23db-4088-454d-b2eb-17ecf5fa29f5" providerId="AD" clId="Web-{DA9DABE4-9675-4C16-9D5B-DA7CA9B9FB63}" dt="2021-12-11T17:17:29.783" v="7" actId="1076"/>
          <ac:picMkLst>
            <pc:docMk/>
            <pc:sldMk cId="3670415531" sldId="258"/>
            <ac:picMk id="10" creationId="{A044D995-A902-4F23-B06D-F110D3A53034}"/>
          </ac:picMkLst>
        </pc:picChg>
      </pc:sldChg>
      <pc:sldChg chg="addSp modSp">
        <pc:chgData name="Student - Cui Wenqi" userId="S::wenqi_cui@mymail.sutd.edu.sg::35ed23db-4088-454d-b2eb-17ecf5fa29f5" providerId="AD" clId="Web-{DA9DABE4-9675-4C16-9D5B-DA7CA9B9FB63}" dt="2021-12-11T17:55:26.581" v="268" actId="1076"/>
        <pc:sldMkLst>
          <pc:docMk/>
          <pc:sldMk cId="2404773698" sldId="259"/>
        </pc:sldMkLst>
        <pc:spChg chg="add mod">
          <ac:chgData name="Student - Cui Wenqi" userId="S::wenqi_cui@mymail.sutd.edu.sg::35ed23db-4088-454d-b2eb-17ecf5fa29f5" providerId="AD" clId="Web-{DA9DABE4-9675-4C16-9D5B-DA7CA9B9FB63}" dt="2021-12-11T17:55:26.581" v="268" actId="1076"/>
          <ac:spMkLst>
            <pc:docMk/>
            <pc:sldMk cId="2404773698" sldId="259"/>
            <ac:spMk id="4" creationId="{59D5CA4F-B952-4D8F-BD4C-6247D3C031E1}"/>
          </ac:spMkLst>
        </pc:spChg>
        <pc:spChg chg="mod">
          <ac:chgData name="Student - Cui Wenqi" userId="S::wenqi_cui@mymail.sutd.edu.sg::35ed23db-4088-454d-b2eb-17ecf5fa29f5" providerId="AD" clId="Web-{DA9DABE4-9675-4C16-9D5B-DA7CA9B9FB63}" dt="2021-12-11T17:55:12.737" v="267" actId="1076"/>
          <ac:spMkLst>
            <pc:docMk/>
            <pc:sldMk cId="2404773698" sldId="259"/>
            <ac:spMk id="6" creationId="{42C3F7F6-3338-42BD-A68C-286AAE469AC3}"/>
          </ac:spMkLst>
        </pc:spChg>
        <pc:picChg chg="mod">
          <ac:chgData name="Student - Cui Wenqi" userId="S::wenqi_cui@mymail.sutd.edu.sg::35ed23db-4088-454d-b2eb-17ecf5fa29f5" providerId="AD" clId="Web-{DA9DABE4-9675-4C16-9D5B-DA7CA9B9FB63}" dt="2021-12-11T17:44:25.989" v="154" actId="1076"/>
          <ac:picMkLst>
            <pc:docMk/>
            <pc:sldMk cId="2404773698" sldId="259"/>
            <ac:picMk id="5" creationId="{76F67729-35C5-4E14-B5BC-35B2311DDBC3}"/>
          </ac:picMkLst>
        </pc:picChg>
      </pc:sldChg>
      <pc:sldChg chg="addSp delSp modSp mod setBg addAnim delAnim setClrOvrMap">
        <pc:chgData name="Student - Cui Wenqi" userId="S::wenqi_cui@mymail.sutd.edu.sg::35ed23db-4088-454d-b2eb-17ecf5fa29f5" providerId="AD" clId="Web-{DA9DABE4-9675-4C16-9D5B-DA7CA9B9FB63}" dt="2021-12-11T17:55:41.050" v="271" actId="14100"/>
        <pc:sldMkLst>
          <pc:docMk/>
          <pc:sldMk cId="4177871293" sldId="260"/>
        </pc:sldMkLst>
        <pc:spChg chg="mod">
          <ac:chgData name="Student - Cui Wenqi" userId="S::wenqi_cui@mymail.sutd.edu.sg::35ed23db-4088-454d-b2eb-17ecf5fa29f5" providerId="AD" clId="Web-{DA9DABE4-9675-4C16-9D5B-DA7CA9B9FB63}" dt="2021-12-11T17:52:08.686" v="230" actId="14100"/>
          <ac:spMkLst>
            <pc:docMk/>
            <pc:sldMk cId="4177871293" sldId="260"/>
            <ac:spMk id="2" creationId="{98C83B77-3BF2-43F1-8289-F3BC8BC18983}"/>
          </ac:spMkLst>
        </pc:spChg>
        <pc:spChg chg="mod">
          <ac:chgData name="Student - Cui Wenqi" userId="S::wenqi_cui@mymail.sutd.edu.sg::35ed23db-4088-454d-b2eb-17ecf5fa29f5" providerId="AD" clId="Web-{DA9DABE4-9675-4C16-9D5B-DA7CA9B9FB63}" dt="2021-12-11T17:55:41.050" v="271" actId="14100"/>
          <ac:spMkLst>
            <pc:docMk/>
            <pc:sldMk cId="4177871293" sldId="260"/>
            <ac:spMk id="9" creationId="{4AD0E1DD-B713-415B-ACFE-66D08403F0A3}"/>
          </ac:spMkLst>
        </pc:spChg>
        <pc:spChg chg="del">
          <ac:chgData name="Student - Cui Wenqi" userId="S::wenqi_cui@mymail.sutd.edu.sg::35ed23db-4088-454d-b2eb-17ecf5fa29f5" providerId="AD" clId="Web-{DA9DABE4-9675-4C16-9D5B-DA7CA9B9FB63}" dt="2021-12-11T17:22:21.914" v="11"/>
          <ac:spMkLst>
            <pc:docMk/>
            <pc:sldMk cId="4177871293" sldId="260"/>
            <ac:spMk id="12" creationId="{3BCB5F6A-9EB0-40B0-9D13-3023E9A20508}"/>
          </ac:spMkLst>
        </pc:spChg>
        <pc:spChg chg="add del">
          <ac:chgData name="Student - Cui Wenqi" userId="S::wenqi_cui@mymail.sutd.edu.sg::35ed23db-4088-454d-b2eb-17ecf5fa29f5" providerId="AD" clId="Web-{DA9DABE4-9675-4C16-9D5B-DA7CA9B9FB63}" dt="2021-12-11T17:36:57.339" v="104"/>
          <ac:spMkLst>
            <pc:docMk/>
            <pc:sldMk cId="4177871293" sldId="260"/>
            <ac:spMk id="13" creationId="{6DD53AF4-988B-41E6-AB9C-E5ADE7FCA86C}"/>
          </ac:spMkLst>
        </pc:spChg>
        <pc:spChg chg="add del">
          <ac:chgData name="Student - Cui Wenqi" userId="S::wenqi_cui@mymail.sutd.edu.sg::35ed23db-4088-454d-b2eb-17ecf5fa29f5" providerId="AD" clId="Web-{DA9DABE4-9675-4C16-9D5B-DA7CA9B9FB63}" dt="2021-12-11T17:38:02.059" v="112"/>
          <ac:spMkLst>
            <pc:docMk/>
            <pc:sldMk cId="4177871293" sldId="260"/>
            <ac:spMk id="15" creationId="{3BCB5F6A-9EB0-40B0-9D13-3023E9A20508}"/>
          </ac:spMkLst>
        </pc:spChg>
        <pc:spChg chg="add del">
          <ac:chgData name="Student - Cui Wenqi" userId="S::wenqi_cui@mymail.sutd.edu.sg::35ed23db-4088-454d-b2eb-17ecf5fa29f5" providerId="AD" clId="Web-{DA9DABE4-9675-4C16-9D5B-DA7CA9B9FB63}" dt="2021-12-11T17:36:57.339" v="104"/>
          <ac:spMkLst>
            <pc:docMk/>
            <pc:sldMk cId="4177871293" sldId="260"/>
            <ac:spMk id="30" creationId="{8B2A878B-CC9E-4401-8BAA-9D344B5AB8AE}"/>
          </ac:spMkLst>
        </pc:spChg>
        <pc:spChg chg="add del">
          <ac:chgData name="Student - Cui Wenqi" userId="S::wenqi_cui@mymail.sutd.edu.sg::35ed23db-4088-454d-b2eb-17ecf5fa29f5" providerId="AD" clId="Web-{DA9DABE4-9675-4C16-9D5B-DA7CA9B9FB63}" dt="2021-12-11T17:36:57.339" v="104"/>
          <ac:spMkLst>
            <pc:docMk/>
            <pc:sldMk cId="4177871293" sldId="260"/>
            <ac:spMk id="34" creationId="{E3E2BE66-B731-4E8F-92AE-434C347FE904}"/>
          </ac:spMkLst>
        </pc:spChg>
        <pc:spChg chg="add del">
          <ac:chgData name="Student - Cui Wenqi" userId="S::wenqi_cui@mymail.sutd.edu.sg::35ed23db-4088-454d-b2eb-17ecf5fa29f5" providerId="AD" clId="Web-{DA9DABE4-9675-4C16-9D5B-DA7CA9B9FB63}" dt="2021-12-11T17:51:30.826" v="217"/>
          <ac:spMkLst>
            <pc:docMk/>
            <pc:sldMk cId="4177871293" sldId="260"/>
            <ac:spMk id="35" creationId="{66D61E08-70C3-48D8-BEA0-787111DC30DA}"/>
          </ac:spMkLst>
        </pc:spChg>
        <pc:spChg chg="add del">
          <ac:chgData name="Student - Cui Wenqi" userId="S::wenqi_cui@mymail.sutd.edu.sg::35ed23db-4088-454d-b2eb-17ecf5fa29f5" providerId="AD" clId="Web-{DA9DABE4-9675-4C16-9D5B-DA7CA9B9FB63}" dt="2021-12-11T17:36:57.339" v="104"/>
          <ac:spMkLst>
            <pc:docMk/>
            <pc:sldMk cId="4177871293" sldId="260"/>
            <ac:spMk id="36" creationId="{1C04AA99-545A-4E18-A307-9651263861DF}"/>
          </ac:spMkLst>
        </pc:spChg>
        <pc:spChg chg="add del">
          <ac:chgData name="Student - Cui Wenqi" userId="S::wenqi_cui@mymail.sutd.edu.sg::35ed23db-4088-454d-b2eb-17ecf5fa29f5" providerId="AD" clId="Web-{DA9DABE4-9675-4C16-9D5B-DA7CA9B9FB63}" dt="2021-12-11T17:51:30.826" v="217"/>
          <ac:spMkLst>
            <pc:docMk/>
            <pc:sldMk cId="4177871293" sldId="260"/>
            <ac:spMk id="37" creationId="{FC55298F-0AE5-478E-AD2B-03C2614C5833}"/>
          </ac:spMkLst>
        </pc:spChg>
        <pc:spChg chg="add del">
          <ac:chgData name="Student - Cui Wenqi" userId="S::wenqi_cui@mymail.sutd.edu.sg::35ed23db-4088-454d-b2eb-17ecf5fa29f5" providerId="AD" clId="Web-{DA9DABE4-9675-4C16-9D5B-DA7CA9B9FB63}" dt="2021-12-11T17:36:57.339" v="104"/>
          <ac:spMkLst>
            <pc:docMk/>
            <pc:sldMk cId="4177871293" sldId="260"/>
            <ac:spMk id="38" creationId="{D21765B3-48FB-47ED-AFBD-CE583447188A}"/>
          </ac:spMkLst>
        </pc:spChg>
        <pc:spChg chg="add del">
          <ac:chgData name="Student - Cui Wenqi" userId="S::wenqi_cui@mymail.sutd.edu.sg::35ed23db-4088-454d-b2eb-17ecf5fa29f5" providerId="AD" clId="Web-{DA9DABE4-9675-4C16-9D5B-DA7CA9B9FB63}" dt="2021-12-11T17:51:30.826" v="217"/>
          <ac:spMkLst>
            <pc:docMk/>
            <pc:sldMk cId="4177871293" sldId="260"/>
            <ac:spMk id="39" creationId="{C180E4EA-0B63-4779-A895-7E90E71088F3}"/>
          </ac:spMkLst>
        </pc:spChg>
        <pc:spChg chg="add del">
          <ac:chgData name="Student - Cui Wenqi" userId="S::wenqi_cui@mymail.sutd.edu.sg::35ed23db-4088-454d-b2eb-17ecf5fa29f5" providerId="AD" clId="Web-{DA9DABE4-9675-4C16-9D5B-DA7CA9B9FB63}" dt="2021-12-11T17:36:57.339" v="104"/>
          <ac:spMkLst>
            <pc:docMk/>
            <pc:sldMk cId="4177871293" sldId="260"/>
            <ac:spMk id="40" creationId="{9908EBEC-783D-4C0E-AE8E-165D6FAC6CC5}"/>
          </ac:spMkLst>
        </pc:spChg>
        <pc:spChg chg="add del">
          <ac:chgData name="Student - Cui Wenqi" userId="S::wenqi_cui@mymail.sutd.edu.sg::35ed23db-4088-454d-b2eb-17ecf5fa29f5" providerId="AD" clId="Web-{DA9DABE4-9675-4C16-9D5B-DA7CA9B9FB63}" dt="2021-12-11T17:51:30.826" v="217"/>
          <ac:spMkLst>
            <pc:docMk/>
            <pc:sldMk cId="4177871293" sldId="260"/>
            <ac:spMk id="41" creationId="{CEE01D9D-3DE8-4EED-B0D3-8F3C79CC7673}"/>
          </ac:spMkLst>
        </pc:spChg>
        <pc:spChg chg="add del">
          <ac:chgData name="Student - Cui Wenqi" userId="S::wenqi_cui@mymail.sutd.edu.sg::35ed23db-4088-454d-b2eb-17ecf5fa29f5" providerId="AD" clId="Web-{DA9DABE4-9675-4C16-9D5B-DA7CA9B9FB63}" dt="2021-12-11T17:36:57.339" v="104"/>
          <ac:spMkLst>
            <pc:docMk/>
            <pc:sldMk cId="4177871293" sldId="260"/>
            <ac:spMk id="42" creationId="{D9A05D3D-E46B-44B4-BDFD-F9F117379CA3}"/>
          </ac:spMkLst>
        </pc:spChg>
        <pc:spChg chg="add del">
          <ac:chgData name="Student - Cui Wenqi" userId="S::wenqi_cui@mymail.sutd.edu.sg::35ed23db-4088-454d-b2eb-17ecf5fa29f5" providerId="AD" clId="Web-{DA9DABE4-9675-4C16-9D5B-DA7CA9B9FB63}" dt="2021-12-11T17:51:30.826" v="217"/>
          <ac:spMkLst>
            <pc:docMk/>
            <pc:sldMk cId="4177871293" sldId="260"/>
            <ac:spMk id="43" creationId="{89AF5CE9-607F-43F4-8983-DCD6DA4051FD}"/>
          </ac:spMkLst>
        </pc:spChg>
        <pc:spChg chg="add del">
          <ac:chgData name="Student - Cui Wenqi" userId="S::wenqi_cui@mymail.sutd.edu.sg::35ed23db-4088-454d-b2eb-17ecf5fa29f5" providerId="AD" clId="Web-{DA9DABE4-9675-4C16-9D5B-DA7CA9B9FB63}" dt="2021-12-11T17:51:30.826" v="217"/>
          <ac:spMkLst>
            <pc:docMk/>
            <pc:sldMk cId="4177871293" sldId="260"/>
            <ac:spMk id="45" creationId="{6EEA2DBD-9E1E-4521-8C01-F32AD18A89E3}"/>
          </ac:spMkLst>
        </pc:spChg>
        <pc:spChg chg="add del">
          <ac:chgData name="Student - Cui Wenqi" userId="S::wenqi_cui@mymail.sutd.edu.sg::35ed23db-4088-454d-b2eb-17ecf5fa29f5" providerId="AD" clId="Web-{DA9DABE4-9675-4C16-9D5B-DA7CA9B9FB63}" dt="2021-12-11T17:51:30.826" v="217"/>
          <ac:spMkLst>
            <pc:docMk/>
            <pc:sldMk cId="4177871293" sldId="260"/>
            <ac:spMk id="47" creationId="{15BBD2C1-BA9B-46A9-A27A-33498B169272}"/>
          </ac:spMkLst>
        </pc:spChg>
        <pc:spChg chg="add del">
          <ac:chgData name="Student - Cui Wenqi" userId="S::wenqi_cui@mymail.sutd.edu.sg::35ed23db-4088-454d-b2eb-17ecf5fa29f5" providerId="AD" clId="Web-{DA9DABE4-9675-4C16-9D5B-DA7CA9B9FB63}" dt="2021-12-11T17:24:02.604" v="17"/>
          <ac:spMkLst>
            <pc:docMk/>
            <pc:sldMk cId="4177871293" sldId="260"/>
            <ac:spMk id="48" creationId="{66D61E08-70C3-48D8-BEA0-787111DC30DA}"/>
          </ac:spMkLst>
        </pc:spChg>
        <pc:spChg chg="add del">
          <ac:chgData name="Student - Cui Wenqi" userId="S::wenqi_cui@mymail.sutd.edu.sg::35ed23db-4088-454d-b2eb-17ecf5fa29f5" providerId="AD" clId="Web-{DA9DABE4-9675-4C16-9D5B-DA7CA9B9FB63}" dt="2021-12-11T17:51:30.810" v="216"/>
          <ac:spMkLst>
            <pc:docMk/>
            <pc:sldMk cId="4177871293" sldId="260"/>
            <ac:spMk id="49" creationId="{9F4444CE-BC8D-4D61-B303-4C05614E62AB}"/>
          </ac:spMkLst>
        </pc:spChg>
        <pc:spChg chg="add del">
          <ac:chgData name="Student - Cui Wenqi" userId="S::wenqi_cui@mymail.sutd.edu.sg::35ed23db-4088-454d-b2eb-17ecf5fa29f5" providerId="AD" clId="Web-{DA9DABE4-9675-4C16-9D5B-DA7CA9B9FB63}" dt="2021-12-11T17:24:02.604" v="17"/>
          <ac:spMkLst>
            <pc:docMk/>
            <pc:sldMk cId="4177871293" sldId="260"/>
            <ac:spMk id="50" creationId="{FC55298F-0AE5-478E-AD2B-03C2614C5833}"/>
          </ac:spMkLst>
        </pc:spChg>
        <pc:spChg chg="add del">
          <ac:chgData name="Student - Cui Wenqi" userId="S::wenqi_cui@mymail.sutd.edu.sg::35ed23db-4088-454d-b2eb-17ecf5fa29f5" providerId="AD" clId="Web-{DA9DABE4-9675-4C16-9D5B-DA7CA9B9FB63}" dt="2021-12-11T17:51:30.810" v="216"/>
          <ac:spMkLst>
            <pc:docMk/>
            <pc:sldMk cId="4177871293" sldId="260"/>
            <ac:spMk id="51" creationId="{62423CA5-E2E1-4789-B759-9906C1C94063}"/>
          </ac:spMkLst>
        </pc:spChg>
        <pc:spChg chg="add del">
          <ac:chgData name="Student - Cui Wenqi" userId="S::wenqi_cui@mymail.sutd.edu.sg::35ed23db-4088-454d-b2eb-17ecf5fa29f5" providerId="AD" clId="Web-{DA9DABE4-9675-4C16-9D5B-DA7CA9B9FB63}" dt="2021-12-11T17:24:02.604" v="17"/>
          <ac:spMkLst>
            <pc:docMk/>
            <pc:sldMk cId="4177871293" sldId="260"/>
            <ac:spMk id="52" creationId="{C180E4EA-0B63-4779-A895-7E90E71088F3}"/>
          </ac:spMkLst>
        </pc:spChg>
        <pc:spChg chg="add del">
          <ac:chgData name="Student - Cui Wenqi" userId="S::wenqi_cui@mymail.sutd.edu.sg::35ed23db-4088-454d-b2eb-17ecf5fa29f5" providerId="AD" clId="Web-{DA9DABE4-9675-4C16-9D5B-DA7CA9B9FB63}" dt="2021-12-11T17:51:30.810" v="216"/>
          <ac:spMkLst>
            <pc:docMk/>
            <pc:sldMk cId="4177871293" sldId="260"/>
            <ac:spMk id="53" creationId="{73772B81-181F-48B7-8826-4D9686D15DF5}"/>
          </ac:spMkLst>
        </pc:spChg>
        <pc:spChg chg="add del">
          <ac:chgData name="Student - Cui Wenqi" userId="S::wenqi_cui@mymail.sutd.edu.sg::35ed23db-4088-454d-b2eb-17ecf5fa29f5" providerId="AD" clId="Web-{DA9DABE4-9675-4C16-9D5B-DA7CA9B9FB63}" dt="2021-12-11T17:24:02.604" v="17"/>
          <ac:spMkLst>
            <pc:docMk/>
            <pc:sldMk cId="4177871293" sldId="260"/>
            <ac:spMk id="54" creationId="{CEE01D9D-3DE8-4EED-B0D3-8F3C79CC7673}"/>
          </ac:spMkLst>
        </pc:spChg>
        <pc:spChg chg="add del">
          <ac:chgData name="Student - Cui Wenqi" userId="S::wenqi_cui@mymail.sutd.edu.sg::35ed23db-4088-454d-b2eb-17ecf5fa29f5" providerId="AD" clId="Web-{DA9DABE4-9675-4C16-9D5B-DA7CA9B9FB63}" dt="2021-12-11T17:51:30.810" v="216"/>
          <ac:spMkLst>
            <pc:docMk/>
            <pc:sldMk cId="4177871293" sldId="260"/>
            <ac:spMk id="55" creationId="{B2205F6E-03C6-4E92-877C-E2482F6599AA}"/>
          </ac:spMkLst>
        </pc:spChg>
        <pc:spChg chg="add del">
          <ac:chgData name="Student - Cui Wenqi" userId="S::wenqi_cui@mymail.sutd.edu.sg::35ed23db-4088-454d-b2eb-17ecf5fa29f5" providerId="AD" clId="Web-{DA9DABE4-9675-4C16-9D5B-DA7CA9B9FB63}" dt="2021-12-11T17:24:02.604" v="17"/>
          <ac:spMkLst>
            <pc:docMk/>
            <pc:sldMk cId="4177871293" sldId="260"/>
            <ac:spMk id="56" creationId="{89AF5CE9-607F-43F4-8983-DCD6DA4051FD}"/>
          </ac:spMkLst>
        </pc:spChg>
        <pc:spChg chg="add del">
          <ac:chgData name="Student - Cui Wenqi" userId="S::wenqi_cui@mymail.sutd.edu.sg::35ed23db-4088-454d-b2eb-17ecf5fa29f5" providerId="AD" clId="Web-{DA9DABE4-9675-4C16-9D5B-DA7CA9B9FB63}" dt="2021-12-11T17:24:02.604" v="17"/>
          <ac:spMkLst>
            <pc:docMk/>
            <pc:sldMk cId="4177871293" sldId="260"/>
            <ac:spMk id="58" creationId="{6EEA2DBD-9E1E-4521-8C01-F32AD18A89E3}"/>
          </ac:spMkLst>
        </pc:spChg>
        <pc:spChg chg="add del">
          <ac:chgData name="Student - Cui Wenqi" userId="S::wenqi_cui@mymail.sutd.edu.sg::35ed23db-4088-454d-b2eb-17ecf5fa29f5" providerId="AD" clId="Web-{DA9DABE4-9675-4C16-9D5B-DA7CA9B9FB63}" dt="2021-12-11T17:24:02.604" v="17"/>
          <ac:spMkLst>
            <pc:docMk/>
            <pc:sldMk cId="4177871293" sldId="260"/>
            <ac:spMk id="60" creationId="{15BBD2C1-BA9B-46A9-A27A-33498B169272}"/>
          </ac:spMkLst>
        </pc:spChg>
        <pc:spChg chg="add del">
          <ac:chgData name="Student - Cui Wenqi" userId="S::wenqi_cui@mymail.sutd.edu.sg::35ed23db-4088-454d-b2eb-17ecf5fa29f5" providerId="AD" clId="Web-{DA9DABE4-9675-4C16-9D5B-DA7CA9B9FB63}" dt="2021-12-11T17:24:41.949" v="25"/>
          <ac:spMkLst>
            <pc:docMk/>
            <pc:sldMk cId="4177871293" sldId="260"/>
            <ac:spMk id="84" creationId="{3F088236-D655-4F88-B238-E16762358025}"/>
          </ac:spMkLst>
        </pc:spChg>
        <pc:spChg chg="add del">
          <ac:chgData name="Student - Cui Wenqi" userId="S::wenqi_cui@mymail.sutd.edu.sg::35ed23db-4088-454d-b2eb-17ecf5fa29f5" providerId="AD" clId="Web-{DA9DABE4-9675-4C16-9D5B-DA7CA9B9FB63}" dt="2021-12-11T17:24:41.949" v="25"/>
          <ac:spMkLst>
            <pc:docMk/>
            <pc:sldMk cId="4177871293" sldId="260"/>
            <ac:spMk id="86" creationId="{3DAC0C92-199E-475C-9390-119A9B027276}"/>
          </ac:spMkLst>
        </pc:spChg>
        <pc:spChg chg="add del">
          <ac:chgData name="Student - Cui Wenqi" userId="S::wenqi_cui@mymail.sutd.edu.sg::35ed23db-4088-454d-b2eb-17ecf5fa29f5" providerId="AD" clId="Web-{DA9DABE4-9675-4C16-9D5B-DA7CA9B9FB63}" dt="2021-12-11T17:24:41.949" v="25"/>
          <ac:spMkLst>
            <pc:docMk/>
            <pc:sldMk cId="4177871293" sldId="260"/>
            <ac:spMk id="88" creationId="{C4CFB339-0ED8-4FE2-9EF1-6D1375B8499B}"/>
          </ac:spMkLst>
        </pc:spChg>
        <pc:spChg chg="add del">
          <ac:chgData name="Student - Cui Wenqi" userId="S::wenqi_cui@mymail.sutd.edu.sg::35ed23db-4088-454d-b2eb-17ecf5fa29f5" providerId="AD" clId="Web-{DA9DABE4-9675-4C16-9D5B-DA7CA9B9FB63}" dt="2021-12-11T17:24:41.949" v="25"/>
          <ac:spMkLst>
            <pc:docMk/>
            <pc:sldMk cId="4177871293" sldId="260"/>
            <ac:spMk id="90" creationId="{31896C80-2069-4431-9C19-83B913734490}"/>
          </ac:spMkLst>
        </pc:spChg>
        <pc:spChg chg="add del">
          <ac:chgData name="Student - Cui Wenqi" userId="S::wenqi_cui@mymail.sutd.edu.sg::35ed23db-4088-454d-b2eb-17ecf5fa29f5" providerId="AD" clId="Web-{DA9DABE4-9675-4C16-9D5B-DA7CA9B9FB63}" dt="2021-12-11T17:24:41.949" v="25"/>
          <ac:spMkLst>
            <pc:docMk/>
            <pc:sldMk cId="4177871293" sldId="260"/>
            <ac:spMk id="92" creationId="{BF120A21-0841-4823-B0C4-28AEBCEF9B78}"/>
          </ac:spMkLst>
        </pc:spChg>
        <pc:spChg chg="add del">
          <ac:chgData name="Student - Cui Wenqi" userId="S::wenqi_cui@mymail.sutd.edu.sg::35ed23db-4088-454d-b2eb-17ecf5fa29f5" providerId="AD" clId="Web-{DA9DABE4-9675-4C16-9D5B-DA7CA9B9FB63}" dt="2021-12-11T17:24:41.949" v="25"/>
          <ac:spMkLst>
            <pc:docMk/>
            <pc:sldMk cId="4177871293" sldId="260"/>
            <ac:spMk id="94" creationId="{DBB05BAE-BBD3-4289-899F-A6851503C6B0}"/>
          </ac:spMkLst>
        </pc:spChg>
        <pc:spChg chg="add del">
          <ac:chgData name="Student - Cui Wenqi" userId="S::wenqi_cui@mymail.sutd.edu.sg::35ed23db-4088-454d-b2eb-17ecf5fa29f5" providerId="AD" clId="Web-{DA9DABE4-9675-4C16-9D5B-DA7CA9B9FB63}" dt="2021-12-11T17:24:41.949" v="25"/>
          <ac:spMkLst>
            <pc:docMk/>
            <pc:sldMk cId="4177871293" sldId="260"/>
            <ac:spMk id="96" creationId="{9874D11C-36F5-4BBE-A490-019A54E953B0}"/>
          </ac:spMkLst>
        </pc:spChg>
        <pc:grpChg chg="add del">
          <ac:chgData name="Student - Cui Wenqi" userId="S::wenqi_cui@mymail.sutd.edu.sg::35ed23db-4088-454d-b2eb-17ecf5fa29f5" providerId="AD" clId="Web-{DA9DABE4-9675-4C16-9D5B-DA7CA9B9FB63}" dt="2021-12-11T17:37:17.261" v="106"/>
          <ac:grpSpMkLst>
            <pc:docMk/>
            <pc:sldMk cId="4177871293" sldId="260"/>
            <ac:grpSpMk id="11" creationId="{6A761A44-A936-4382-8A16-7ED6A2903DD0}"/>
          </ac:grpSpMkLst>
        </pc:grpChg>
        <pc:grpChg chg="add del">
          <ac:chgData name="Student - Cui Wenqi" userId="S::wenqi_cui@mymail.sutd.edu.sg::35ed23db-4088-454d-b2eb-17ecf5fa29f5" providerId="AD" clId="Web-{DA9DABE4-9675-4C16-9D5B-DA7CA9B9FB63}" dt="2021-12-11T17:36:57.339" v="104"/>
          <ac:grpSpMkLst>
            <pc:docMk/>
            <pc:sldMk cId="4177871293" sldId="260"/>
            <ac:grpSpMk id="14" creationId="{6A761A44-A936-4382-8A16-7ED6A2903DD0}"/>
          </ac:grpSpMkLst>
        </pc:grpChg>
        <pc:grpChg chg="add del">
          <ac:chgData name="Student - Cui Wenqi" userId="S::wenqi_cui@mymail.sutd.edu.sg::35ed23db-4088-454d-b2eb-17ecf5fa29f5" providerId="AD" clId="Web-{DA9DABE4-9675-4C16-9D5B-DA7CA9B9FB63}" dt="2021-12-11T17:23:51.713" v="15"/>
          <ac:grpSpMkLst>
            <pc:docMk/>
            <pc:sldMk cId="4177871293" sldId="260"/>
            <ac:grpSpMk id="17" creationId="{88C9B83F-64CD-41C1-925F-A08801FFD0BD}"/>
          </ac:grpSpMkLst>
        </pc:grpChg>
        <pc:grpChg chg="add del">
          <ac:chgData name="Student - Cui Wenqi" userId="S::wenqi_cui@mymail.sutd.edu.sg::35ed23db-4088-454d-b2eb-17ecf5fa29f5" providerId="AD" clId="Web-{DA9DABE4-9675-4C16-9D5B-DA7CA9B9FB63}" dt="2021-12-11T17:51:30.826" v="217"/>
          <ac:grpSpMkLst>
            <pc:docMk/>
            <pc:sldMk cId="4177871293" sldId="260"/>
            <ac:grpSpMk id="25" creationId="{6A761A44-A936-4382-8A16-7ED6A2903DD0}"/>
          </ac:grpSpMkLst>
        </pc:grpChg>
        <pc:grpChg chg="add del">
          <ac:chgData name="Student - Cui Wenqi" userId="S::wenqi_cui@mymail.sutd.edu.sg::35ed23db-4088-454d-b2eb-17ecf5fa29f5" providerId="AD" clId="Web-{DA9DABE4-9675-4C16-9D5B-DA7CA9B9FB63}" dt="2021-12-11T17:24:02.604" v="17"/>
          <ac:grpSpMkLst>
            <pc:docMk/>
            <pc:sldMk cId="4177871293" sldId="260"/>
            <ac:grpSpMk id="32" creationId="{88C9B83F-64CD-41C1-925F-A08801FFD0BD}"/>
          </ac:grpSpMkLst>
        </pc:grpChg>
        <pc:grpChg chg="add del">
          <ac:chgData name="Student - Cui Wenqi" userId="S::wenqi_cui@mymail.sutd.edu.sg::35ed23db-4088-454d-b2eb-17ecf5fa29f5" providerId="AD" clId="Web-{DA9DABE4-9675-4C16-9D5B-DA7CA9B9FB63}" dt="2021-12-11T17:24:41.949" v="25"/>
          <ac:grpSpMkLst>
            <pc:docMk/>
            <pc:sldMk cId="4177871293" sldId="260"/>
            <ac:grpSpMk id="65" creationId="{88C9B83F-64CD-41C1-925F-A08801FFD0BD}"/>
          </ac:grpSpMkLst>
        </pc:grpChg>
        <pc:picChg chg="mod ord">
          <ac:chgData name="Student - Cui Wenqi" userId="S::wenqi_cui@mymail.sutd.edu.sg::35ed23db-4088-454d-b2eb-17ecf5fa29f5" providerId="AD" clId="Web-{DA9DABE4-9675-4C16-9D5B-DA7CA9B9FB63}" dt="2021-12-11T17:51:47.030" v="222" actId="14100"/>
          <ac:picMkLst>
            <pc:docMk/>
            <pc:sldMk cId="4177871293" sldId="260"/>
            <ac:picMk id="5" creationId="{F5DAD767-21C9-46FD-BB20-70F9AB5EE0DB}"/>
          </ac:picMkLst>
        </pc:picChg>
        <pc:cxnChg chg="add del">
          <ac:chgData name="Student - Cui Wenqi" userId="S::wenqi_cui@mymail.sutd.edu.sg::35ed23db-4088-454d-b2eb-17ecf5fa29f5" providerId="AD" clId="Web-{DA9DABE4-9675-4C16-9D5B-DA7CA9B9FB63}" dt="2021-12-11T17:36:57.339" v="104"/>
          <ac:cxnSpMkLst>
            <pc:docMk/>
            <pc:sldMk cId="4177871293" sldId="260"/>
            <ac:cxnSpMk id="26" creationId="{D6329892-480C-49E2-BD6B-45E98C9537B0}"/>
          </ac:cxnSpMkLst>
        </pc:cxnChg>
        <pc:cxnChg chg="add del">
          <ac:chgData name="Student - Cui Wenqi" userId="S::wenqi_cui@mymail.sutd.edu.sg::35ed23db-4088-454d-b2eb-17ecf5fa29f5" providerId="AD" clId="Web-{DA9DABE4-9675-4C16-9D5B-DA7CA9B9FB63}" dt="2021-12-11T17:36:57.339" v="104"/>
          <ac:cxnSpMkLst>
            <pc:docMk/>
            <pc:sldMk cId="4177871293" sldId="260"/>
            <ac:cxnSpMk id="28" creationId="{27138EE9-D930-4AF5-8DCA-D506DFDDAC69}"/>
          </ac:cxnSpMkLst>
        </pc:cxnChg>
        <pc:cxnChg chg="add del">
          <ac:chgData name="Student - Cui Wenqi" userId="S::wenqi_cui@mymail.sutd.edu.sg::35ed23db-4088-454d-b2eb-17ecf5fa29f5" providerId="AD" clId="Web-{DA9DABE4-9675-4C16-9D5B-DA7CA9B9FB63}" dt="2021-12-11T17:51:30.826" v="217"/>
          <ac:cxnSpMkLst>
            <pc:docMk/>
            <pc:sldMk cId="4177871293" sldId="260"/>
            <ac:cxnSpMk id="31" creationId="{A57C1A16-B8AB-4D99-A195-A38F556A6486}"/>
          </ac:cxnSpMkLst>
        </pc:cxnChg>
        <pc:cxnChg chg="add del">
          <ac:chgData name="Student - Cui Wenqi" userId="S::wenqi_cui@mymail.sutd.edu.sg::35ed23db-4088-454d-b2eb-17ecf5fa29f5" providerId="AD" clId="Web-{DA9DABE4-9675-4C16-9D5B-DA7CA9B9FB63}" dt="2021-12-11T17:51:30.826" v="217"/>
          <ac:cxnSpMkLst>
            <pc:docMk/>
            <pc:sldMk cId="4177871293" sldId="260"/>
            <ac:cxnSpMk id="33" creationId="{F8A9B20B-D1DD-4573-B5EC-558029519236}"/>
          </ac:cxnSpMkLst>
        </pc:cxnChg>
        <pc:cxnChg chg="add del">
          <ac:chgData name="Student - Cui Wenqi" userId="S::wenqi_cui@mymail.sutd.edu.sg::35ed23db-4088-454d-b2eb-17ecf5fa29f5" providerId="AD" clId="Web-{DA9DABE4-9675-4C16-9D5B-DA7CA9B9FB63}" dt="2021-12-11T17:24:02.604" v="17"/>
          <ac:cxnSpMkLst>
            <pc:docMk/>
            <pc:sldMk cId="4177871293" sldId="260"/>
            <ac:cxnSpMk id="44" creationId="{A57C1A16-B8AB-4D99-A195-A38F556A6486}"/>
          </ac:cxnSpMkLst>
        </pc:cxnChg>
        <pc:cxnChg chg="add del">
          <ac:chgData name="Student - Cui Wenqi" userId="S::wenqi_cui@mymail.sutd.edu.sg::35ed23db-4088-454d-b2eb-17ecf5fa29f5" providerId="AD" clId="Web-{DA9DABE4-9675-4C16-9D5B-DA7CA9B9FB63}" dt="2021-12-11T17:24:02.604" v="17"/>
          <ac:cxnSpMkLst>
            <pc:docMk/>
            <pc:sldMk cId="4177871293" sldId="260"/>
            <ac:cxnSpMk id="46" creationId="{F8A9B20B-D1DD-4573-B5EC-558029519236}"/>
          </ac:cxnSpMkLst>
        </pc:cxnChg>
        <pc:cxnChg chg="add del">
          <ac:chgData name="Student - Cui Wenqi" userId="S::wenqi_cui@mymail.sutd.edu.sg::35ed23db-4088-454d-b2eb-17ecf5fa29f5" providerId="AD" clId="Web-{DA9DABE4-9675-4C16-9D5B-DA7CA9B9FB63}" dt="2021-12-11T17:24:41.949" v="25"/>
          <ac:cxnSpMkLst>
            <pc:docMk/>
            <pc:sldMk cId="4177871293" sldId="260"/>
            <ac:cxnSpMk id="80" creationId="{64FA5DFF-7FE6-4855-84E6-DFA78EE978BD}"/>
          </ac:cxnSpMkLst>
        </pc:cxnChg>
        <pc:cxnChg chg="add del">
          <ac:chgData name="Student - Cui Wenqi" userId="S::wenqi_cui@mymail.sutd.edu.sg::35ed23db-4088-454d-b2eb-17ecf5fa29f5" providerId="AD" clId="Web-{DA9DABE4-9675-4C16-9D5B-DA7CA9B9FB63}" dt="2021-12-11T17:24:41.949" v="25"/>
          <ac:cxnSpMkLst>
            <pc:docMk/>
            <pc:sldMk cId="4177871293" sldId="260"/>
            <ac:cxnSpMk id="82" creationId="{2AFD8CBA-54A3-4363-991B-B9C631BBFA74}"/>
          </ac:cxnSpMkLst>
        </pc:cxnChg>
      </pc:sldChg>
      <pc:sldChg chg="modSp">
        <pc:chgData name="Student - Cui Wenqi" userId="S::wenqi_cui@mymail.sutd.edu.sg::35ed23db-4088-454d-b2eb-17ecf5fa29f5" providerId="AD" clId="Web-{DA9DABE4-9675-4C16-9D5B-DA7CA9B9FB63}" dt="2021-12-11T17:55:50.878" v="274" actId="20577"/>
        <pc:sldMkLst>
          <pc:docMk/>
          <pc:sldMk cId="1321507388" sldId="261"/>
        </pc:sldMkLst>
        <pc:spChg chg="mod">
          <ac:chgData name="Student - Cui Wenqi" userId="S::wenqi_cui@mymail.sutd.edu.sg::35ed23db-4088-454d-b2eb-17ecf5fa29f5" providerId="AD" clId="Web-{DA9DABE4-9675-4C16-9D5B-DA7CA9B9FB63}" dt="2021-12-11T17:50:46.060" v="211" actId="1076"/>
          <ac:spMkLst>
            <pc:docMk/>
            <pc:sldMk cId="1321507388" sldId="261"/>
            <ac:spMk id="2" creationId="{2B9EFFBA-933C-4BAC-B498-76EB594D0A61}"/>
          </ac:spMkLst>
        </pc:spChg>
        <pc:spChg chg="mod">
          <ac:chgData name="Student - Cui Wenqi" userId="S::wenqi_cui@mymail.sutd.edu.sg::35ed23db-4088-454d-b2eb-17ecf5fa29f5" providerId="AD" clId="Web-{DA9DABE4-9675-4C16-9D5B-DA7CA9B9FB63}" dt="2021-12-11T17:55:50.878" v="274" actId="20577"/>
          <ac:spMkLst>
            <pc:docMk/>
            <pc:sldMk cId="1321507388" sldId="261"/>
            <ac:spMk id="33" creationId="{837B6C81-0CF9-4BAF-A47C-3390C6FC4F76}"/>
          </ac:spMkLst>
        </pc:spChg>
        <pc:picChg chg="mod">
          <ac:chgData name="Student - Cui Wenqi" userId="S::wenqi_cui@mymail.sutd.edu.sg::35ed23db-4088-454d-b2eb-17ecf5fa29f5" providerId="AD" clId="Web-{DA9DABE4-9675-4C16-9D5B-DA7CA9B9FB63}" dt="2021-12-11T17:51:04.544" v="214" actId="14100"/>
          <ac:picMkLst>
            <pc:docMk/>
            <pc:sldMk cId="1321507388" sldId="261"/>
            <ac:picMk id="5" creationId="{C45D024E-C6BD-41EC-B988-97380681652B}"/>
          </ac:picMkLst>
        </pc:picChg>
      </pc:sldChg>
      <pc:sldChg chg="addSp delSp modSp mod setBg setClrOvrMap">
        <pc:chgData name="Student - Cui Wenqi" userId="S::wenqi_cui@mymail.sutd.edu.sg::35ed23db-4088-454d-b2eb-17ecf5fa29f5" providerId="AD" clId="Web-{DA9DABE4-9675-4C16-9D5B-DA7CA9B9FB63}" dt="2021-12-11T17:56:15.426" v="280" actId="1076"/>
        <pc:sldMkLst>
          <pc:docMk/>
          <pc:sldMk cId="3922578683" sldId="262"/>
        </pc:sldMkLst>
        <pc:spChg chg="mod">
          <ac:chgData name="Student - Cui Wenqi" userId="S::wenqi_cui@mymail.sutd.edu.sg::35ed23db-4088-454d-b2eb-17ecf5fa29f5" providerId="AD" clId="Web-{DA9DABE4-9675-4C16-9D5B-DA7CA9B9FB63}" dt="2021-12-11T17:47:31.306" v="185" actId="1076"/>
          <ac:spMkLst>
            <pc:docMk/>
            <pc:sldMk cId="3922578683" sldId="262"/>
            <ac:spMk id="2" creationId="{2E896F9C-5887-459A-B6F0-069380DFF005}"/>
          </ac:spMkLst>
        </pc:spChg>
        <pc:spChg chg="mod ord">
          <ac:chgData name="Student - Cui Wenqi" userId="S::wenqi_cui@mymail.sutd.edu.sg::35ed23db-4088-454d-b2eb-17ecf5fa29f5" providerId="AD" clId="Web-{DA9DABE4-9675-4C16-9D5B-DA7CA9B9FB63}" dt="2021-12-11T17:56:15.426" v="280" actId="1076"/>
          <ac:spMkLst>
            <pc:docMk/>
            <pc:sldMk cId="3922578683" sldId="262"/>
            <ac:spMk id="9" creationId="{91B6FE4F-7EEA-4757-94A1-DA3EEB047B74}"/>
          </ac:spMkLst>
        </pc:spChg>
        <pc:spChg chg="add del">
          <ac:chgData name="Student - Cui Wenqi" userId="S::wenqi_cui@mymail.sutd.edu.sg::35ed23db-4088-454d-b2eb-17ecf5fa29f5" providerId="AD" clId="Web-{DA9DABE4-9675-4C16-9D5B-DA7CA9B9FB63}" dt="2021-12-11T17:47:07.789" v="180"/>
          <ac:spMkLst>
            <pc:docMk/>
            <pc:sldMk cId="3922578683" sldId="262"/>
            <ac:spMk id="11" creationId="{3BCB5F6A-9EB0-40B0-9D13-3023E9A20508}"/>
          </ac:spMkLst>
        </pc:spChg>
        <pc:picChg chg="mod">
          <ac:chgData name="Student - Cui Wenqi" userId="S::wenqi_cui@mymail.sutd.edu.sg::35ed23db-4088-454d-b2eb-17ecf5fa29f5" providerId="AD" clId="Web-{DA9DABE4-9675-4C16-9D5B-DA7CA9B9FB63}" dt="2021-12-11T17:47:36.462" v="186" actId="1076"/>
          <ac:picMkLst>
            <pc:docMk/>
            <pc:sldMk cId="3922578683" sldId="262"/>
            <ac:picMk id="5" creationId="{EE96775E-E054-4283-AED6-1E2B78E4A71E}"/>
          </ac:picMkLst>
        </pc:picChg>
      </pc:sldChg>
      <pc:sldChg chg="modSp">
        <pc:chgData name="Student - Cui Wenqi" userId="S::wenqi_cui@mymail.sutd.edu.sg::35ed23db-4088-454d-b2eb-17ecf5fa29f5" providerId="AD" clId="Web-{DA9DABE4-9675-4C16-9D5B-DA7CA9B9FB63}" dt="2021-12-11T17:56:32.145" v="283" actId="1076"/>
        <pc:sldMkLst>
          <pc:docMk/>
          <pc:sldMk cId="3148187370" sldId="263"/>
        </pc:sldMkLst>
        <pc:spChg chg="mod">
          <ac:chgData name="Student - Cui Wenqi" userId="S::wenqi_cui@mymail.sutd.edu.sg::35ed23db-4088-454d-b2eb-17ecf5fa29f5" providerId="AD" clId="Web-{DA9DABE4-9675-4C16-9D5B-DA7CA9B9FB63}" dt="2021-12-11T17:56:32.145" v="283" actId="1076"/>
          <ac:spMkLst>
            <pc:docMk/>
            <pc:sldMk cId="3148187370" sldId="263"/>
            <ac:spMk id="3" creationId="{6E4EE3DE-B5DD-48BF-AF13-07B84FC8A9F0}"/>
          </ac:spMkLst>
        </pc:spChg>
        <pc:picChg chg="mod modCrop">
          <ac:chgData name="Student - Cui Wenqi" userId="S::wenqi_cui@mymail.sutd.edu.sg::35ed23db-4088-454d-b2eb-17ecf5fa29f5" providerId="AD" clId="Web-{DA9DABE4-9675-4C16-9D5B-DA7CA9B9FB63}" dt="2021-12-11T17:50:17.090" v="206" actId="14100"/>
          <ac:picMkLst>
            <pc:docMk/>
            <pc:sldMk cId="3148187370" sldId="263"/>
            <ac:picMk id="5" creationId="{2A2FA8F6-07FB-4E44-A2F8-2FEB8592B2AD}"/>
          </ac:picMkLst>
        </pc:picChg>
      </pc:sldChg>
      <pc:sldChg chg="addSp modSp">
        <pc:chgData name="Student - Cui Wenqi" userId="S::wenqi_cui@mymail.sutd.edu.sg::35ed23db-4088-454d-b2eb-17ecf5fa29f5" providerId="AD" clId="Web-{DA9DABE4-9675-4C16-9D5B-DA7CA9B9FB63}" dt="2021-12-11T17:58:51.304" v="307" actId="1076"/>
        <pc:sldMkLst>
          <pc:docMk/>
          <pc:sldMk cId="4190261338" sldId="264"/>
        </pc:sldMkLst>
        <pc:spChg chg="add mod">
          <ac:chgData name="Student - Cui Wenqi" userId="S::wenqi_cui@mymail.sutd.edu.sg::35ed23db-4088-454d-b2eb-17ecf5fa29f5" providerId="AD" clId="Web-{DA9DABE4-9675-4C16-9D5B-DA7CA9B9FB63}" dt="2021-12-11T17:58:51.304" v="307" actId="1076"/>
          <ac:spMkLst>
            <pc:docMk/>
            <pc:sldMk cId="4190261338" sldId="264"/>
            <ac:spMk id="4" creationId="{161F3741-4CED-476D-BBEB-483145FB1451}"/>
          </ac:spMkLst>
        </pc:spChg>
        <pc:spChg chg="mod">
          <ac:chgData name="Student - Cui Wenqi" userId="S::wenqi_cui@mymail.sutd.edu.sg::35ed23db-4088-454d-b2eb-17ecf5fa29f5" providerId="AD" clId="Web-{DA9DABE4-9675-4C16-9D5B-DA7CA9B9FB63}" dt="2021-12-11T17:56:43.067" v="288" actId="1076"/>
          <ac:spMkLst>
            <pc:docMk/>
            <pc:sldMk cId="4190261338" sldId="264"/>
            <ac:spMk id="6" creationId="{5A38C9E5-DC6E-4A1B-9EBC-C17A783448C9}"/>
          </ac:spMkLst>
        </pc:spChg>
        <pc:spChg chg="mod">
          <ac:chgData name="Student - Cui Wenqi" userId="S::wenqi_cui@mymail.sutd.edu.sg::35ed23db-4088-454d-b2eb-17ecf5fa29f5" providerId="AD" clId="Web-{DA9DABE4-9675-4C16-9D5B-DA7CA9B9FB63}" dt="2021-12-11T17:57:13.177" v="296" actId="1076"/>
          <ac:spMkLst>
            <pc:docMk/>
            <pc:sldMk cId="4190261338" sldId="264"/>
            <ac:spMk id="7" creationId="{F5AA3ECC-7F9C-4EFB-8E83-6BF975FC50A0}"/>
          </ac:spMkLst>
        </pc:spChg>
        <pc:picChg chg="mod">
          <ac:chgData name="Student - Cui Wenqi" userId="S::wenqi_cui@mymail.sutd.edu.sg::35ed23db-4088-454d-b2eb-17ecf5fa29f5" providerId="AD" clId="Web-{DA9DABE4-9675-4C16-9D5B-DA7CA9B9FB63}" dt="2021-12-11T17:57:08.192" v="295" actId="14100"/>
          <ac:picMkLst>
            <pc:docMk/>
            <pc:sldMk cId="4190261338" sldId="264"/>
            <ac:picMk id="5" creationId="{2D4D9FBE-16DF-4068-A775-FF0C67E26DDD}"/>
          </ac:picMkLst>
        </pc:picChg>
      </pc:sldChg>
      <pc:sldChg chg="modSp">
        <pc:chgData name="Student - Cui Wenqi" userId="S::wenqi_cui@mymail.sutd.edu.sg::35ed23db-4088-454d-b2eb-17ecf5fa29f5" providerId="AD" clId="Web-{DA9DABE4-9675-4C16-9D5B-DA7CA9B9FB63}" dt="2021-12-11T17:59:55.774" v="350" actId="20577"/>
        <pc:sldMkLst>
          <pc:docMk/>
          <pc:sldMk cId="1343678500" sldId="265"/>
        </pc:sldMkLst>
        <pc:spChg chg="mod">
          <ac:chgData name="Student - Cui Wenqi" userId="S::wenqi_cui@mymail.sutd.edu.sg::35ed23db-4088-454d-b2eb-17ecf5fa29f5" providerId="AD" clId="Web-{DA9DABE4-9675-4C16-9D5B-DA7CA9B9FB63}" dt="2021-12-11T17:59:55.774" v="350" actId="20577"/>
          <ac:spMkLst>
            <pc:docMk/>
            <pc:sldMk cId="1343678500" sldId="265"/>
            <ac:spMk id="3" creationId="{CB151D77-8EA0-4CC4-99A2-DAC89DFC053D}"/>
          </ac:spMkLst>
        </pc:spChg>
      </pc:sldChg>
      <pc:sldChg chg="addSp delSp modSp">
        <pc:chgData name="Student - Cui Wenqi" userId="S::wenqi_cui@mymail.sutd.edu.sg::35ed23db-4088-454d-b2eb-17ecf5fa29f5" providerId="AD" clId="Web-{DA9DABE4-9675-4C16-9D5B-DA7CA9B9FB63}" dt="2021-12-11T18:22:11.513" v="533"/>
        <pc:sldMkLst>
          <pc:docMk/>
          <pc:sldMk cId="547193664" sldId="266"/>
        </pc:sldMkLst>
        <pc:spChg chg="add mod">
          <ac:chgData name="Student - Cui Wenqi" userId="S::wenqi_cui@mymail.sutd.edu.sg::35ed23db-4088-454d-b2eb-17ecf5fa29f5" providerId="AD" clId="Web-{DA9DABE4-9675-4C16-9D5B-DA7CA9B9FB63}" dt="2021-12-11T18:02:06.011" v="365" actId="14100"/>
          <ac:spMkLst>
            <pc:docMk/>
            <pc:sldMk cId="547193664" sldId="266"/>
            <ac:spMk id="4" creationId="{24D31F99-E575-4363-B89B-41A5CDF54E74}"/>
          </ac:spMkLst>
        </pc:spChg>
        <pc:spChg chg="mod">
          <ac:chgData name="Student - Cui Wenqi" userId="S::wenqi_cui@mymail.sutd.edu.sg::35ed23db-4088-454d-b2eb-17ecf5fa29f5" providerId="AD" clId="Web-{DA9DABE4-9675-4C16-9D5B-DA7CA9B9FB63}" dt="2021-12-11T18:22:09.372" v="532"/>
          <ac:spMkLst>
            <pc:docMk/>
            <pc:sldMk cId="547193664" sldId="266"/>
            <ac:spMk id="6" creationId="{25A82678-AA6D-437A-8601-8C29338B223E}"/>
          </ac:spMkLst>
        </pc:spChg>
        <pc:spChg chg="mod">
          <ac:chgData name="Student - Cui Wenqi" userId="S::wenqi_cui@mymail.sutd.edu.sg::35ed23db-4088-454d-b2eb-17ecf5fa29f5" providerId="AD" clId="Web-{DA9DABE4-9675-4C16-9D5B-DA7CA9B9FB63}" dt="2021-12-11T18:02:37.105" v="372" actId="1076"/>
          <ac:spMkLst>
            <pc:docMk/>
            <pc:sldMk cId="547193664" sldId="266"/>
            <ac:spMk id="7" creationId="{CA7CC433-1490-4FE6-9F68-6CD1A3FB993E}"/>
          </ac:spMkLst>
        </pc:spChg>
        <pc:spChg chg="add mod">
          <ac:chgData name="Student - Cui Wenqi" userId="S::wenqi_cui@mymail.sutd.edu.sg::35ed23db-4088-454d-b2eb-17ecf5fa29f5" providerId="AD" clId="Web-{DA9DABE4-9675-4C16-9D5B-DA7CA9B9FB63}" dt="2021-12-11T18:04:26.905" v="390"/>
          <ac:spMkLst>
            <pc:docMk/>
            <pc:sldMk cId="547193664" sldId="266"/>
            <ac:spMk id="8" creationId="{CDF65D3D-6C64-4A28-AB1F-FA3F950391B8}"/>
          </ac:spMkLst>
        </pc:spChg>
        <pc:spChg chg="add mod">
          <ac:chgData name="Student - Cui Wenqi" userId="S::wenqi_cui@mymail.sutd.edu.sg::35ed23db-4088-454d-b2eb-17ecf5fa29f5" providerId="AD" clId="Web-{DA9DABE4-9675-4C16-9D5B-DA7CA9B9FB63}" dt="2021-12-11T18:07:24.870" v="401" actId="20577"/>
          <ac:spMkLst>
            <pc:docMk/>
            <pc:sldMk cId="547193664" sldId="266"/>
            <ac:spMk id="10" creationId="{D8FB354B-A2F0-407F-90BC-D2FF88BE326D}"/>
          </ac:spMkLst>
        </pc:spChg>
        <pc:spChg chg="mod">
          <ac:chgData name="Student - Cui Wenqi" userId="S::wenqi_cui@mymail.sutd.edu.sg::35ed23db-4088-454d-b2eb-17ecf5fa29f5" providerId="AD" clId="Web-{DA9DABE4-9675-4C16-9D5B-DA7CA9B9FB63}" dt="2021-12-11T18:02:30.668" v="371" actId="20577"/>
          <ac:spMkLst>
            <pc:docMk/>
            <pc:sldMk cId="547193664" sldId="266"/>
            <ac:spMk id="12" creationId="{E56E619C-0D1A-43A3-9CDB-208B765892AA}"/>
          </ac:spMkLst>
        </pc:spChg>
        <pc:spChg chg="mod">
          <ac:chgData name="Student - Cui Wenqi" userId="S::wenqi_cui@mymail.sutd.edu.sg::35ed23db-4088-454d-b2eb-17ecf5fa29f5" providerId="AD" clId="Web-{DA9DABE4-9675-4C16-9D5B-DA7CA9B9FB63}" dt="2021-12-11T18:01:18.869" v="359" actId="1076"/>
          <ac:spMkLst>
            <pc:docMk/>
            <pc:sldMk cId="547193664" sldId="266"/>
            <ac:spMk id="13" creationId="{73EB629B-B2CF-4687-BAF3-9A09155630DD}"/>
          </ac:spMkLst>
        </pc:spChg>
        <pc:spChg chg="del mod">
          <ac:chgData name="Student - Cui Wenqi" userId="S::wenqi_cui@mymail.sutd.edu.sg::35ed23db-4088-454d-b2eb-17ecf5fa29f5" providerId="AD" clId="Web-{DA9DABE4-9675-4C16-9D5B-DA7CA9B9FB63}" dt="2021-12-11T18:01:24.823" v="361"/>
          <ac:spMkLst>
            <pc:docMk/>
            <pc:sldMk cId="547193664" sldId="266"/>
            <ac:spMk id="15" creationId="{89BC3501-3CFA-43DC-9409-EB17C47D9064}"/>
          </ac:spMkLst>
        </pc:spChg>
        <pc:spChg chg="add del mod">
          <ac:chgData name="Student - Cui Wenqi" userId="S::wenqi_cui@mymail.sutd.edu.sg::35ed23db-4088-454d-b2eb-17ecf5fa29f5" providerId="AD" clId="Web-{DA9DABE4-9675-4C16-9D5B-DA7CA9B9FB63}" dt="2021-12-11T18:22:11.513" v="533"/>
          <ac:spMkLst>
            <pc:docMk/>
            <pc:sldMk cId="547193664" sldId="266"/>
            <ac:spMk id="17" creationId="{C44A4054-F530-462C-A219-D95BFA2925BB}"/>
          </ac:spMkLst>
        </pc:spChg>
        <pc:picChg chg="mod">
          <ac:chgData name="Student - Cui Wenqi" userId="S::wenqi_cui@mymail.sutd.edu.sg::35ed23db-4088-454d-b2eb-17ecf5fa29f5" providerId="AD" clId="Web-{DA9DABE4-9675-4C16-9D5B-DA7CA9B9FB63}" dt="2021-12-11T18:04:01.951" v="385" actId="1076"/>
          <ac:picMkLst>
            <pc:docMk/>
            <pc:sldMk cId="547193664" sldId="266"/>
            <ac:picMk id="5" creationId="{88EEC42E-F4BA-419F-8DD4-9BC23B7F44F6}"/>
          </ac:picMkLst>
        </pc:picChg>
        <pc:cxnChg chg="mod">
          <ac:chgData name="Student - Cui Wenqi" userId="S::wenqi_cui@mymail.sutd.edu.sg::35ed23db-4088-454d-b2eb-17ecf5fa29f5" providerId="AD" clId="Web-{DA9DABE4-9675-4C16-9D5B-DA7CA9B9FB63}" dt="2021-12-11T18:03:17.981" v="379"/>
          <ac:cxnSpMkLst>
            <pc:docMk/>
            <pc:sldMk cId="547193664" sldId="266"/>
            <ac:cxnSpMk id="9" creationId="{CD969F90-761F-452D-A31C-6B045FB7EB45}"/>
          </ac:cxnSpMkLst>
        </pc:cxnChg>
        <pc:cxnChg chg="mod">
          <ac:chgData name="Student - Cui Wenqi" userId="S::wenqi_cui@mymail.sutd.edu.sg::35ed23db-4088-454d-b2eb-17ecf5fa29f5" providerId="AD" clId="Web-{DA9DABE4-9675-4C16-9D5B-DA7CA9B9FB63}" dt="2021-12-11T18:05:50.243" v="391" actId="14100"/>
          <ac:cxnSpMkLst>
            <pc:docMk/>
            <pc:sldMk cId="547193664" sldId="266"/>
            <ac:cxnSpMk id="11" creationId="{3D27B71B-6B0F-48DA-95B6-51ACB871E562}"/>
          </ac:cxnSpMkLst>
        </pc:cxnChg>
      </pc:sldChg>
      <pc:sldChg chg="addSp delSp modSp">
        <pc:chgData name="Student - Cui Wenqi" userId="S::wenqi_cui@mymail.sutd.edu.sg::35ed23db-4088-454d-b2eb-17ecf5fa29f5" providerId="AD" clId="Web-{DA9DABE4-9675-4C16-9D5B-DA7CA9B9FB63}" dt="2021-12-11T18:21:52.778" v="529"/>
        <pc:sldMkLst>
          <pc:docMk/>
          <pc:sldMk cId="2597993787" sldId="267"/>
        </pc:sldMkLst>
        <pc:spChg chg="mod">
          <ac:chgData name="Student - Cui Wenqi" userId="S::wenqi_cui@mymail.sutd.edu.sg::35ed23db-4088-454d-b2eb-17ecf5fa29f5" providerId="AD" clId="Web-{DA9DABE4-9675-4C16-9D5B-DA7CA9B9FB63}" dt="2021-12-11T18:08:21.340" v="414" actId="1076"/>
          <ac:spMkLst>
            <pc:docMk/>
            <pc:sldMk cId="2597993787" sldId="267"/>
            <ac:spMk id="3" creationId="{9B543206-91C3-488C-A841-36AA3B6AAAA5}"/>
          </ac:spMkLst>
        </pc:spChg>
        <pc:spChg chg="add mod">
          <ac:chgData name="Student - Cui Wenqi" userId="S::wenqi_cui@mymail.sutd.edu.sg::35ed23db-4088-454d-b2eb-17ecf5fa29f5" providerId="AD" clId="Web-{DA9DABE4-9675-4C16-9D5B-DA7CA9B9FB63}" dt="2021-12-11T18:11:51" v="449" actId="688"/>
          <ac:spMkLst>
            <pc:docMk/>
            <pc:sldMk cId="2597993787" sldId="267"/>
            <ac:spMk id="6" creationId="{0E7E9FF5-D623-4961-A08B-968CCACA2F84}"/>
          </ac:spMkLst>
        </pc:spChg>
        <pc:spChg chg="mod">
          <ac:chgData name="Student - Cui Wenqi" userId="S::wenqi_cui@mymail.sutd.edu.sg::35ed23db-4088-454d-b2eb-17ecf5fa29f5" providerId="AD" clId="Web-{DA9DABE4-9675-4C16-9D5B-DA7CA9B9FB63}" dt="2021-12-11T18:10:46.890" v="443" actId="1076"/>
          <ac:spMkLst>
            <pc:docMk/>
            <pc:sldMk cId="2597993787" sldId="267"/>
            <ac:spMk id="8" creationId="{B1067671-F179-4257-A6D8-66CBB7D88B4F}"/>
          </ac:spMkLst>
        </pc:spChg>
        <pc:spChg chg="mod">
          <ac:chgData name="Student - Cui Wenqi" userId="S::wenqi_cui@mymail.sutd.edu.sg::35ed23db-4088-454d-b2eb-17ecf5fa29f5" providerId="AD" clId="Web-{DA9DABE4-9675-4C16-9D5B-DA7CA9B9FB63}" dt="2021-12-11T18:12:07.563" v="452" actId="1076"/>
          <ac:spMkLst>
            <pc:docMk/>
            <pc:sldMk cId="2597993787" sldId="267"/>
            <ac:spMk id="9" creationId="{3BDF2BDF-B886-438A-9375-DCA61B220273}"/>
          </ac:spMkLst>
        </pc:spChg>
        <pc:spChg chg="add mod">
          <ac:chgData name="Student - Cui Wenqi" userId="S::wenqi_cui@mymail.sutd.edu.sg::35ed23db-4088-454d-b2eb-17ecf5fa29f5" providerId="AD" clId="Web-{DA9DABE4-9675-4C16-9D5B-DA7CA9B9FB63}" dt="2021-12-11T18:16:10.068" v="464" actId="1076"/>
          <ac:spMkLst>
            <pc:docMk/>
            <pc:sldMk cId="2597993787" sldId="267"/>
            <ac:spMk id="10" creationId="{5CF20744-0C7A-492C-B383-07591AD9714A}"/>
          </ac:spMkLst>
        </pc:spChg>
        <pc:spChg chg="add mod">
          <ac:chgData name="Student - Cui Wenqi" userId="S::wenqi_cui@mymail.sutd.edu.sg::35ed23db-4088-454d-b2eb-17ecf5fa29f5" providerId="AD" clId="Web-{DA9DABE4-9675-4C16-9D5B-DA7CA9B9FB63}" dt="2021-12-11T18:12:09.938" v="453" actId="1076"/>
          <ac:spMkLst>
            <pc:docMk/>
            <pc:sldMk cId="2597993787" sldId="267"/>
            <ac:spMk id="12" creationId="{38F7F4EA-3F69-4E35-8FC6-526D622F01E4}"/>
          </ac:spMkLst>
        </pc:spChg>
        <pc:spChg chg="add del">
          <ac:chgData name="Student - Cui Wenqi" userId="S::wenqi_cui@mymail.sutd.edu.sg::35ed23db-4088-454d-b2eb-17ecf5fa29f5" providerId="AD" clId="Web-{DA9DABE4-9675-4C16-9D5B-DA7CA9B9FB63}" dt="2021-12-11T18:15:38.567" v="455"/>
          <ac:spMkLst>
            <pc:docMk/>
            <pc:sldMk cId="2597993787" sldId="267"/>
            <ac:spMk id="14" creationId="{0FF45FDC-7D42-4CA4-8418-746EBE39C04E}"/>
          </ac:spMkLst>
        </pc:spChg>
        <pc:spChg chg="add mod">
          <ac:chgData name="Student - Cui Wenqi" userId="S::wenqi_cui@mymail.sutd.edu.sg::35ed23db-4088-454d-b2eb-17ecf5fa29f5" providerId="AD" clId="Web-{DA9DABE4-9675-4C16-9D5B-DA7CA9B9FB63}" dt="2021-12-11T18:21:51.309" v="528"/>
          <ac:spMkLst>
            <pc:docMk/>
            <pc:sldMk cId="2597993787" sldId="267"/>
            <ac:spMk id="17" creationId="{EDE382D6-FE67-42C4-9D3A-F81952AA49B6}"/>
          </ac:spMkLst>
        </pc:spChg>
        <pc:spChg chg="add del">
          <ac:chgData name="Student - Cui Wenqi" userId="S::wenqi_cui@mymail.sutd.edu.sg::35ed23db-4088-454d-b2eb-17ecf5fa29f5" providerId="AD" clId="Web-{DA9DABE4-9675-4C16-9D5B-DA7CA9B9FB63}" dt="2021-12-11T18:21:37.450" v="525"/>
          <ac:spMkLst>
            <pc:docMk/>
            <pc:sldMk cId="2597993787" sldId="267"/>
            <ac:spMk id="18" creationId="{280CD121-7246-49F6-ACA1-B8664FD28E98}"/>
          </ac:spMkLst>
        </pc:spChg>
        <pc:spChg chg="add del">
          <ac:chgData name="Student - Cui Wenqi" userId="S::wenqi_cui@mymail.sutd.edu.sg::35ed23db-4088-454d-b2eb-17ecf5fa29f5" providerId="AD" clId="Web-{DA9DABE4-9675-4C16-9D5B-DA7CA9B9FB63}" dt="2021-12-11T18:21:52.778" v="529"/>
          <ac:spMkLst>
            <pc:docMk/>
            <pc:sldMk cId="2597993787" sldId="267"/>
            <ac:spMk id="19" creationId="{107CAD0C-A059-4B9E-9871-560DDDAB51BE}"/>
          </ac:spMkLst>
        </pc:spChg>
        <pc:picChg chg="mod modCrop">
          <ac:chgData name="Student - Cui Wenqi" userId="S::wenqi_cui@mymail.sutd.edu.sg::35ed23db-4088-454d-b2eb-17ecf5fa29f5" providerId="AD" clId="Web-{DA9DABE4-9675-4C16-9D5B-DA7CA9B9FB63}" dt="2021-12-11T18:17:43.601" v="478"/>
          <ac:picMkLst>
            <pc:docMk/>
            <pc:sldMk cId="2597993787" sldId="267"/>
            <ac:picMk id="5" creationId="{5B8A21CF-313E-4415-861F-C4EC418FED50}"/>
          </ac:picMkLst>
        </pc:picChg>
        <pc:picChg chg="mod">
          <ac:chgData name="Student - Cui Wenqi" userId="S::wenqi_cui@mymail.sutd.edu.sg::35ed23db-4088-454d-b2eb-17ecf5fa29f5" providerId="AD" clId="Web-{DA9DABE4-9675-4C16-9D5B-DA7CA9B9FB63}" dt="2021-12-11T18:08:37.559" v="415" actId="14100"/>
          <ac:picMkLst>
            <pc:docMk/>
            <pc:sldMk cId="2597993787" sldId="267"/>
            <ac:picMk id="7" creationId="{7F6EC813-EA0C-40CE-979F-54A387A6E483}"/>
          </ac:picMkLst>
        </pc:picChg>
        <pc:cxnChg chg="add del">
          <ac:chgData name="Student - Cui Wenqi" userId="S::wenqi_cui@mymail.sutd.edu.sg::35ed23db-4088-454d-b2eb-17ecf5fa29f5" providerId="AD" clId="Web-{DA9DABE4-9675-4C16-9D5B-DA7CA9B9FB63}" dt="2021-12-11T18:10:06.326" v="435"/>
          <ac:cxnSpMkLst>
            <pc:docMk/>
            <pc:sldMk cId="2597993787" sldId="267"/>
            <ac:cxnSpMk id="4" creationId="{1E3728FE-D01D-4E4D-AD1C-062A1C90840E}"/>
          </ac:cxnSpMkLst>
        </pc:cxnChg>
        <pc:cxnChg chg="del mod">
          <ac:chgData name="Student - Cui Wenqi" userId="S::wenqi_cui@mymail.sutd.edu.sg::35ed23db-4088-454d-b2eb-17ecf5fa29f5" providerId="AD" clId="Web-{DA9DABE4-9675-4C16-9D5B-DA7CA9B9FB63}" dt="2021-12-11T18:09:41.466" v="433"/>
          <ac:cxnSpMkLst>
            <pc:docMk/>
            <pc:sldMk cId="2597993787" sldId="267"/>
            <ac:cxnSpMk id="11" creationId="{7B1D6F8E-09EA-489C-A761-D30F438C32C7}"/>
          </ac:cxnSpMkLst>
        </pc:cxnChg>
        <pc:cxnChg chg="del mod">
          <ac:chgData name="Student - Cui Wenqi" userId="S::wenqi_cui@mymail.sutd.edu.sg::35ed23db-4088-454d-b2eb-17ecf5fa29f5" providerId="AD" clId="Web-{DA9DABE4-9675-4C16-9D5B-DA7CA9B9FB63}" dt="2021-12-11T18:11:44.875" v="448"/>
          <ac:cxnSpMkLst>
            <pc:docMk/>
            <pc:sldMk cId="2597993787" sldId="267"/>
            <ac:cxnSpMk id="13" creationId="{D28E2ECA-39F3-40EC-AEEF-CA48017D587A}"/>
          </ac:cxnSpMkLst>
        </pc:cxnChg>
      </pc:sldChg>
      <pc:sldChg chg="addSp delSp modSp">
        <pc:chgData name="Student - Cui Wenqi" userId="S::wenqi_cui@mymail.sutd.edu.sg::35ed23db-4088-454d-b2eb-17ecf5fa29f5" providerId="AD" clId="Web-{DA9DABE4-9675-4C16-9D5B-DA7CA9B9FB63}" dt="2021-12-11T18:26:06.831" v="577" actId="1076"/>
        <pc:sldMkLst>
          <pc:docMk/>
          <pc:sldMk cId="3759541662" sldId="268"/>
        </pc:sldMkLst>
        <pc:spChg chg="mod">
          <ac:chgData name="Student - Cui Wenqi" userId="S::wenqi_cui@mymail.sutd.edu.sg::35ed23db-4088-454d-b2eb-17ecf5fa29f5" providerId="AD" clId="Web-{DA9DABE4-9675-4C16-9D5B-DA7CA9B9FB63}" dt="2021-12-11T18:17:56.930" v="482" actId="1076"/>
          <ac:spMkLst>
            <pc:docMk/>
            <pc:sldMk cId="3759541662" sldId="268"/>
            <ac:spMk id="3" creationId="{B1F5E6E3-0242-49B9-B8BF-0C4C793079A3}"/>
          </ac:spMkLst>
        </pc:spChg>
        <pc:spChg chg="add del">
          <ac:chgData name="Student - Cui Wenqi" userId="S::wenqi_cui@mymail.sutd.edu.sg::35ed23db-4088-454d-b2eb-17ecf5fa29f5" providerId="AD" clId="Web-{DA9DABE4-9675-4C16-9D5B-DA7CA9B9FB63}" dt="2021-12-11T18:18:34.259" v="493"/>
          <ac:spMkLst>
            <pc:docMk/>
            <pc:sldMk cId="3759541662" sldId="268"/>
            <ac:spMk id="4" creationId="{03D95A6F-897C-435A-A5D6-FBDA8F129978}"/>
          </ac:spMkLst>
        </pc:spChg>
        <pc:spChg chg="add del">
          <ac:chgData name="Student - Cui Wenqi" userId="S::wenqi_cui@mymail.sutd.edu.sg::35ed23db-4088-454d-b2eb-17ecf5fa29f5" providerId="AD" clId="Web-{DA9DABE4-9675-4C16-9D5B-DA7CA9B9FB63}" dt="2021-12-11T18:19:04.775" v="502"/>
          <ac:spMkLst>
            <pc:docMk/>
            <pc:sldMk cId="3759541662" sldId="268"/>
            <ac:spMk id="6" creationId="{4662037D-AABD-49B6-9BB6-A2060538CF96}"/>
          </ac:spMkLst>
        </pc:spChg>
        <pc:spChg chg="mod">
          <ac:chgData name="Student - Cui Wenqi" userId="S::wenqi_cui@mymail.sutd.edu.sg::35ed23db-4088-454d-b2eb-17ecf5fa29f5" providerId="AD" clId="Web-{DA9DABE4-9675-4C16-9D5B-DA7CA9B9FB63}" dt="2021-12-11T18:19:57.151" v="513" actId="1076"/>
          <ac:spMkLst>
            <pc:docMk/>
            <pc:sldMk cId="3759541662" sldId="268"/>
            <ac:spMk id="8" creationId="{9A2B2932-B72E-4C5B-B7D4-979F5251C7CA}"/>
          </ac:spMkLst>
        </pc:spChg>
        <pc:spChg chg="mod">
          <ac:chgData name="Student - Cui Wenqi" userId="S::wenqi_cui@mymail.sutd.edu.sg::35ed23db-4088-454d-b2eb-17ecf5fa29f5" providerId="AD" clId="Web-{DA9DABE4-9675-4C16-9D5B-DA7CA9B9FB63}" dt="2021-12-11T18:21:09.402" v="523" actId="1076"/>
          <ac:spMkLst>
            <pc:docMk/>
            <pc:sldMk cId="3759541662" sldId="268"/>
            <ac:spMk id="9" creationId="{B601A51C-E4D5-47DA-B834-C6349671F076}"/>
          </ac:spMkLst>
        </pc:spChg>
        <pc:spChg chg="mod">
          <ac:chgData name="Student - Cui Wenqi" userId="S::wenqi_cui@mymail.sutd.edu.sg::35ed23db-4088-454d-b2eb-17ecf5fa29f5" providerId="AD" clId="Web-{DA9DABE4-9675-4C16-9D5B-DA7CA9B9FB63}" dt="2021-12-11T18:20:29.136" v="519" actId="1076"/>
          <ac:spMkLst>
            <pc:docMk/>
            <pc:sldMk cId="3759541662" sldId="268"/>
            <ac:spMk id="10" creationId="{9A8AAB77-8124-4A8E-A75D-3FFBDBA42879}"/>
          </ac:spMkLst>
        </pc:spChg>
        <pc:spChg chg="mod">
          <ac:chgData name="Student - Cui Wenqi" userId="S::wenqi_cui@mymail.sutd.edu.sg::35ed23db-4088-454d-b2eb-17ecf5fa29f5" providerId="AD" clId="Web-{DA9DABE4-9675-4C16-9D5B-DA7CA9B9FB63}" dt="2021-12-11T18:20:47.574" v="520" actId="1076"/>
          <ac:spMkLst>
            <pc:docMk/>
            <pc:sldMk cId="3759541662" sldId="268"/>
            <ac:spMk id="11" creationId="{48010F13-9EEE-460F-907A-91D071029795}"/>
          </ac:spMkLst>
        </pc:spChg>
        <pc:spChg chg="mod">
          <ac:chgData name="Student - Cui Wenqi" userId="S::wenqi_cui@mymail.sutd.edu.sg::35ed23db-4088-454d-b2eb-17ecf5fa29f5" providerId="AD" clId="Web-{DA9DABE4-9675-4C16-9D5B-DA7CA9B9FB63}" dt="2021-12-11T18:20:14.401" v="517" actId="14100"/>
          <ac:spMkLst>
            <pc:docMk/>
            <pc:sldMk cId="3759541662" sldId="268"/>
            <ac:spMk id="12" creationId="{7889CDF3-A7D1-4863-8D43-A133CBBDFAC4}"/>
          </ac:spMkLst>
        </pc:spChg>
        <pc:spChg chg="mod">
          <ac:chgData name="Student - Cui Wenqi" userId="S::wenqi_cui@mymail.sutd.edu.sg::35ed23db-4088-454d-b2eb-17ecf5fa29f5" providerId="AD" clId="Web-{DA9DABE4-9675-4C16-9D5B-DA7CA9B9FB63}" dt="2021-12-11T18:20:04.385" v="515" actId="1076"/>
          <ac:spMkLst>
            <pc:docMk/>
            <pc:sldMk cId="3759541662" sldId="268"/>
            <ac:spMk id="13" creationId="{F049DFC5-6C55-4C88-B71E-3815E7D4AC92}"/>
          </ac:spMkLst>
        </pc:spChg>
        <pc:spChg chg="add mod">
          <ac:chgData name="Student - Cui Wenqi" userId="S::wenqi_cui@mymail.sutd.edu.sg::35ed23db-4088-454d-b2eb-17ecf5fa29f5" providerId="AD" clId="Web-{DA9DABE4-9675-4C16-9D5B-DA7CA9B9FB63}" dt="2021-12-11T18:25:14.643" v="565" actId="1076"/>
          <ac:spMkLst>
            <pc:docMk/>
            <pc:sldMk cId="3759541662" sldId="268"/>
            <ac:spMk id="15" creationId="{89AD8776-19BB-4F6A-82B0-A1B758D7D8D5}"/>
          </ac:spMkLst>
        </pc:spChg>
        <pc:spChg chg="add mod">
          <ac:chgData name="Student - Cui Wenqi" userId="S::wenqi_cui@mymail.sutd.edu.sg::35ed23db-4088-454d-b2eb-17ecf5fa29f5" providerId="AD" clId="Web-{DA9DABE4-9675-4C16-9D5B-DA7CA9B9FB63}" dt="2021-12-11T18:26:06.831" v="577" actId="1076"/>
          <ac:spMkLst>
            <pc:docMk/>
            <pc:sldMk cId="3759541662" sldId="268"/>
            <ac:spMk id="17" creationId="{9B5BA4FF-08C2-4992-9A7E-3A44B520C737}"/>
          </ac:spMkLst>
        </pc:spChg>
        <pc:picChg chg="mod modCrop">
          <ac:chgData name="Student - Cui Wenqi" userId="S::wenqi_cui@mymail.sutd.edu.sg::35ed23db-4088-454d-b2eb-17ecf5fa29f5" providerId="AD" clId="Web-{DA9DABE4-9675-4C16-9D5B-DA7CA9B9FB63}" dt="2021-12-11T18:19:42.713" v="512" actId="14100"/>
          <ac:picMkLst>
            <pc:docMk/>
            <pc:sldMk cId="3759541662" sldId="268"/>
            <ac:picMk id="5" creationId="{5A5081A8-701C-4385-8A1C-00C7D0870298}"/>
          </ac:picMkLst>
        </pc:picChg>
        <pc:picChg chg="mod">
          <ac:chgData name="Student - Cui Wenqi" userId="S::wenqi_cui@mymail.sutd.edu.sg::35ed23db-4088-454d-b2eb-17ecf5fa29f5" providerId="AD" clId="Web-{DA9DABE4-9675-4C16-9D5B-DA7CA9B9FB63}" dt="2021-12-11T18:19:37.588" v="511" actId="14100"/>
          <ac:picMkLst>
            <pc:docMk/>
            <pc:sldMk cId="3759541662" sldId="268"/>
            <ac:picMk id="7" creationId="{9C8B081B-11E0-4DA6-B5A7-73AF23952872}"/>
          </ac:picMkLst>
        </pc:picChg>
      </pc:sldChg>
      <pc:sldChg chg="addSp delSp modSp">
        <pc:chgData name="Student - Cui Wenqi" userId="S::wenqi_cui@mymail.sutd.edu.sg::35ed23db-4088-454d-b2eb-17ecf5fa29f5" providerId="AD" clId="Web-{DA9DABE4-9675-4C16-9D5B-DA7CA9B9FB63}" dt="2021-12-11T18:35:04.266" v="675" actId="20577"/>
        <pc:sldMkLst>
          <pc:docMk/>
          <pc:sldMk cId="3115730131" sldId="269"/>
        </pc:sldMkLst>
        <pc:spChg chg="mod">
          <ac:chgData name="Student - Cui Wenqi" userId="S::wenqi_cui@mymail.sutd.edu.sg::35ed23db-4088-454d-b2eb-17ecf5fa29f5" providerId="AD" clId="Web-{DA9DABE4-9675-4C16-9D5B-DA7CA9B9FB63}" dt="2021-12-11T18:27:22.991" v="590" actId="1076"/>
          <ac:spMkLst>
            <pc:docMk/>
            <pc:sldMk cId="3115730131" sldId="269"/>
            <ac:spMk id="3" creationId="{A1F2F2DB-65A5-48AE-B393-AFBCF587EEC3}"/>
          </ac:spMkLst>
        </pc:spChg>
        <pc:spChg chg="add mod">
          <ac:chgData name="Student - Cui Wenqi" userId="S::wenqi_cui@mymail.sutd.edu.sg::35ed23db-4088-454d-b2eb-17ecf5fa29f5" providerId="AD" clId="Web-{DA9DABE4-9675-4C16-9D5B-DA7CA9B9FB63}" dt="2021-12-11T18:32:52.857" v="647" actId="1076"/>
          <ac:spMkLst>
            <pc:docMk/>
            <pc:sldMk cId="3115730131" sldId="269"/>
            <ac:spMk id="10" creationId="{4FE9F62D-87DA-495D-B21F-064E567A3875}"/>
          </ac:spMkLst>
        </pc:spChg>
        <pc:spChg chg="mod">
          <ac:chgData name="Student - Cui Wenqi" userId="S::wenqi_cui@mymail.sutd.edu.sg::35ed23db-4088-454d-b2eb-17ecf5fa29f5" providerId="AD" clId="Web-{DA9DABE4-9675-4C16-9D5B-DA7CA9B9FB63}" dt="2021-12-11T18:31:55.637" v="633" actId="1076"/>
          <ac:spMkLst>
            <pc:docMk/>
            <pc:sldMk cId="3115730131" sldId="269"/>
            <ac:spMk id="12" creationId="{E57B9417-3EDE-44F8-961A-12A055C204AE}"/>
          </ac:spMkLst>
        </pc:spChg>
        <pc:spChg chg="add del mod">
          <ac:chgData name="Student - Cui Wenqi" userId="S::wenqi_cui@mymail.sutd.edu.sg::35ed23db-4088-454d-b2eb-17ecf5fa29f5" providerId="AD" clId="Web-{DA9DABE4-9675-4C16-9D5B-DA7CA9B9FB63}" dt="2021-12-11T18:32:37.653" v="641"/>
          <ac:spMkLst>
            <pc:docMk/>
            <pc:sldMk cId="3115730131" sldId="269"/>
            <ac:spMk id="13" creationId="{1E934D64-213C-4B2B-969A-A04134E44B02}"/>
          </ac:spMkLst>
        </pc:spChg>
        <pc:spChg chg="add mod">
          <ac:chgData name="Student - Cui Wenqi" userId="S::wenqi_cui@mymail.sutd.edu.sg::35ed23db-4088-454d-b2eb-17ecf5fa29f5" providerId="AD" clId="Web-{DA9DABE4-9675-4C16-9D5B-DA7CA9B9FB63}" dt="2021-12-11T18:33:17.451" v="651" actId="1076"/>
          <ac:spMkLst>
            <pc:docMk/>
            <pc:sldMk cId="3115730131" sldId="269"/>
            <ac:spMk id="14" creationId="{B9EFF91F-2759-4EA9-B84C-208550B57395}"/>
          </ac:spMkLst>
        </pc:spChg>
        <pc:spChg chg="add mod">
          <ac:chgData name="Student - Cui Wenqi" userId="S::wenqi_cui@mymail.sutd.edu.sg::35ed23db-4088-454d-b2eb-17ecf5fa29f5" providerId="AD" clId="Web-{DA9DABE4-9675-4C16-9D5B-DA7CA9B9FB63}" dt="2021-12-11T18:33:38.592" v="655" actId="1076"/>
          <ac:spMkLst>
            <pc:docMk/>
            <pc:sldMk cId="3115730131" sldId="269"/>
            <ac:spMk id="15" creationId="{19528157-FE91-4FC6-AF34-FA1D4D50D43B}"/>
          </ac:spMkLst>
        </pc:spChg>
        <pc:spChg chg="add mod">
          <ac:chgData name="Student - Cui Wenqi" userId="S::wenqi_cui@mymail.sutd.edu.sg::35ed23db-4088-454d-b2eb-17ecf5fa29f5" providerId="AD" clId="Web-{DA9DABE4-9675-4C16-9D5B-DA7CA9B9FB63}" dt="2021-12-11T18:35:04.266" v="675" actId="20577"/>
          <ac:spMkLst>
            <pc:docMk/>
            <pc:sldMk cId="3115730131" sldId="269"/>
            <ac:spMk id="16" creationId="{35ABCCD5-4566-4F95-AAF6-BBE2F3860000}"/>
          </ac:spMkLst>
        </pc:spChg>
        <pc:picChg chg="mod">
          <ac:chgData name="Student - Cui Wenqi" userId="S::wenqi_cui@mymail.sutd.edu.sg::35ed23db-4088-454d-b2eb-17ecf5fa29f5" providerId="AD" clId="Web-{DA9DABE4-9675-4C16-9D5B-DA7CA9B9FB63}" dt="2021-12-11T18:32:06.059" v="635" actId="14100"/>
          <ac:picMkLst>
            <pc:docMk/>
            <pc:sldMk cId="3115730131" sldId="269"/>
            <ac:picMk id="5" creationId="{F14A8135-010D-4246-800D-A1062140FC0C}"/>
          </ac:picMkLst>
        </pc:picChg>
        <pc:cxnChg chg="add del mod">
          <ac:chgData name="Student - Cui Wenqi" userId="S::wenqi_cui@mymail.sutd.edu.sg::35ed23db-4088-454d-b2eb-17ecf5fa29f5" providerId="AD" clId="Web-{DA9DABE4-9675-4C16-9D5B-DA7CA9B9FB63}" dt="2021-12-11T18:30:21.838" v="621"/>
          <ac:cxnSpMkLst>
            <pc:docMk/>
            <pc:sldMk cId="3115730131" sldId="269"/>
            <ac:cxnSpMk id="4" creationId="{F74C2753-56EC-4E82-8158-B0E64B1D2821}"/>
          </ac:cxnSpMkLst>
        </pc:cxnChg>
        <pc:cxnChg chg="add del">
          <ac:chgData name="Student - Cui Wenqi" userId="S::wenqi_cui@mymail.sutd.edu.sg::35ed23db-4088-454d-b2eb-17ecf5fa29f5" providerId="AD" clId="Web-{DA9DABE4-9675-4C16-9D5B-DA7CA9B9FB63}" dt="2021-12-11T18:29:37.525" v="610"/>
          <ac:cxnSpMkLst>
            <pc:docMk/>
            <pc:sldMk cId="3115730131" sldId="269"/>
            <ac:cxnSpMk id="6" creationId="{63DC72CD-EF17-4A23-A8CC-68DD36D24624}"/>
          </ac:cxnSpMkLst>
        </pc:cxnChg>
        <pc:cxnChg chg="mod">
          <ac:chgData name="Student - Cui Wenqi" userId="S::wenqi_cui@mymail.sutd.edu.sg::35ed23db-4088-454d-b2eb-17ecf5fa29f5" providerId="AD" clId="Web-{DA9DABE4-9675-4C16-9D5B-DA7CA9B9FB63}" dt="2021-12-11T18:31:49.340" v="632" actId="14100"/>
          <ac:cxnSpMkLst>
            <pc:docMk/>
            <pc:sldMk cId="3115730131" sldId="269"/>
            <ac:cxnSpMk id="7" creationId="{2ED4F56F-125F-4735-A96E-3D6ABB3F8085}"/>
          </ac:cxnSpMkLst>
        </pc:cxnChg>
        <pc:cxnChg chg="add del mod">
          <ac:chgData name="Student - Cui Wenqi" userId="S::wenqi_cui@mymail.sutd.edu.sg::35ed23db-4088-454d-b2eb-17ecf5fa29f5" providerId="AD" clId="Web-{DA9DABE4-9675-4C16-9D5B-DA7CA9B9FB63}" dt="2021-12-11T18:31:29.933" v="628"/>
          <ac:cxnSpMkLst>
            <pc:docMk/>
            <pc:sldMk cId="3115730131" sldId="269"/>
            <ac:cxnSpMk id="8" creationId="{5B1A1065-39BB-44AC-A462-2C3E6DB0E5F7}"/>
          </ac:cxnSpMkLst>
        </pc:cxnChg>
        <pc:cxnChg chg="del mod">
          <ac:chgData name="Student - Cui Wenqi" userId="S::wenqi_cui@mymail.sutd.edu.sg::35ed23db-4088-454d-b2eb-17ecf5fa29f5" providerId="AD" clId="Web-{DA9DABE4-9675-4C16-9D5B-DA7CA9B9FB63}" dt="2021-12-11T18:33:22.498" v="652"/>
          <ac:cxnSpMkLst>
            <pc:docMk/>
            <pc:sldMk cId="3115730131" sldId="269"/>
            <ac:cxnSpMk id="9" creationId="{71FDBF21-4B19-47FF-AA08-D8014CFB58B8}"/>
          </ac:cxnSpMkLst>
        </pc:cxnChg>
        <pc:cxnChg chg="del mod">
          <ac:chgData name="Student - Cui Wenqi" userId="S::wenqi_cui@mymail.sutd.edu.sg::35ed23db-4088-454d-b2eb-17ecf5fa29f5" providerId="AD" clId="Web-{DA9DABE4-9675-4C16-9D5B-DA7CA9B9FB63}" dt="2021-12-11T18:29:11.680" v="607"/>
          <ac:cxnSpMkLst>
            <pc:docMk/>
            <pc:sldMk cId="3115730131" sldId="269"/>
            <ac:cxnSpMk id="11" creationId="{3A12E47E-4870-4410-9C00-686F96C80C08}"/>
          </ac:cxnSpMkLst>
        </pc:cxnChg>
      </pc:sldChg>
      <pc:sldChg chg="addSp delSp modSp">
        <pc:chgData name="Student - Cui Wenqi" userId="S::wenqi_cui@mymail.sutd.edu.sg::35ed23db-4088-454d-b2eb-17ecf5fa29f5" providerId="AD" clId="Web-{DA9DABE4-9675-4C16-9D5B-DA7CA9B9FB63}" dt="2021-12-11T18:41:04.226" v="729" actId="1076"/>
        <pc:sldMkLst>
          <pc:docMk/>
          <pc:sldMk cId="865296695" sldId="270"/>
        </pc:sldMkLst>
        <pc:spChg chg="mod">
          <ac:chgData name="Student - Cui Wenqi" userId="S::wenqi_cui@mymail.sutd.edu.sg::35ed23db-4088-454d-b2eb-17ecf5fa29f5" providerId="AD" clId="Web-{DA9DABE4-9675-4C16-9D5B-DA7CA9B9FB63}" dt="2021-12-11T18:36:00.189" v="688" actId="20577"/>
          <ac:spMkLst>
            <pc:docMk/>
            <pc:sldMk cId="865296695" sldId="270"/>
            <ac:spMk id="3" creationId="{9D43BEB8-3969-40CF-B24A-1F452E6C9B09}"/>
          </ac:spMkLst>
        </pc:spChg>
        <pc:spChg chg="add mod">
          <ac:chgData name="Student - Cui Wenqi" userId="S::wenqi_cui@mymail.sutd.edu.sg::35ed23db-4088-454d-b2eb-17ecf5fa29f5" providerId="AD" clId="Web-{DA9DABE4-9675-4C16-9D5B-DA7CA9B9FB63}" dt="2021-12-11T18:41:04.226" v="729" actId="1076"/>
          <ac:spMkLst>
            <pc:docMk/>
            <pc:sldMk cId="865296695" sldId="270"/>
            <ac:spMk id="6" creationId="{B8EF7635-2FF8-4614-92A7-7F9EF1E2D7DB}"/>
          </ac:spMkLst>
        </pc:spChg>
        <pc:picChg chg="mod modCrop">
          <ac:chgData name="Student - Cui Wenqi" userId="S::wenqi_cui@mymail.sutd.edu.sg::35ed23db-4088-454d-b2eb-17ecf5fa29f5" providerId="AD" clId="Web-{DA9DABE4-9675-4C16-9D5B-DA7CA9B9FB63}" dt="2021-12-11T18:40:56.226" v="728"/>
          <ac:picMkLst>
            <pc:docMk/>
            <pc:sldMk cId="865296695" sldId="270"/>
            <ac:picMk id="5" creationId="{AD939ACD-9E2D-4F22-8F50-3C851C8086CC}"/>
          </ac:picMkLst>
        </pc:picChg>
        <pc:cxnChg chg="add mod">
          <ac:chgData name="Student - Cui Wenqi" userId="S::wenqi_cui@mymail.sutd.edu.sg::35ed23db-4088-454d-b2eb-17ecf5fa29f5" providerId="AD" clId="Web-{DA9DABE4-9675-4C16-9D5B-DA7CA9B9FB63}" dt="2021-12-11T18:38:38.489" v="705"/>
          <ac:cxnSpMkLst>
            <pc:docMk/>
            <pc:sldMk cId="865296695" sldId="270"/>
            <ac:cxnSpMk id="4" creationId="{482FC466-7576-48EE-89D2-8F51D6BC52CF}"/>
          </ac:cxnSpMkLst>
        </pc:cxnChg>
        <pc:cxnChg chg="del">
          <ac:chgData name="Student - Cui Wenqi" userId="S::wenqi_cui@mymail.sutd.edu.sg::35ed23db-4088-454d-b2eb-17ecf5fa29f5" providerId="AD" clId="Web-{DA9DABE4-9675-4C16-9D5B-DA7CA9B9FB63}" dt="2021-12-11T18:36:12.751" v="689"/>
          <ac:cxnSpMkLst>
            <pc:docMk/>
            <pc:sldMk cId="865296695" sldId="270"/>
            <ac:cxnSpMk id="7" creationId="{4A537C32-1724-4F4C-80F4-9AC714C72076}"/>
          </ac:cxnSpMkLst>
        </pc:cxnChg>
        <pc:cxnChg chg="del">
          <ac:chgData name="Student - Cui Wenqi" userId="S::wenqi_cui@mymail.sutd.edu.sg::35ed23db-4088-454d-b2eb-17ecf5fa29f5" providerId="AD" clId="Web-{DA9DABE4-9675-4C16-9D5B-DA7CA9B9FB63}" dt="2021-12-11T18:36:18.236" v="690"/>
          <ac:cxnSpMkLst>
            <pc:docMk/>
            <pc:sldMk cId="865296695" sldId="270"/>
            <ac:cxnSpMk id="9" creationId="{085AD971-3629-484E-BD4D-8375CA4EDEB7}"/>
          </ac:cxnSpMkLst>
        </pc:cxnChg>
        <pc:cxnChg chg="add mod">
          <ac:chgData name="Student - Cui Wenqi" userId="S::wenqi_cui@mymail.sutd.edu.sg::35ed23db-4088-454d-b2eb-17ecf5fa29f5" providerId="AD" clId="Web-{DA9DABE4-9675-4C16-9D5B-DA7CA9B9FB63}" dt="2021-12-11T18:38:38.504" v="706"/>
          <ac:cxnSpMkLst>
            <pc:docMk/>
            <pc:sldMk cId="865296695" sldId="270"/>
            <ac:cxnSpMk id="10" creationId="{BF0CC76A-2984-4E01-BCBE-F01C33684C78}"/>
          </ac:cxnSpMkLst>
        </pc:cxnChg>
        <pc:cxnChg chg="del">
          <ac:chgData name="Student - Cui Wenqi" userId="S::wenqi_cui@mymail.sutd.edu.sg::35ed23db-4088-454d-b2eb-17ecf5fa29f5" providerId="AD" clId="Web-{DA9DABE4-9675-4C16-9D5B-DA7CA9B9FB63}" dt="2021-12-11T18:36:20.486" v="691"/>
          <ac:cxnSpMkLst>
            <pc:docMk/>
            <pc:sldMk cId="865296695" sldId="270"/>
            <ac:cxnSpMk id="11" creationId="{FAEBA167-CDA7-4F7B-981D-BEAAA024C217}"/>
          </ac:cxnSpMkLst>
        </pc:cxnChg>
        <pc:cxnChg chg="add mod">
          <ac:chgData name="Student - Cui Wenqi" userId="S::wenqi_cui@mymail.sutd.edu.sg::35ed23db-4088-454d-b2eb-17ecf5fa29f5" providerId="AD" clId="Web-{DA9DABE4-9675-4C16-9D5B-DA7CA9B9FB63}" dt="2021-12-11T18:39:08.083" v="709" actId="14100"/>
          <ac:cxnSpMkLst>
            <pc:docMk/>
            <pc:sldMk cId="865296695" sldId="270"/>
            <ac:cxnSpMk id="12" creationId="{D43C3E00-A7B8-44A6-BEDD-5C547C7ABA2C}"/>
          </ac:cxnSpMkLst>
        </pc:cxnChg>
        <pc:cxnChg chg="add del mod">
          <ac:chgData name="Student - Cui Wenqi" userId="S::wenqi_cui@mymail.sutd.edu.sg::35ed23db-4088-454d-b2eb-17ecf5fa29f5" providerId="AD" clId="Web-{DA9DABE4-9675-4C16-9D5B-DA7CA9B9FB63}" dt="2021-12-11T18:39:51.647" v="714"/>
          <ac:cxnSpMkLst>
            <pc:docMk/>
            <pc:sldMk cId="865296695" sldId="270"/>
            <ac:cxnSpMk id="13" creationId="{7BC9AC33-D3AF-4D49-B8F0-6AFAA69AA68A}"/>
          </ac:cxnSpMkLst>
        </pc:cxnChg>
      </pc:sldChg>
      <pc:sldChg chg="modSp">
        <pc:chgData name="Student - Cui Wenqi" userId="S::wenqi_cui@mymail.sutd.edu.sg::35ed23db-4088-454d-b2eb-17ecf5fa29f5" providerId="AD" clId="Web-{DA9DABE4-9675-4C16-9D5B-DA7CA9B9FB63}" dt="2021-12-11T18:41:21.367" v="733" actId="1076"/>
        <pc:sldMkLst>
          <pc:docMk/>
          <pc:sldMk cId="1633035315" sldId="271"/>
        </pc:sldMkLst>
        <pc:spChg chg="mod">
          <ac:chgData name="Student - Cui Wenqi" userId="S::wenqi_cui@mymail.sutd.edu.sg::35ed23db-4088-454d-b2eb-17ecf5fa29f5" providerId="AD" clId="Web-{DA9DABE4-9675-4C16-9D5B-DA7CA9B9FB63}" dt="2021-12-11T18:41:21.367" v="733" actId="1076"/>
          <ac:spMkLst>
            <pc:docMk/>
            <pc:sldMk cId="1633035315" sldId="271"/>
            <ac:spMk id="3" creationId="{A5085B08-3587-4A1A-8D4B-30A8C179C003}"/>
          </ac:spMkLst>
        </pc:spChg>
      </pc:sldChg>
      <pc:sldChg chg="modSp">
        <pc:chgData name="Student - Cui Wenqi" userId="S::wenqi_cui@mymail.sutd.edu.sg::35ed23db-4088-454d-b2eb-17ecf5fa29f5" providerId="AD" clId="Web-{DA9DABE4-9675-4C16-9D5B-DA7CA9B9FB63}" dt="2021-12-11T18:41:14.195" v="732" actId="1076"/>
        <pc:sldMkLst>
          <pc:docMk/>
          <pc:sldMk cId="1170656115" sldId="272"/>
        </pc:sldMkLst>
        <pc:spChg chg="mod">
          <ac:chgData name="Student - Cui Wenqi" userId="S::wenqi_cui@mymail.sutd.edu.sg::35ed23db-4088-454d-b2eb-17ecf5fa29f5" providerId="AD" clId="Web-{DA9DABE4-9675-4C16-9D5B-DA7CA9B9FB63}" dt="2021-12-11T18:41:14.195" v="732" actId="1076"/>
          <ac:spMkLst>
            <pc:docMk/>
            <pc:sldMk cId="1170656115" sldId="272"/>
            <ac:spMk id="3" creationId="{FF55CFD0-2F50-42E2-B765-BBBDF6585B4A}"/>
          </ac:spMkLst>
        </pc:spChg>
      </pc:sldChg>
      <pc:sldChg chg="addSp modSp">
        <pc:chgData name="Student - Cui Wenqi" userId="S::wenqi_cui@mymail.sutd.edu.sg::35ed23db-4088-454d-b2eb-17ecf5fa29f5" providerId="AD" clId="Web-{DA9DABE4-9675-4C16-9D5B-DA7CA9B9FB63}" dt="2021-12-11T18:45:26.045" v="784" actId="20577"/>
        <pc:sldMkLst>
          <pc:docMk/>
          <pc:sldMk cId="3489275035" sldId="273"/>
        </pc:sldMkLst>
        <pc:spChg chg="mod">
          <ac:chgData name="Student - Cui Wenqi" userId="S::wenqi_cui@mymail.sutd.edu.sg::35ed23db-4088-454d-b2eb-17ecf5fa29f5" providerId="AD" clId="Web-{DA9DABE4-9675-4C16-9D5B-DA7CA9B9FB63}" dt="2021-12-11T18:43:46.575" v="757" actId="1076"/>
          <ac:spMkLst>
            <pc:docMk/>
            <pc:sldMk cId="3489275035" sldId="273"/>
            <ac:spMk id="3" creationId="{2AB642F8-CA86-449F-B9CA-ADF28743C60D}"/>
          </ac:spMkLst>
        </pc:spChg>
        <pc:spChg chg="add mod">
          <ac:chgData name="Student - Cui Wenqi" userId="S::wenqi_cui@mymail.sutd.edu.sg::35ed23db-4088-454d-b2eb-17ecf5fa29f5" providerId="AD" clId="Web-{DA9DABE4-9675-4C16-9D5B-DA7CA9B9FB63}" dt="2021-12-11T18:45:26.045" v="784" actId="20577"/>
          <ac:spMkLst>
            <pc:docMk/>
            <pc:sldMk cId="3489275035" sldId="273"/>
            <ac:spMk id="4" creationId="{C828F142-1494-46BB-982A-F58DF9CB8FFA}"/>
          </ac:spMkLst>
        </pc:spChg>
        <pc:picChg chg="mod">
          <ac:chgData name="Student - Cui Wenqi" userId="S::wenqi_cui@mymail.sutd.edu.sg::35ed23db-4088-454d-b2eb-17ecf5fa29f5" providerId="AD" clId="Web-{DA9DABE4-9675-4C16-9D5B-DA7CA9B9FB63}" dt="2021-12-11T18:43:55.919" v="759" actId="14100"/>
          <ac:picMkLst>
            <pc:docMk/>
            <pc:sldMk cId="3489275035" sldId="273"/>
            <ac:picMk id="5" creationId="{AB5954EF-D09E-4C99-93D8-2A55120D33EF}"/>
          </ac:picMkLst>
        </pc:picChg>
      </pc:sldChg>
      <pc:sldChg chg="addSp delSp modSp">
        <pc:chgData name="Student - Cui Wenqi" userId="S::wenqi_cui@mymail.sutd.edu.sg::35ed23db-4088-454d-b2eb-17ecf5fa29f5" providerId="AD" clId="Web-{DA9DABE4-9675-4C16-9D5B-DA7CA9B9FB63}" dt="2021-12-11T18:44:38.841" v="771" actId="1076"/>
        <pc:sldMkLst>
          <pc:docMk/>
          <pc:sldMk cId="3888118027" sldId="274"/>
        </pc:sldMkLst>
        <pc:spChg chg="mod">
          <ac:chgData name="Student - Cui Wenqi" userId="S::wenqi_cui@mymail.sutd.edu.sg::35ed23db-4088-454d-b2eb-17ecf5fa29f5" providerId="AD" clId="Web-{DA9DABE4-9675-4C16-9D5B-DA7CA9B9FB63}" dt="2021-12-11T18:41:47.150" v="736" actId="1076"/>
          <ac:spMkLst>
            <pc:docMk/>
            <pc:sldMk cId="3888118027" sldId="274"/>
            <ac:spMk id="3" creationId="{0C8AA98E-66BC-4033-8C41-BBA6224B4594}"/>
          </ac:spMkLst>
        </pc:spChg>
        <pc:spChg chg="add del">
          <ac:chgData name="Student - Cui Wenqi" userId="S::wenqi_cui@mymail.sutd.edu.sg::35ed23db-4088-454d-b2eb-17ecf5fa29f5" providerId="AD" clId="Web-{DA9DABE4-9675-4C16-9D5B-DA7CA9B9FB63}" dt="2021-12-11T18:42:40.511" v="745"/>
          <ac:spMkLst>
            <pc:docMk/>
            <pc:sldMk cId="3888118027" sldId="274"/>
            <ac:spMk id="4" creationId="{71E3D743-C93E-41C2-BE70-BAE3D8973300}"/>
          </ac:spMkLst>
        </pc:spChg>
        <pc:spChg chg="mod">
          <ac:chgData name="Student - Cui Wenqi" userId="S::wenqi_cui@mymail.sutd.edu.sg::35ed23db-4088-454d-b2eb-17ecf5fa29f5" providerId="AD" clId="Web-{DA9DABE4-9675-4C16-9D5B-DA7CA9B9FB63}" dt="2021-12-11T18:42:10.119" v="740" actId="1076"/>
          <ac:spMkLst>
            <pc:docMk/>
            <pc:sldMk cId="3888118027" sldId="274"/>
            <ac:spMk id="6" creationId="{792F5F39-9F6C-420C-9645-1F450C4FF30F}"/>
          </ac:spMkLst>
        </pc:spChg>
        <pc:spChg chg="add del">
          <ac:chgData name="Student - Cui Wenqi" userId="S::wenqi_cui@mymail.sutd.edu.sg::35ed23db-4088-454d-b2eb-17ecf5fa29f5" providerId="AD" clId="Web-{DA9DABE4-9675-4C16-9D5B-DA7CA9B9FB63}" dt="2021-12-11T18:42:56.355" v="749"/>
          <ac:spMkLst>
            <pc:docMk/>
            <pc:sldMk cId="3888118027" sldId="274"/>
            <ac:spMk id="7" creationId="{8BDA7F82-FE3C-4FB0-A8C1-EBDA4A186E7F}"/>
          </ac:spMkLst>
        </pc:spChg>
        <pc:spChg chg="add mod">
          <ac:chgData name="Student - Cui Wenqi" userId="S::wenqi_cui@mymail.sutd.edu.sg::35ed23db-4088-454d-b2eb-17ecf5fa29f5" providerId="AD" clId="Web-{DA9DABE4-9675-4C16-9D5B-DA7CA9B9FB63}" dt="2021-12-11T18:43:20.902" v="754" actId="1076"/>
          <ac:spMkLst>
            <pc:docMk/>
            <pc:sldMk cId="3888118027" sldId="274"/>
            <ac:spMk id="9" creationId="{BA692BC0-DA4B-4E0F-B5FA-58157FCA7419}"/>
          </ac:spMkLst>
        </pc:spChg>
        <pc:spChg chg="add del">
          <ac:chgData name="Student - Cui Wenqi" userId="S::wenqi_cui@mymail.sutd.edu.sg::35ed23db-4088-454d-b2eb-17ecf5fa29f5" providerId="AD" clId="Web-{DA9DABE4-9675-4C16-9D5B-DA7CA9B9FB63}" dt="2021-12-11T18:44:14.919" v="761"/>
          <ac:spMkLst>
            <pc:docMk/>
            <pc:sldMk cId="3888118027" sldId="274"/>
            <ac:spMk id="11" creationId="{21D3C08B-226C-461A-8FD8-C73B8BC37403}"/>
          </ac:spMkLst>
        </pc:spChg>
        <pc:spChg chg="add mod">
          <ac:chgData name="Student - Cui Wenqi" userId="S::wenqi_cui@mymail.sutd.edu.sg::35ed23db-4088-454d-b2eb-17ecf5fa29f5" providerId="AD" clId="Web-{DA9DABE4-9675-4C16-9D5B-DA7CA9B9FB63}" dt="2021-12-11T18:44:38.841" v="771" actId="1076"/>
          <ac:spMkLst>
            <pc:docMk/>
            <pc:sldMk cId="3888118027" sldId="274"/>
            <ac:spMk id="13" creationId="{503A05C6-938D-46D6-BCB9-E4FC9BB32C37}"/>
          </ac:spMkLst>
        </pc:spChg>
        <pc:picChg chg="mod">
          <ac:chgData name="Student - Cui Wenqi" userId="S::wenqi_cui@mymail.sutd.edu.sg::35ed23db-4088-454d-b2eb-17ecf5fa29f5" providerId="AD" clId="Web-{DA9DABE4-9675-4C16-9D5B-DA7CA9B9FB63}" dt="2021-12-11T18:42:47.151" v="747" actId="1076"/>
          <ac:picMkLst>
            <pc:docMk/>
            <pc:sldMk cId="3888118027" sldId="274"/>
            <ac:picMk id="5" creationId="{B6BCF880-F288-4FFE-8FAD-52635DCEFF6F}"/>
          </ac:picMkLst>
        </pc:picChg>
        <pc:cxnChg chg="del">
          <ac:chgData name="Student - Cui Wenqi" userId="S::wenqi_cui@mymail.sutd.edu.sg::35ed23db-4088-454d-b2eb-17ecf5fa29f5" providerId="AD" clId="Web-{DA9DABE4-9675-4C16-9D5B-DA7CA9B9FB63}" dt="2021-12-11T18:42:42.308" v="746"/>
          <ac:cxnSpMkLst>
            <pc:docMk/>
            <pc:sldMk cId="3888118027" sldId="274"/>
            <ac:cxnSpMk id="8" creationId="{8E96AD26-9D00-4CE8-971E-E23C2E47178E}"/>
          </ac:cxnSpMkLst>
        </pc:cxnChg>
      </pc:sldChg>
      <pc:sldChg chg="addSp modSp">
        <pc:chgData name="Student - Cui Wenqi" userId="S::wenqi_cui@mymail.sutd.edu.sg::35ed23db-4088-454d-b2eb-17ecf5fa29f5" providerId="AD" clId="Web-{DA9DABE4-9675-4C16-9D5B-DA7CA9B9FB63}" dt="2021-12-11T18:26:51.287" v="587" actId="20577"/>
        <pc:sldMkLst>
          <pc:docMk/>
          <pc:sldMk cId="1877122981" sldId="275"/>
        </pc:sldMkLst>
        <pc:spChg chg="mod">
          <ac:chgData name="Student - Cui Wenqi" userId="S::wenqi_cui@mymail.sutd.edu.sg::35ed23db-4088-454d-b2eb-17ecf5fa29f5" providerId="AD" clId="Web-{DA9DABE4-9675-4C16-9D5B-DA7CA9B9FB63}" dt="2021-12-11T18:23:35.594" v="550" actId="1076"/>
          <ac:spMkLst>
            <pc:docMk/>
            <pc:sldMk cId="1877122981" sldId="275"/>
            <ac:spMk id="3" creationId="{20D0C5D4-12FB-4AB4-BC3E-FCE057889BA3}"/>
          </ac:spMkLst>
        </pc:spChg>
        <pc:spChg chg="add mod">
          <ac:chgData name="Student - Cui Wenqi" userId="S::wenqi_cui@mymail.sutd.edu.sg::35ed23db-4088-454d-b2eb-17ecf5fa29f5" providerId="AD" clId="Web-{DA9DABE4-9675-4C16-9D5B-DA7CA9B9FB63}" dt="2021-12-11T18:26:51.287" v="587" actId="20577"/>
          <ac:spMkLst>
            <pc:docMk/>
            <pc:sldMk cId="1877122981" sldId="275"/>
            <ac:spMk id="4" creationId="{5BDF4F91-2B0C-4C41-8841-FC87F0AB35B9}"/>
          </ac:spMkLst>
        </pc:spChg>
        <pc:picChg chg="mod">
          <ac:chgData name="Student - Cui Wenqi" userId="S::wenqi_cui@mymail.sutd.edu.sg::35ed23db-4088-454d-b2eb-17ecf5fa29f5" providerId="AD" clId="Web-{DA9DABE4-9675-4C16-9D5B-DA7CA9B9FB63}" dt="2021-12-11T18:23:48.032" v="552" actId="1076"/>
          <ac:picMkLst>
            <pc:docMk/>
            <pc:sldMk cId="1877122981" sldId="275"/>
            <ac:picMk id="5" creationId="{069962D1-7F85-45E2-94C9-0FCD499CDCE3}"/>
          </ac:picMkLst>
        </pc:picChg>
      </pc:sldChg>
      <pc:sldChg chg="addSp delSp modSp">
        <pc:chgData name="Student - Cui Wenqi" userId="S::wenqi_cui@mymail.sutd.edu.sg::35ed23db-4088-454d-b2eb-17ecf5fa29f5" providerId="AD" clId="Web-{DA9DABE4-9675-4C16-9D5B-DA7CA9B9FB63}" dt="2021-12-11T18:49:58.395" v="856" actId="1076"/>
        <pc:sldMkLst>
          <pc:docMk/>
          <pc:sldMk cId="2245372709" sldId="276"/>
        </pc:sldMkLst>
        <pc:spChg chg="mod">
          <ac:chgData name="Student - Cui Wenqi" userId="S::wenqi_cui@mymail.sutd.edu.sg::35ed23db-4088-454d-b2eb-17ecf5fa29f5" providerId="AD" clId="Web-{DA9DABE4-9675-4C16-9D5B-DA7CA9B9FB63}" dt="2021-12-11T18:48:03.767" v="835" actId="1076"/>
          <ac:spMkLst>
            <pc:docMk/>
            <pc:sldMk cId="2245372709" sldId="276"/>
            <ac:spMk id="3" creationId="{85249454-6635-4AA1-960C-04B5F8033A15}"/>
          </ac:spMkLst>
        </pc:spChg>
        <pc:spChg chg="add del mod">
          <ac:chgData name="Student - Cui Wenqi" userId="S::wenqi_cui@mymail.sutd.edu.sg::35ed23db-4088-454d-b2eb-17ecf5fa29f5" providerId="AD" clId="Web-{DA9DABE4-9675-4C16-9D5B-DA7CA9B9FB63}" dt="2021-12-11T18:48:24.721" v="844"/>
          <ac:spMkLst>
            <pc:docMk/>
            <pc:sldMk cId="2245372709" sldId="276"/>
            <ac:spMk id="4" creationId="{164F16C3-5146-4635-B699-6F1E72FDDC4A}"/>
          </ac:spMkLst>
        </pc:spChg>
        <pc:spChg chg="add del mod">
          <ac:chgData name="Student - Cui Wenqi" userId="S::wenqi_cui@mymail.sutd.edu.sg::35ed23db-4088-454d-b2eb-17ecf5fa29f5" providerId="AD" clId="Web-{DA9DABE4-9675-4C16-9D5B-DA7CA9B9FB63}" dt="2021-12-11T18:48:48.362" v="854" actId="14100"/>
          <ac:spMkLst>
            <pc:docMk/>
            <pc:sldMk cId="2245372709" sldId="276"/>
            <ac:spMk id="6" creationId="{16E997BD-12C8-4088-90DE-F1CF06937DBC}"/>
          </ac:spMkLst>
        </pc:spChg>
        <pc:spChg chg="mod">
          <ac:chgData name="Student - Cui Wenqi" userId="S::wenqi_cui@mymail.sutd.edu.sg::35ed23db-4088-454d-b2eb-17ecf5fa29f5" providerId="AD" clId="Web-{DA9DABE4-9675-4C16-9D5B-DA7CA9B9FB63}" dt="2021-12-11T18:48:26.205" v="845" actId="1076"/>
          <ac:spMkLst>
            <pc:docMk/>
            <pc:sldMk cId="2245372709" sldId="276"/>
            <ac:spMk id="8" creationId="{B40235CA-FBB1-4FF6-8ADB-4920F2660E84}"/>
          </ac:spMkLst>
        </pc:spChg>
        <pc:spChg chg="add mod">
          <ac:chgData name="Student - Cui Wenqi" userId="S::wenqi_cui@mymail.sutd.edu.sg::35ed23db-4088-454d-b2eb-17ecf5fa29f5" providerId="AD" clId="Web-{DA9DABE4-9675-4C16-9D5B-DA7CA9B9FB63}" dt="2021-12-11T18:49:58.395" v="856" actId="1076"/>
          <ac:spMkLst>
            <pc:docMk/>
            <pc:sldMk cId="2245372709" sldId="276"/>
            <ac:spMk id="9" creationId="{D8FC7FDE-8C11-4668-BE51-12FCF7D39EF1}"/>
          </ac:spMkLst>
        </pc:spChg>
        <pc:picChg chg="mod">
          <ac:chgData name="Student - Cui Wenqi" userId="S::wenqi_cui@mymail.sutd.edu.sg::35ed23db-4088-454d-b2eb-17ecf5fa29f5" providerId="AD" clId="Web-{DA9DABE4-9675-4C16-9D5B-DA7CA9B9FB63}" dt="2021-12-11T18:48:07.033" v="837" actId="14100"/>
          <ac:picMkLst>
            <pc:docMk/>
            <pc:sldMk cId="2245372709" sldId="276"/>
            <ac:picMk id="5" creationId="{08687C08-AE85-4040-A391-C5E0FFA7BB98}"/>
          </ac:picMkLst>
        </pc:picChg>
        <pc:cxnChg chg="add del mod">
          <ac:chgData name="Student - Cui Wenqi" userId="S::wenqi_cui@mymail.sutd.edu.sg::35ed23db-4088-454d-b2eb-17ecf5fa29f5" providerId="AD" clId="Web-{DA9DABE4-9675-4C16-9D5B-DA7CA9B9FB63}" dt="2021-12-11T18:48:31.877" v="847"/>
          <ac:cxnSpMkLst>
            <pc:docMk/>
            <pc:sldMk cId="2245372709" sldId="276"/>
            <ac:cxnSpMk id="7" creationId="{D8CD4503-21D9-40E8-98B9-E19D02640F3C}"/>
          </ac:cxnSpMkLst>
        </pc:cxnChg>
        <pc:cxnChg chg="mod">
          <ac:chgData name="Student - Cui Wenqi" userId="S::wenqi_cui@mymail.sutd.edu.sg::35ed23db-4088-454d-b2eb-17ecf5fa29f5" providerId="AD" clId="Web-{DA9DABE4-9675-4C16-9D5B-DA7CA9B9FB63}" dt="2021-12-11T18:48:12.377" v="840" actId="14100"/>
          <ac:cxnSpMkLst>
            <pc:docMk/>
            <pc:sldMk cId="2245372709" sldId="276"/>
            <ac:cxnSpMk id="10" creationId="{0B6A4139-DEB4-4389-BD80-AAB10C22298E}"/>
          </ac:cxnSpMkLst>
        </pc:cxnChg>
      </pc:sldChg>
      <pc:sldChg chg="modSp">
        <pc:chgData name="Student - Cui Wenqi" userId="S::wenqi_cui@mymail.sutd.edu.sg::35ed23db-4088-454d-b2eb-17ecf5fa29f5" providerId="AD" clId="Web-{DA9DABE4-9675-4C16-9D5B-DA7CA9B9FB63}" dt="2021-12-11T18:50:06.660" v="859" actId="1076"/>
        <pc:sldMkLst>
          <pc:docMk/>
          <pc:sldMk cId="1952367874" sldId="277"/>
        </pc:sldMkLst>
        <pc:spChg chg="mod">
          <ac:chgData name="Student - Cui Wenqi" userId="S::wenqi_cui@mymail.sutd.edu.sg::35ed23db-4088-454d-b2eb-17ecf5fa29f5" providerId="AD" clId="Web-{DA9DABE4-9675-4C16-9D5B-DA7CA9B9FB63}" dt="2021-12-11T18:50:06.660" v="859" actId="1076"/>
          <ac:spMkLst>
            <pc:docMk/>
            <pc:sldMk cId="1952367874" sldId="277"/>
            <ac:spMk id="3" creationId="{939563D3-6BCE-45A5-B91C-F33B4E8818B2}"/>
          </ac:spMkLst>
        </pc:spChg>
      </pc:sldChg>
      <pc:sldChg chg="addSp modSp">
        <pc:chgData name="Student - Cui Wenqi" userId="S::wenqi_cui@mymail.sutd.edu.sg::35ed23db-4088-454d-b2eb-17ecf5fa29f5" providerId="AD" clId="Web-{DA9DABE4-9675-4C16-9D5B-DA7CA9B9FB63}" dt="2021-12-11T18:55:16.604" v="929" actId="20577"/>
        <pc:sldMkLst>
          <pc:docMk/>
          <pc:sldMk cId="2337205377" sldId="278"/>
        </pc:sldMkLst>
        <pc:spChg chg="mod">
          <ac:chgData name="Student - Cui Wenqi" userId="S::wenqi_cui@mymail.sutd.edu.sg::35ed23db-4088-454d-b2eb-17ecf5fa29f5" providerId="AD" clId="Web-{DA9DABE4-9675-4C16-9D5B-DA7CA9B9FB63}" dt="2021-12-11T18:50:35.864" v="866" actId="1076"/>
          <ac:spMkLst>
            <pc:docMk/>
            <pc:sldMk cId="2337205377" sldId="278"/>
            <ac:spMk id="3" creationId="{13F6B217-20C4-41D8-845A-CCB7DC8DE424}"/>
          </ac:spMkLst>
        </pc:spChg>
        <pc:spChg chg="add mod">
          <ac:chgData name="Student - Cui Wenqi" userId="S::wenqi_cui@mymail.sutd.edu.sg::35ed23db-4088-454d-b2eb-17ecf5fa29f5" providerId="AD" clId="Web-{DA9DABE4-9675-4C16-9D5B-DA7CA9B9FB63}" dt="2021-12-11T18:53:45.977" v="906" actId="1076"/>
          <ac:spMkLst>
            <pc:docMk/>
            <pc:sldMk cId="2337205377" sldId="278"/>
            <ac:spMk id="4" creationId="{DCCD2939-4630-4B6D-A7E4-A79338578E05}"/>
          </ac:spMkLst>
        </pc:spChg>
        <pc:spChg chg="add mod">
          <ac:chgData name="Student - Cui Wenqi" userId="S::wenqi_cui@mymail.sutd.edu.sg::35ed23db-4088-454d-b2eb-17ecf5fa29f5" providerId="AD" clId="Web-{DA9DABE4-9675-4C16-9D5B-DA7CA9B9FB63}" dt="2021-12-11T18:54:44.119" v="917" actId="20577"/>
          <ac:spMkLst>
            <pc:docMk/>
            <pc:sldMk cId="2337205377" sldId="278"/>
            <ac:spMk id="6" creationId="{F4680D58-3131-4939-A4F9-D242BB52A280}"/>
          </ac:spMkLst>
        </pc:spChg>
        <pc:spChg chg="add mod">
          <ac:chgData name="Student - Cui Wenqi" userId="S::wenqi_cui@mymail.sutd.edu.sg::35ed23db-4088-454d-b2eb-17ecf5fa29f5" providerId="AD" clId="Web-{DA9DABE4-9675-4C16-9D5B-DA7CA9B9FB63}" dt="2021-12-11T18:55:16.604" v="929" actId="20577"/>
          <ac:spMkLst>
            <pc:docMk/>
            <pc:sldMk cId="2337205377" sldId="278"/>
            <ac:spMk id="8" creationId="{FFA443AF-6D3C-44AE-AA6E-254E6BA3AE4C}"/>
          </ac:spMkLst>
        </pc:spChg>
        <pc:picChg chg="mod">
          <ac:chgData name="Student - Cui Wenqi" userId="S::wenqi_cui@mymail.sutd.edu.sg::35ed23db-4088-454d-b2eb-17ecf5fa29f5" providerId="AD" clId="Web-{DA9DABE4-9675-4C16-9D5B-DA7CA9B9FB63}" dt="2021-12-11T18:50:44.568" v="868" actId="14100"/>
          <ac:picMkLst>
            <pc:docMk/>
            <pc:sldMk cId="2337205377" sldId="278"/>
            <ac:picMk id="5" creationId="{0D95D3F0-1D1D-4683-8704-34D0BB75523C}"/>
          </ac:picMkLst>
        </pc:picChg>
        <pc:picChg chg="mod">
          <ac:chgData name="Student - Cui Wenqi" userId="S::wenqi_cui@mymail.sutd.edu.sg::35ed23db-4088-454d-b2eb-17ecf5fa29f5" providerId="AD" clId="Web-{DA9DABE4-9675-4C16-9D5B-DA7CA9B9FB63}" dt="2021-12-11T18:51:33.412" v="880" actId="1076"/>
          <ac:picMkLst>
            <pc:docMk/>
            <pc:sldMk cId="2337205377" sldId="278"/>
            <ac:picMk id="9" creationId="{DE58FAF3-5848-479F-ACB7-9990FB96374C}"/>
          </ac:picMkLst>
        </pc:picChg>
        <pc:picChg chg="mod">
          <ac:chgData name="Student - Cui Wenqi" userId="S::wenqi_cui@mymail.sutd.edu.sg::35ed23db-4088-454d-b2eb-17ecf5fa29f5" providerId="AD" clId="Web-{DA9DABE4-9675-4C16-9D5B-DA7CA9B9FB63}" dt="2021-12-11T18:51:37.225" v="882" actId="1076"/>
          <ac:picMkLst>
            <pc:docMk/>
            <pc:sldMk cId="2337205377" sldId="278"/>
            <ac:picMk id="11" creationId="{64DB1188-9B8F-4260-B71E-77C0067EC993}"/>
          </ac:picMkLst>
        </pc:picChg>
        <pc:cxnChg chg="mod">
          <ac:chgData name="Student - Cui Wenqi" userId="S::wenqi_cui@mymail.sutd.edu.sg::35ed23db-4088-454d-b2eb-17ecf5fa29f5" providerId="AD" clId="Web-{DA9DABE4-9675-4C16-9D5B-DA7CA9B9FB63}" dt="2021-12-11T18:52:36.898" v="892" actId="14100"/>
          <ac:cxnSpMkLst>
            <pc:docMk/>
            <pc:sldMk cId="2337205377" sldId="278"/>
            <ac:cxnSpMk id="14" creationId="{ADF70581-FB67-4DBE-B67E-9B4C61D5B7CD}"/>
          </ac:cxnSpMkLst>
        </pc:cxnChg>
        <pc:cxnChg chg="mod">
          <ac:chgData name="Student - Cui Wenqi" userId="S::wenqi_cui@mymail.sutd.edu.sg::35ed23db-4088-454d-b2eb-17ecf5fa29f5" providerId="AD" clId="Web-{DA9DABE4-9675-4C16-9D5B-DA7CA9B9FB63}" dt="2021-12-11T18:52:24.148" v="891"/>
          <ac:cxnSpMkLst>
            <pc:docMk/>
            <pc:sldMk cId="2337205377" sldId="278"/>
            <ac:cxnSpMk id="16" creationId="{68D75F0C-1A63-43F0-B2B1-4972A2738864}"/>
          </ac:cxnSpMkLst>
        </pc:cxnChg>
      </pc:sldChg>
      <pc:sldChg chg="addSp delSp modSp">
        <pc:chgData name="Student - Cui Wenqi" userId="S::wenqi_cui@mymail.sutd.edu.sg::35ed23db-4088-454d-b2eb-17ecf5fa29f5" providerId="AD" clId="Web-{DA9DABE4-9675-4C16-9D5B-DA7CA9B9FB63}" dt="2021-12-11T18:59:20.641" v="991" actId="20577"/>
        <pc:sldMkLst>
          <pc:docMk/>
          <pc:sldMk cId="4089077444" sldId="279"/>
        </pc:sldMkLst>
        <pc:spChg chg="add del mod">
          <ac:chgData name="Student - Cui Wenqi" userId="S::wenqi_cui@mymail.sutd.edu.sg::35ed23db-4088-454d-b2eb-17ecf5fa29f5" providerId="AD" clId="Web-{DA9DABE4-9675-4C16-9D5B-DA7CA9B9FB63}" dt="2021-12-11T18:55:37.402" v="932"/>
          <ac:spMkLst>
            <pc:docMk/>
            <pc:sldMk cId="4089077444" sldId="279"/>
            <ac:spMk id="4" creationId="{A8F333F1-F595-4AF4-A8DC-07DDADD3E19A}"/>
          </ac:spMkLst>
        </pc:spChg>
        <pc:spChg chg="add mod">
          <ac:chgData name="Student - Cui Wenqi" userId="S::wenqi_cui@mymail.sutd.edu.sg::35ed23db-4088-454d-b2eb-17ecf5fa29f5" providerId="AD" clId="Web-{DA9DABE4-9675-4C16-9D5B-DA7CA9B9FB63}" dt="2021-12-11T18:57:46.529" v="967" actId="20577"/>
          <ac:spMkLst>
            <pc:docMk/>
            <pc:sldMk cId="4089077444" sldId="279"/>
            <ac:spMk id="6" creationId="{291E418D-2406-459A-BACD-3FDD3865E8C2}"/>
          </ac:spMkLst>
        </pc:spChg>
        <pc:spChg chg="mod">
          <ac:chgData name="Student - Cui Wenqi" userId="S::wenqi_cui@mymail.sutd.edu.sg::35ed23db-4088-454d-b2eb-17ecf5fa29f5" providerId="AD" clId="Web-{DA9DABE4-9675-4C16-9D5B-DA7CA9B9FB63}" dt="2021-12-11T18:55:44.292" v="934" actId="20577"/>
          <ac:spMkLst>
            <pc:docMk/>
            <pc:sldMk cId="4089077444" sldId="279"/>
            <ac:spMk id="7" creationId="{FDE06174-FC7F-429D-8574-32914A6EE8AB}"/>
          </ac:spMkLst>
        </pc:spChg>
        <pc:spChg chg="add mod">
          <ac:chgData name="Student - Cui Wenqi" userId="S::wenqi_cui@mymail.sutd.edu.sg::35ed23db-4088-454d-b2eb-17ecf5fa29f5" providerId="AD" clId="Web-{DA9DABE4-9675-4C16-9D5B-DA7CA9B9FB63}" dt="2021-12-11T18:58:30.890" v="979" actId="20577"/>
          <ac:spMkLst>
            <pc:docMk/>
            <pc:sldMk cId="4089077444" sldId="279"/>
            <ac:spMk id="8" creationId="{DB7A2C7F-8E3C-497F-83F8-45BF575327CC}"/>
          </ac:spMkLst>
        </pc:spChg>
        <pc:spChg chg="mod">
          <ac:chgData name="Student - Cui Wenqi" userId="S::wenqi_cui@mymail.sutd.edu.sg::35ed23db-4088-454d-b2eb-17ecf5fa29f5" providerId="AD" clId="Web-{DA9DABE4-9675-4C16-9D5B-DA7CA9B9FB63}" dt="2021-12-11T18:56:25.356" v="946" actId="1076"/>
          <ac:spMkLst>
            <pc:docMk/>
            <pc:sldMk cId="4089077444" sldId="279"/>
            <ac:spMk id="10" creationId="{D74D3474-22DB-4C49-8262-9D383BC8FD00}"/>
          </ac:spMkLst>
        </pc:spChg>
        <pc:spChg chg="mod">
          <ac:chgData name="Student - Cui Wenqi" userId="S::wenqi_cui@mymail.sutd.edu.sg::35ed23db-4088-454d-b2eb-17ecf5fa29f5" providerId="AD" clId="Web-{DA9DABE4-9675-4C16-9D5B-DA7CA9B9FB63}" dt="2021-12-11T18:56:13.012" v="945" actId="20577"/>
          <ac:spMkLst>
            <pc:docMk/>
            <pc:sldMk cId="4089077444" sldId="279"/>
            <ac:spMk id="11" creationId="{6463DD01-FE32-4C02-887A-CD5D09AC798B}"/>
          </ac:spMkLst>
        </pc:spChg>
        <pc:spChg chg="add mod">
          <ac:chgData name="Student - Cui Wenqi" userId="S::wenqi_cui@mymail.sutd.edu.sg::35ed23db-4088-454d-b2eb-17ecf5fa29f5" providerId="AD" clId="Web-{DA9DABE4-9675-4C16-9D5B-DA7CA9B9FB63}" dt="2021-12-11T18:59:20.641" v="991" actId="20577"/>
          <ac:spMkLst>
            <pc:docMk/>
            <pc:sldMk cId="4089077444" sldId="279"/>
            <ac:spMk id="12" creationId="{A6319AFB-8BCB-410C-B7DB-09195E07190C}"/>
          </ac:spMkLst>
        </pc:spChg>
        <pc:picChg chg="mod">
          <ac:chgData name="Student - Cui Wenqi" userId="S::wenqi_cui@mymail.sutd.edu.sg::35ed23db-4088-454d-b2eb-17ecf5fa29f5" providerId="AD" clId="Web-{DA9DABE4-9675-4C16-9D5B-DA7CA9B9FB63}" dt="2021-12-11T18:55:54.636" v="935" actId="1076"/>
          <ac:picMkLst>
            <pc:docMk/>
            <pc:sldMk cId="4089077444" sldId="279"/>
            <ac:picMk id="9" creationId="{BA70D33C-8741-4CDA-9ADE-CC2BC3AE80C7}"/>
          </ac:picMkLst>
        </pc:picChg>
        <pc:picChg chg="mod">
          <ac:chgData name="Student - Cui Wenqi" userId="S::wenqi_cui@mymail.sutd.edu.sg::35ed23db-4088-454d-b2eb-17ecf5fa29f5" providerId="AD" clId="Web-{DA9DABE4-9675-4C16-9D5B-DA7CA9B9FB63}" dt="2021-12-11T18:56:08.043" v="941" actId="14100"/>
          <ac:picMkLst>
            <pc:docMk/>
            <pc:sldMk cId="4089077444" sldId="279"/>
            <ac:picMk id="17" creationId="{9C9E1FDE-F69E-4AA4-8CA0-7FBC1CFB7448}"/>
          </ac:picMkLst>
        </pc:picChg>
      </pc:sldChg>
      <pc:sldChg chg="addSp delSp modSp">
        <pc:chgData name="Student - Cui Wenqi" userId="S::wenqi_cui@mymail.sutd.edu.sg::35ed23db-4088-454d-b2eb-17ecf5fa29f5" providerId="AD" clId="Web-{DA9DABE4-9675-4C16-9D5B-DA7CA9B9FB63}" dt="2021-12-11T19:01:36.862" v="1008" actId="1076"/>
        <pc:sldMkLst>
          <pc:docMk/>
          <pc:sldMk cId="781971988" sldId="280"/>
        </pc:sldMkLst>
        <pc:spChg chg="mod">
          <ac:chgData name="Student - Cui Wenqi" userId="S::wenqi_cui@mymail.sutd.edu.sg::35ed23db-4088-454d-b2eb-17ecf5fa29f5" providerId="AD" clId="Web-{DA9DABE4-9675-4C16-9D5B-DA7CA9B9FB63}" dt="2021-12-11T18:57:15.982" v="957" actId="1076"/>
          <ac:spMkLst>
            <pc:docMk/>
            <pc:sldMk cId="781971988" sldId="280"/>
            <ac:spMk id="2" creationId="{A708D302-AA8A-4395-820D-CE8916AFFF59}"/>
          </ac:spMkLst>
        </pc:spChg>
        <pc:spChg chg="mod ord">
          <ac:chgData name="Student - Cui Wenqi" userId="S::wenqi_cui@mymail.sutd.edu.sg::35ed23db-4088-454d-b2eb-17ecf5fa29f5" providerId="AD" clId="Web-{DA9DABE4-9675-4C16-9D5B-DA7CA9B9FB63}" dt="2021-12-11T19:01:36.862" v="1008" actId="1076"/>
          <ac:spMkLst>
            <pc:docMk/>
            <pc:sldMk cId="781971988" sldId="280"/>
            <ac:spMk id="3" creationId="{C7D87EE2-59A5-4E76-A280-09D7384AD704}"/>
          </ac:spMkLst>
        </pc:spChg>
        <pc:spChg chg="add mod">
          <ac:chgData name="Student - Cui Wenqi" userId="S::wenqi_cui@mymail.sutd.edu.sg::35ed23db-4088-454d-b2eb-17ecf5fa29f5" providerId="AD" clId="Web-{DA9DABE4-9675-4C16-9D5B-DA7CA9B9FB63}" dt="2021-12-11T19:01:16.893" v="1003" actId="1076"/>
          <ac:spMkLst>
            <pc:docMk/>
            <pc:sldMk cId="781971988" sldId="280"/>
            <ac:spMk id="4" creationId="{EDA0429D-A7E7-4543-B22D-A1945F594A87}"/>
          </ac:spMkLst>
        </pc:spChg>
        <pc:spChg chg="del">
          <ac:chgData name="Student - Cui Wenqi" userId="S::wenqi_cui@mymail.sutd.edu.sg::35ed23db-4088-454d-b2eb-17ecf5fa29f5" providerId="AD" clId="Web-{DA9DABE4-9675-4C16-9D5B-DA7CA9B9FB63}" dt="2021-12-11T18:56:57.560" v="952"/>
          <ac:spMkLst>
            <pc:docMk/>
            <pc:sldMk cId="781971988" sldId="280"/>
            <ac:spMk id="10" creationId="{3BCB5F6A-9EB0-40B0-9D13-3023E9A20508}"/>
          </ac:spMkLst>
        </pc:spChg>
        <pc:picChg chg="mod">
          <ac:chgData name="Student - Cui Wenqi" userId="S::wenqi_cui@mymail.sutd.edu.sg::35ed23db-4088-454d-b2eb-17ecf5fa29f5" providerId="AD" clId="Web-{DA9DABE4-9675-4C16-9D5B-DA7CA9B9FB63}" dt="2021-12-11T18:57:09.982" v="955" actId="1076"/>
          <ac:picMkLst>
            <pc:docMk/>
            <pc:sldMk cId="781971988" sldId="280"/>
            <ac:picMk id="5" creationId="{D277D15C-E21D-49C8-BD0A-FC7ADD534521}"/>
          </ac:picMkLst>
        </pc:picChg>
      </pc:sldChg>
      <pc:sldChg chg="addSp delSp modSp">
        <pc:chgData name="Student - Cui Wenqi" userId="S::wenqi_cui@mymail.sutd.edu.sg::35ed23db-4088-454d-b2eb-17ecf5fa29f5" providerId="AD" clId="Web-{DA9DABE4-9675-4C16-9D5B-DA7CA9B9FB63}" dt="2021-12-11T19:03:06.973" v="1038" actId="1076"/>
        <pc:sldMkLst>
          <pc:docMk/>
          <pc:sldMk cId="2695302521" sldId="281"/>
        </pc:sldMkLst>
        <pc:spChg chg="add del">
          <ac:chgData name="Student - Cui Wenqi" userId="S::wenqi_cui@mymail.sutd.edu.sg::35ed23db-4088-454d-b2eb-17ecf5fa29f5" providerId="AD" clId="Web-{DA9DABE4-9675-4C16-9D5B-DA7CA9B9FB63}" dt="2021-12-11T19:02:36.098" v="1024"/>
          <ac:spMkLst>
            <pc:docMk/>
            <pc:sldMk cId="2695302521" sldId="281"/>
            <ac:spMk id="4" creationId="{48DE0332-1065-4215-95D2-CB27ECAC2066}"/>
          </ac:spMkLst>
        </pc:spChg>
        <pc:spChg chg="add mod">
          <ac:chgData name="Student - Cui Wenqi" userId="S::wenqi_cui@mymail.sutd.edu.sg::35ed23db-4088-454d-b2eb-17ecf5fa29f5" providerId="AD" clId="Web-{DA9DABE4-9675-4C16-9D5B-DA7CA9B9FB63}" dt="2021-12-11T19:03:06.973" v="1038" actId="1076"/>
          <ac:spMkLst>
            <pc:docMk/>
            <pc:sldMk cId="2695302521" sldId="281"/>
            <ac:spMk id="6" creationId="{7CA84AC6-4F4A-47DB-87C1-1AF6EFF183B6}"/>
          </ac:spMkLst>
        </pc:spChg>
        <pc:spChg chg="mod">
          <ac:chgData name="Student - Cui Wenqi" userId="S::wenqi_cui@mymail.sutd.edu.sg::35ed23db-4088-454d-b2eb-17ecf5fa29f5" providerId="AD" clId="Web-{DA9DABE4-9675-4C16-9D5B-DA7CA9B9FB63}" dt="2021-12-11T19:02:06.003" v="1019" actId="20577"/>
          <ac:spMkLst>
            <pc:docMk/>
            <pc:sldMk cId="2695302521" sldId="281"/>
            <ac:spMk id="7" creationId="{E7EFB8D6-5F1B-4075-89E5-4AC324185308}"/>
          </ac:spMkLst>
        </pc:spChg>
        <pc:picChg chg="mod">
          <ac:chgData name="Student - Cui Wenqi" userId="S::wenqi_cui@mymail.sutd.edu.sg::35ed23db-4088-454d-b2eb-17ecf5fa29f5" providerId="AD" clId="Web-{DA9DABE4-9675-4C16-9D5B-DA7CA9B9FB63}" dt="2021-12-11T19:02:18.550" v="1022" actId="1076"/>
          <ac:picMkLst>
            <pc:docMk/>
            <pc:sldMk cId="2695302521" sldId="281"/>
            <ac:picMk id="9" creationId="{8C6FA7AB-B70E-4E79-A5B7-678456948ACE}"/>
          </ac:picMkLst>
        </pc:picChg>
      </pc:sldChg>
      <pc:sldChg chg="addSp delSp modSp mod setBg">
        <pc:chgData name="Student - Cui Wenqi" userId="S::wenqi_cui@mymail.sutd.edu.sg::35ed23db-4088-454d-b2eb-17ecf5fa29f5" providerId="AD" clId="Web-{DA9DABE4-9675-4C16-9D5B-DA7CA9B9FB63}" dt="2021-12-11T19:10:21.045" v="1068" actId="20577"/>
        <pc:sldMkLst>
          <pc:docMk/>
          <pc:sldMk cId="2892169602" sldId="282"/>
        </pc:sldMkLst>
        <pc:spChg chg="mod">
          <ac:chgData name="Student - Cui Wenqi" userId="S::wenqi_cui@mymail.sutd.edu.sg::35ed23db-4088-454d-b2eb-17ecf5fa29f5" providerId="AD" clId="Web-{DA9DABE4-9675-4C16-9D5B-DA7CA9B9FB63}" dt="2021-12-11T19:10:21.045" v="1068" actId="20577"/>
          <ac:spMkLst>
            <pc:docMk/>
            <pc:sldMk cId="2892169602" sldId="282"/>
            <ac:spMk id="2" creationId="{F3D14330-C89D-412D-8C8A-5D3EF479F302}"/>
          </ac:spMkLst>
        </pc:spChg>
        <pc:spChg chg="mod">
          <ac:chgData name="Student - Cui Wenqi" userId="S::wenqi_cui@mymail.sutd.edu.sg::35ed23db-4088-454d-b2eb-17ecf5fa29f5" providerId="AD" clId="Web-{DA9DABE4-9675-4C16-9D5B-DA7CA9B9FB63}" dt="2021-12-11T19:09:02.371" v="1057" actId="1076"/>
          <ac:spMkLst>
            <pc:docMk/>
            <pc:sldMk cId="2892169602" sldId="282"/>
            <ac:spMk id="3" creationId="{952E1678-5C82-4EEA-9C03-E7B036BFED07}"/>
          </ac:spMkLst>
        </pc:spChg>
        <pc:spChg chg="add del">
          <ac:chgData name="Student - Cui Wenqi" userId="S::wenqi_cui@mymail.sutd.edu.sg::35ed23db-4088-454d-b2eb-17ecf5fa29f5" providerId="AD" clId="Web-{DA9DABE4-9675-4C16-9D5B-DA7CA9B9FB63}" dt="2021-12-11T19:08:20.808" v="1047"/>
          <ac:spMkLst>
            <pc:docMk/>
            <pc:sldMk cId="2892169602" sldId="282"/>
            <ac:spMk id="11" creationId="{D94A7024-D948-494D-8920-BBA2DA07D15B}"/>
          </ac:spMkLst>
        </pc:spChg>
        <pc:spChg chg="add">
          <ac:chgData name="Student - Cui Wenqi" userId="S::wenqi_cui@mymail.sutd.edu.sg::35ed23db-4088-454d-b2eb-17ecf5fa29f5" providerId="AD" clId="Web-{DA9DABE4-9675-4C16-9D5B-DA7CA9B9FB63}" dt="2021-12-11T19:08:20.824" v="1048"/>
          <ac:spMkLst>
            <pc:docMk/>
            <pc:sldMk cId="2892169602" sldId="282"/>
            <ac:spMk id="15" creationId="{3F088236-D655-4F88-B238-E16762358025}"/>
          </ac:spMkLst>
        </pc:spChg>
        <pc:spChg chg="add">
          <ac:chgData name="Student - Cui Wenqi" userId="S::wenqi_cui@mymail.sutd.edu.sg::35ed23db-4088-454d-b2eb-17ecf5fa29f5" providerId="AD" clId="Web-{DA9DABE4-9675-4C16-9D5B-DA7CA9B9FB63}" dt="2021-12-11T19:08:20.824" v="1048"/>
          <ac:spMkLst>
            <pc:docMk/>
            <pc:sldMk cId="2892169602" sldId="282"/>
            <ac:spMk id="17" creationId="{3DAC0C92-199E-475C-9390-119A9B027276}"/>
          </ac:spMkLst>
        </pc:spChg>
        <pc:spChg chg="add del">
          <ac:chgData name="Student - Cui Wenqi" userId="S::wenqi_cui@mymail.sutd.edu.sg::35ed23db-4088-454d-b2eb-17ecf5fa29f5" providerId="AD" clId="Web-{DA9DABE4-9675-4C16-9D5B-DA7CA9B9FB63}" dt="2021-12-11T19:08:16.683" v="1045"/>
          <ac:spMkLst>
            <pc:docMk/>
            <pc:sldMk cId="2892169602" sldId="282"/>
            <ac:spMk id="18" creationId="{3F088236-D655-4F88-B238-E16762358025}"/>
          </ac:spMkLst>
        </pc:spChg>
        <pc:spChg chg="add">
          <ac:chgData name="Student - Cui Wenqi" userId="S::wenqi_cui@mymail.sutd.edu.sg::35ed23db-4088-454d-b2eb-17ecf5fa29f5" providerId="AD" clId="Web-{DA9DABE4-9675-4C16-9D5B-DA7CA9B9FB63}" dt="2021-12-11T19:08:20.824" v="1048"/>
          <ac:spMkLst>
            <pc:docMk/>
            <pc:sldMk cId="2892169602" sldId="282"/>
            <ac:spMk id="19" creationId="{C4CFB339-0ED8-4FE2-9EF1-6D1375B8499B}"/>
          </ac:spMkLst>
        </pc:spChg>
        <pc:spChg chg="add del">
          <ac:chgData name="Student - Cui Wenqi" userId="S::wenqi_cui@mymail.sutd.edu.sg::35ed23db-4088-454d-b2eb-17ecf5fa29f5" providerId="AD" clId="Web-{DA9DABE4-9675-4C16-9D5B-DA7CA9B9FB63}" dt="2021-12-11T19:08:16.683" v="1045"/>
          <ac:spMkLst>
            <pc:docMk/>
            <pc:sldMk cId="2892169602" sldId="282"/>
            <ac:spMk id="20" creationId="{3DAC0C92-199E-475C-9390-119A9B027276}"/>
          </ac:spMkLst>
        </pc:spChg>
        <pc:spChg chg="add">
          <ac:chgData name="Student - Cui Wenqi" userId="S::wenqi_cui@mymail.sutd.edu.sg::35ed23db-4088-454d-b2eb-17ecf5fa29f5" providerId="AD" clId="Web-{DA9DABE4-9675-4C16-9D5B-DA7CA9B9FB63}" dt="2021-12-11T19:08:20.824" v="1048"/>
          <ac:spMkLst>
            <pc:docMk/>
            <pc:sldMk cId="2892169602" sldId="282"/>
            <ac:spMk id="21" creationId="{31896C80-2069-4431-9C19-83B913734490}"/>
          </ac:spMkLst>
        </pc:spChg>
        <pc:spChg chg="add del">
          <ac:chgData name="Student - Cui Wenqi" userId="S::wenqi_cui@mymail.sutd.edu.sg::35ed23db-4088-454d-b2eb-17ecf5fa29f5" providerId="AD" clId="Web-{DA9DABE4-9675-4C16-9D5B-DA7CA9B9FB63}" dt="2021-12-11T19:08:16.683" v="1045"/>
          <ac:spMkLst>
            <pc:docMk/>
            <pc:sldMk cId="2892169602" sldId="282"/>
            <ac:spMk id="22" creationId="{C4CFB339-0ED8-4FE2-9EF1-6D1375B8499B}"/>
          </ac:spMkLst>
        </pc:spChg>
        <pc:spChg chg="add">
          <ac:chgData name="Student - Cui Wenqi" userId="S::wenqi_cui@mymail.sutd.edu.sg::35ed23db-4088-454d-b2eb-17ecf5fa29f5" providerId="AD" clId="Web-{DA9DABE4-9675-4C16-9D5B-DA7CA9B9FB63}" dt="2021-12-11T19:08:20.824" v="1048"/>
          <ac:spMkLst>
            <pc:docMk/>
            <pc:sldMk cId="2892169602" sldId="282"/>
            <ac:spMk id="23" creationId="{BF120A21-0841-4823-B0C4-28AEBCEF9B78}"/>
          </ac:spMkLst>
        </pc:spChg>
        <pc:spChg chg="add del">
          <ac:chgData name="Student - Cui Wenqi" userId="S::wenqi_cui@mymail.sutd.edu.sg::35ed23db-4088-454d-b2eb-17ecf5fa29f5" providerId="AD" clId="Web-{DA9DABE4-9675-4C16-9D5B-DA7CA9B9FB63}" dt="2021-12-11T19:08:16.683" v="1045"/>
          <ac:spMkLst>
            <pc:docMk/>
            <pc:sldMk cId="2892169602" sldId="282"/>
            <ac:spMk id="24" creationId="{31896C80-2069-4431-9C19-83B913734490}"/>
          </ac:spMkLst>
        </pc:spChg>
        <pc:spChg chg="add">
          <ac:chgData name="Student - Cui Wenqi" userId="S::wenqi_cui@mymail.sutd.edu.sg::35ed23db-4088-454d-b2eb-17ecf5fa29f5" providerId="AD" clId="Web-{DA9DABE4-9675-4C16-9D5B-DA7CA9B9FB63}" dt="2021-12-11T19:08:20.824" v="1048"/>
          <ac:spMkLst>
            <pc:docMk/>
            <pc:sldMk cId="2892169602" sldId="282"/>
            <ac:spMk id="25" creationId="{DBB05BAE-BBD3-4289-899F-A6851503C6B0}"/>
          </ac:spMkLst>
        </pc:spChg>
        <pc:spChg chg="add del">
          <ac:chgData name="Student - Cui Wenqi" userId="S::wenqi_cui@mymail.sutd.edu.sg::35ed23db-4088-454d-b2eb-17ecf5fa29f5" providerId="AD" clId="Web-{DA9DABE4-9675-4C16-9D5B-DA7CA9B9FB63}" dt="2021-12-11T19:08:16.683" v="1045"/>
          <ac:spMkLst>
            <pc:docMk/>
            <pc:sldMk cId="2892169602" sldId="282"/>
            <ac:spMk id="26" creationId="{BF120A21-0841-4823-B0C4-28AEBCEF9B78}"/>
          </ac:spMkLst>
        </pc:spChg>
        <pc:spChg chg="add">
          <ac:chgData name="Student - Cui Wenqi" userId="S::wenqi_cui@mymail.sutd.edu.sg::35ed23db-4088-454d-b2eb-17ecf5fa29f5" providerId="AD" clId="Web-{DA9DABE4-9675-4C16-9D5B-DA7CA9B9FB63}" dt="2021-12-11T19:08:20.824" v="1048"/>
          <ac:spMkLst>
            <pc:docMk/>
            <pc:sldMk cId="2892169602" sldId="282"/>
            <ac:spMk id="27" creationId="{9874D11C-36F5-4BBE-A490-019A54E953B0}"/>
          </ac:spMkLst>
        </pc:spChg>
        <pc:spChg chg="add del">
          <ac:chgData name="Student - Cui Wenqi" userId="S::wenqi_cui@mymail.sutd.edu.sg::35ed23db-4088-454d-b2eb-17ecf5fa29f5" providerId="AD" clId="Web-{DA9DABE4-9675-4C16-9D5B-DA7CA9B9FB63}" dt="2021-12-11T19:08:16.683" v="1045"/>
          <ac:spMkLst>
            <pc:docMk/>
            <pc:sldMk cId="2892169602" sldId="282"/>
            <ac:spMk id="28" creationId="{DBB05BAE-BBD3-4289-899F-A6851503C6B0}"/>
          </ac:spMkLst>
        </pc:spChg>
        <pc:spChg chg="add del">
          <ac:chgData name="Student - Cui Wenqi" userId="S::wenqi_cui@mymail.sutd.edu.sg::35ed23db-4088-454d-b2eb-17ecf5fa29f5" providerId="AD" clId="Web-{DA9DABE4-9675-4C16-9D5B-DA7CA9B9FB63}" dt="2021-12-11T19:08:16.683" v="1045"/>
          <ac:spMkLst>
            <pc:docMk/>
            <pc:sldMk cId="2892169602" sldId="282"/>
            <ac:spMk id="30" creationId="{9874D11C-36F5-4BBE-A490-019A54E953B0}"/>
          </ac:spMkLst>
        </pc:spChg>
        <pc:picChg chg="mod ord">
          <ac:chgData name="Student - Cui Wenqi" userId="S::wenqi_cui@mymail.sutd.edu.sg::35ed23db-4088-454d-b2eb-17ecf5fa29f5" providerId="AD" clId="Web-{DA9DABE4-9675-4C16-9D5B-DA7CA9B9FB63}" dt="2021-12-11T19:08:20.824" v="1048"/>
          <ac:picMkLst>
            <pc:docMk/>
            <pc:sldMk cId="2892169602" sldId="282"/>
            <ac:picMk id="9" creationId="{D2E35E5F-F199-4957-BFD1-AF08ADF98E34}"/>
          </ac:picMkLst>
        </pc:picChg>
        <pc:cxnChg chg="add">
          <ac:chgData name="Student - Cui Wenqi" userId="S::wenqi_cui@mymail.sutd.edu.sg::35ed23db-4088-454d-b2eb-17ecf5fa29f5" providerId="AD" clId="Web-{DA9DABE4-9675-4C16-9D5B-DA7CA9B9FB63}" dt="2021-12-11T19:08:20.824" v="1048"/>
          <ac:cxnSpMkLst>
            <pc:docMk/>
            <pc:sldMk cId="2892169602" sldId="282"/>
            <ac:cxnSpMk id="12" creationId="{64FA5DFF-7FE6-4855-84E6-DFA78EE978BD}"/>
          </ac:cxnSpMkLst>
        </pc:cxnChg>
        <pc:cxnChg chg="add">
          <ac:chgData name="Student - Cui Wenqi" userId="S::wenqi_cui@mymail.sutd.edu.sg::35ed23db-4088-454d-b2eb-17ecf5fa29f5" providerId="AD" clId="Web-{DA9DABE4-9675-4C16-9D5B-DA7CA9B9FB63}" dt="2021-12-11T19:08:20.824" v="1048"/>
          <ac:cxnSpMkLst>
            <pc:docMk/>
            <pc:sldMk cId="2892169602" sldId="282"/>
            <ac:cxnSpMk id="13" creationId="{2AFD8CBA-54A3-4363-991B-B9C631BBFA74}"/>
          </ac:cxnSpMkLst>
        </pc:cxnChg>
        <pc:cxnChg chg="add del">
          <ac:chgData name="Student - Cui Wenqi" userId="S::wenqi_cui@mymail.sutd.edu.sg::35ed23db-4088-454d-b2eb-17ecf5fa29f5" providerId="AD" clId="Web-{DA9DABE4-9675-4C16-9D5B-DA7CA9B9FB63}" dt="2021-12-11T19:08:16.683" v="1045"/>
          <ac:cxnSpMkLst>
            <pc:docMk/>
            <pc:sldMk cId="2892169602" sldId="282"/>
            <ac:cxnSpMk id="14" creationId="{64FA5DFF-7FE6-4855-84E6-DFA78EE978BD}"/>
          </ac:cxnSpMkLst>
        </pc:cxnChg>
        <pc:cxnChg chg="add del">
          <ac:chgData name="Student - Cui Wenqi" userId="S::wenqi_cui@mymail.sutd.edu.sg::35ed23db-4088-454d-b2eb-17ecf5fa29f5" providerId="AD" clId="Web-{DA9DABE4-9675-4C16-9D5B-DA7CA9B9FB63}" dt="2021-12-11T19:08:16.683" v="1045"/>
          <ac:cxnSpMkLst>
            <pc:docMk/>
            <pc:sldMk cId="2892169602" sldId="282"/>
            <ac:cxnSpMk id="16" creationId="{2AFD8CBA-54A3-4363-991B-B9C631BBFA74}"/>
          </ac:cxnSpMkLst>
        </pc:cxnChg>
      </pc:sldChg>
      <pc:sldChg chg="addSp modSp">
        <pc:chgData name="Student - Cui Wenqi" userId="S::wenqi_cui@mymail.sutd.edu.sg::35ed23db-4088-454d-b2eb-17ecf5fa29f5" providerId="AD" clId="Web-{DA9DABE4-9675-4C16-9D5B-DA7CA9B9FB63}" dt="2021-12-11T19:12:54.970" v="1108" actId="1076"/>
        <pc:sldMkLst>
          <pc:docMk/>
          <pc:sldMk cId="1534813910" sldId="283"/>
        </pc:sldMkLst>
        <pc:spChg chg="add mod">
          <ac:chgData name="Student - Cui Wenqi" userId="S::wenqi_cui@mymail.sutd.edu.sg::35ed23db-4088-454d-b2eb-17ecf5fa29f5" providerId="AD" clId="Web-{DA9DABE4-9675-4C16-9D5B-DA7CA9B9FB63}" dt="2021-12-11T19:12:09.297" v="1097" actId="1076"/>
          <ac:spMkLst>
            <pc:docMk/>
            <pc:sldMk cId="1534813910" sldId="283"/>
            <ac:spMk id="4" creationId="{10F667BB-BFD0-40E6-8E01-EAF2B9ABC6E6}"/>
          </ac:spMkLst>
        </pc:spChg>
        <pc:spChg chg="mod">
          <ac:chgData name="Student - Cui Wenqi" userId="S::wenqi_cui@mymail.sutd.edu.sg::35ed23db-4088-454d-b2eb-17ecf5fa29f5" providerId="AD" clId="Web-{DA9DABE4-9675-4C16-9D5B-DA7CA9B9FB63}" dt="2021-12-11T19:10:32.779" v="1073" actId="1076"/>
          <ac:spMkLst>
            <pc:docMk/>
            <pc:sldMk cId="1534813910" sldId="283"/>
            <ac:spMk id="7" creationId="{4631DF3E-8702-44EA-BF57-ACD64D3CB6A1}"/>
          </ac:spMkLst>
        </pc:spChg>
        <pc:spChg chg="mod">
          <ac:chgData name="Student - Cui Wenqi" userId="S::wenqi_cui@mymail.sutd.edu.sg::35ed23db-4088-454d-b2eb-17ecf5fa29f5" providerId="AD" clId="Web-{DA9DABE4-9675-4C16-9D5B-DA7CA9B9FB63}" dt="2021-12-11T19:11:03.405" v="1083" actId="1076"/>
          <ac:spMkLst>
            <pc:docMk/>
            <pc:sldMk cId="1534813910" sldId="283"/>
            <ac:spMk id="8" creationId="{102F11E5-A233-4CB2-B5E9-A879C8F905C0}"/>
          </ac:spMkLst>
        </pc:spChg>
        <pc:spChg chg="add mod">
          <ac:chgData name="Student - Cui Wenqi" userId="S::wenqi_cui@mymail.sutd.edu.sg::35ed23db-4088-454d-b2eb-17ecf5fa29f5" providerId="AD" clId="Web-{DA9DABE4-9675-4C16-9D5B-DA7CA9B9FB63}" dt="2021-12-11T19:12:54.970" v="1108" actId="1076"/>
          <ac:spMkLst>
            <pc:docMk/>
            <pc:sldMk cId="1534813910" sldId="283"/>
            <ac:spMk id="11" creationId="{1B5115A0-D4B2-44D8-8648-0B1655D70C81}"/>
          </ac:spMkLst>
        </pc:spChg>
        <pc:picChg chg="mod">
          <ac:chgData name="Student - Cui Wenqi" userId="S::wenqi_cui@mymail.sutd.edu.sg::35ed23db-4088-454d-b2eb-17ecf5fa29f5" providerId="AD" clId="Web-{DA9DABE4-9675-4C16-9D5B-DA7CA9B9FB63}" dt="2021-12-11T19:10:56.764" v="1078" actId="14100"/>
          <ac:picMkLst>
            <pc:docMk/>
            <pc:sldMk cId="1534813910" sldId="283"/>
            <ac:picMk id="5" creationId="{ED191884-815E-4E6D-A087-E9D38DD7C811}"/>
          </ac:picMkLst>
        </pc:picChg>
        <pc:picChg chg="mod">
          <ac:chgData name="Student - Cui Wenqi" userId="S::wenqi_cui@mymail.sutd.edu.sg::35ed23db-4088-454d-b2eb-17ecf5fa29f5" providerId="AD" clId="Web-{DA9DABE4-9675-4C16-9D5B-DA7CA9B9FB63}" dt="2021-12-11T19:11:09.280" v="1085" actId="1076"/>
          <ac:picMkLst>
            <pc:docMk/>
            <pc:sldMk cId="1534813910" sldId="283"/>
            <ac:picMk id="6" creationId="{02921C18-9B54-4935-8F44-6337ADB87FE8}"/>
          </ac:picMkLst>
        </pc:picChg>
      </pc:sldChg>
    </pc:docChg>
  </pc:docChgLst>
  <pc:docChgLst>
    <pc:chgData name="Student - Cui Wenqi" userId="S::wenqi_cui@mymail.sutd.edu.sg::35ed23db-4088-454d-b2eb-17ecf5fa29f5" providerId="AD" clId="Web-{0BDFAD24-6DCE-4FF8-9085-B43505B5E8C4}"/>
    <pc:docChg chg="modSld">
      <pc:chgData name="Student - Cui Wenqi" userId="S::wenqi_cui@mymail.sutd.edu.sg::35ed23db-4088-454d-b2eb-17ecf5fa29f5" providerId="AD" clId="Web-{0BDFAD24-6DCE-4FF8-9085-B43505B5E8C4}" dt="2021-12-12T06:46:54.451" v="18" actId="14100"/>
      <pc:docMkLst>
        <pc:docMk/>
      </pc:docMkLst>
      <pc:sldChg chg="modSp">
        <pc:chgData name="Student - Cui Wenqi" userId="S::wenqi_cui@mymail.sutd.edu.sg::35ed23db-4088-454d-b2eb-17ecf5fa29f5" providerId="AD" clId="Web-{0BDFAD24-6DCE-4FF8-9085-B43505B5E8C4}" dt="2021-12-12T06:40:39.537" v="1" actId="1076"/>
        <pc:sldMkLst>
          <pc:docMk/>
          <pc:sldMk cId="2404773698" sldId="259"/>
        </pc:sldMkLst>
        <pc:spChg chg="mod">
          <ac:chgData name="Student - Cui Wenqi" userId="S::wenqi_cui@mymail.sutd.edu.sg::35ed23db-4088-454d-b2eb-17ecf5fa29f5" providerId="AD" clId="Web-{0BDFAD24-6DCE-4FF8-9085-B43505B5E8C4}" dt="2021-12-12T06:40:31.537" v="0" actId="1076"/>
          <ac:spMkLst>
            <pc:docMk/>
            <pc:sldMk cId="2404773698" sldId="259"/>
            <ac:spMk id="7" creationId="{4CD7DDCC-F719-4BFA-8B53-F39585B91F39}"/>
          </ac:spMkLst>
        </pc:spChg>
        <pc:picChg chg="mod">
          <ac:chgData name="Student - Cui Wenqi" userId="S::wenqi_cui@mymail.sutd.edu.sg::35ed23db-4088-454d-b2eb-17ecf5fa29f5" providerId="AD" clId="Web-{0BDFAD24-6DCE-4FF8-9085-B43505B5E8C4}" dt="2021-12-12T06:40:39.537" v="1" actId="1076"/>
          <ac:picMkLst>
            <pc:docMk/>
            <pc:sldMk cId="2404773698" sldId="259"/>
            <ac:picMk id="5" creationId="{76F67729-35C5-4E14-B5BC-35B2311DDBC3}"/>
          </ac:picMkLst>
        </pc:picChg>
      </pc:sldChg>
      <pc:sldChg chg="modSp">
        <pc:chgData name="Student - Cui Wenqi" userId="S::wenqi_cui@mymail.sutd.edu.sg::35ed23db-4088-454d-b2eb-17ecf5fa29f5" providerId="AD" clId="Web-{0BDFAD24-6DCE-4FF8-9085-B43505B5E8C4}" dt="2021-12-12T06:46:41.404" v="15" actId="14100"/>
        <pc:sldMkLst>
          <pc:docMk/>
          <pc:sldMk cId="1321507388" sldId="261"/>
        </pc:sldMkLst>
        <pc:cxnChg chg="mod">
          <ac:chgData name="Student - Cui Wenqi" userId="S::wenqi_cui@mymail.sutd.edu.sg::35ed23db-4088-454d-b2eb-17ecf5fa29f5" providerId="AD" clId="Web-{0BDFAD24-6DCE-4FF8-9085-B43505B5E8C4}" dt="2021-12-12T06:45:21.277" v="10" actId="14100"/>
          <ac:cxnSpMkLst>
            <pc:docMk/>
            <pc:sldMk cId="1321507388" sldId="261"/>
            <ac:cxnSpMk id="4" creationId="{7D95355D-694D-431D-912C-E6DC038B79E6}"/>
          </ac:cxnSpMkLst>
        </pc:cxnChg>
        <pc:cxnChg chg="mod">
          <ac:chgData name="Student - Cui Wenqi" userId="S::wenqi_cui@mymail.sutd.edu.sg::35ed23db-4088-454d-b2eb-17ecf5fa29f5" providerId="AD" clId="Web-{0BDFAD24-6DCE-4FF8-9085-B43505B5E8C4}" dt="2021-12-12T06:46:41.404" v="15" actId="14100"/>
          <ac:cxnSpMkLst>
            <pc:docMk/>
            <pc:sldMk cId="1321507388" sldId="261"/>
            <ac:cxnSpMk id="7" creationId="{763D714F-C013-4AE1-8115-D55A122764D7}"/>
          </ac:cxnSpMkLst>
        </pc:cxnChg>
        <pc:cxnChg chg="mod">
          <ac:chgData name="Student - Cui Wenqi" userId="S::wenqi_cui@mymail.sutd.edu.sg::35ed23db-4088-454d-b2eb-17ecf5fa29f5" providerId="AD" clId="Web-{0BDFAD24-6DCE-4FF8-9085-B43505B5E8C4}" dt="2021-12-12T06:45:25.761" v="11" actId="14100"/>
          <ac:cxnSpMkLst>
            <pc:docMk/>
            <pc:sldMk cId="1321507388" sldId="261"/>
            <ac:cxnSpMk id="9" creationId="{8F491C9D-CD34-497B-9941-0F2E547BB37D}"/>
          </ac:cxnSpMkLst>
        </pc:cxnChg>
        <pc:cxnChg chg="mod">
          <ac:chgData name="Student - Cui Wenqi" userId="S::wenqi_cui@mymail.sutd.edu.sg::35ed23db-4088-454d-b2eb-17ecf5fa29f5" providerId="AD" clId="Web-{0BDFAD24-6DCE-4FF8-9085-B43505B5E8C4}" dt="2021-12-12T06:46:36.403" v="14" actId="14100"/>
          <ac:cxnSpMkLst>
            <pc:docMk/>
            <pc:sldMk cId="1321507388" sldId="261"/>
            <ac:cxnSpMk id="11" creationId="{5F70CCB3-1D73-43DF-9991-FBA68D7ED94A}"/>
          </ac:cxnSpMkLst>
        </pc:cxnChg>
        <pc:cxnChg chg="mod">
          <ac:chgData name="Student - Cui Wenqi" userId="S::wenqi_cui@mymail.sutd.edu.sg::35ed23db-4088-454d-b2eb-17ecf5fa29f5" providerId="AD" clId="Web-{0BDFAD24-6DCE-4FF8-9085-B43505B5E8C4}" dt="2021-12-12T06:45:36.777" v="13" actId="14100"/>
          <ac:cxnSpMkLst>
            <pc:docMk/>
            <pc:sldMk cId="1321507388" sldId="261"/>
            <ac:cxnSpMk id="13" creationId="{8128BE13-1A34-4DBE-843D-1785C374D0A6}"/>
          </ac:cxnSpMkLst>
        </pc:cxnChg>
      </pc:sldChg>
      <pc:sldChg chg="modSp">
        <pc:chgData name="Student - Cui Wenqi" userId="S::wenqi_cui@mymail.sutd.edu.sg::35ed23db-4088-454d-b2eb-17ecf5fa29f5" providerId="AD" clId="Web-{0BDFAD24-6DCE-4FF8-9085-B43505B5E8C4}" dt="2021-12-12T06:46:54.451" v="18" actId="14100"/>
        <pc:sldMkLst>
          <pc:docMk/>
          <pc:sldMk cId="3922578683" sldId="262"/>
        </pc:sldMkLst>
        <pc:cxnChg chg="mod">
          <ac:chgData name="Student - Cui Wenqi" userId="S::wenqi_cui@mymail.sutd.edu.sg::35ed23db-4088-454d-b2eb-17ecf5fa29f5" providerId="AD" clId="Web-{0BDFAD24-6DCE-4FF8-9085-B43505B5E8C4}" dt="2021-12-12T06:46:54.451" v="18" actId="14100"/>
          <ac:cxnSpMkLst>
            <pc:docMk/>
            <pc:sldMk cId="3922578683" sldId="262"/>
            <ac:cxnSpMk id="4" creationId="{DC0E8F72-F46E-44C5-A3F8-C3F17E371951}"/>
          </ac:cxnSpMkLst>
        </pc:cxnChg>
        <pc:cxnChg chg="mod">
          <ac:chgData name="Student - Cui Wenqi" userId="S::wenqi_cui@mymail.sutd.edu.sg::35ed23db-4088-454d-b2eb-17ecf5fa29f5" providerId="AD" clId="Web-{0BDFAD24-6DCE-4FF8-9085-B43505B5E8C4}" dt="2021-12-12T06:46:50.794" v="17"/>
          <ac:cxnSpMkLst>
            <pc:docMk/>
            <pc:sldMk cId="3922578683" sldId="262"/>
            <ac:cxnSpMk id="7" creationId="{FB312536-418A-41BF-B4A8-460B805449EC}"/>
          </ac:cxnSpMkLst>
        </pc:cxnChg>
      </pc:sldChg>
    </pc:docChg>
  </pc:docChgLst>
  <pc:docChgLst>
    <pc:chgData name="Student - Wu Xinyun" userId="S::xinyun_wu@mymail.sutd.edu.sg::ee437a5f-e261-440e-8c6f-92f9acb859ea" providerId="AD" clId="Web-{87A02392-12B0-451E-8A54-E4268B7A3916}"/>
    <pc:docChg chg="modSld">
      <pc:chgData name="Student - Wu Xinyun" userId="S::xinyun_wu@mymail.sutd.edu.sg::ee437a5f-e261-440e-8c6f-92f9acb859ea" providerId="AD" clId="Web-{87A02392-12B0-451E-8A54-E4268B7A3916}" dt="2021-12-12T01:57:17.011" v="8" actId="1076"/>
      <pc:docMkLst>
        <pc:docMk/>
      </pc:docMkLst>
      <pc:sldChg chg="addSp delSp modSp">
        <pc:chgData name="Student - Wu Xinyun" userId="S::xinyun_wu@mymail.sutd.edu.sg::ee437a5f-e261-440e-8c6f-92f9acb859ea" providerId="AD" clId="Web-{87A02392-12B0-451E-8A54-E4268B7A3916}" dt="2021-12-12T01:57:17.011" v="8" actId="1076"/>
        <pc:sldMkLst>
          <pc:docMk/>
          <pc:sldMk cId="4089077444" sldId="279"/>
        </pc:sldMkLst>
        <pc:spChg chg="mod">
          <ac:chgData name="Student - Wu Xinyun" userId="S::xinyun_wu@mymail.sutd.edu.sg::ee437a5f-e261-440e-8c6f-92f9acb859ea" providerId="AD" clId="Web-{87A02392-12B0-451E-8A54-E4268B7A3916}" dt="2021-12-12T01:57:17.011" v="8" actId="1076"/>
          <ac:spMkLst>
            <pc:docMk/>
            <pc:sldMk cId="4089077444" sldId="279"/>
            <ac:spMk id="8" creationId="{DB7A2C7F-8E3C-497F-83F8-45BF575327CC}"/>
          </ac:spMkLst>
        </pc:spChg>
        <pc:picChg chg="add mod">
          <ac:chgData name="Student - Wu Xinyun" userId="S::xinyun_wu@mymail.sutd.edu.sg::ee437a5f-e261-440e-8c6f-92f9acb859ea" providerId="AD" clId="Web-{87A02392-12B0-451E-8A54-E4268B7A3916}" dt="2021-12-12T01:57:12.073" v="7" actId="1076"/>
          <ac:picMkLst>
            <pc:docMk/>
            <pc:sldMk cId="4089077444" sldId="279"/>
            <ac:picMk id="3" creationId="{D03DBBA7-6E00-41EC-8290-02587D116B13}"/>
          </ac:picMkLst>
        </pc:picChg>
        <pc:picChg chg="del">
          <ac:chgData name="Student - Wu Xinyun" userId="S::xinyun_wu@mymail.sutd.edu.sg::ee437a5f-e261-440e-8c6f-92f9acb859ea" providerId="AD" clId="Web-{87A02392-12B0-451E-8A54-E4268B7A3916}" dt="2021-12-12T01:56:59.542" v="0"/>
          <ac:picMkLst>
            <pc:docMk/>
            <pc:sldMk cId="4089077444" sldId="279"/>
            <ac:picMk id="17" creationId="{9C9E1FDE-F69E-4AA4-8CA0-7FBC1CFB744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73D55F9-11A3-4523-8F38-6BA37933791A}" type="datetime1">
              <a:rPr lang="en-US" smtClean="0"/>
              <a:t>12/11/2021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002243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12/11/2021</a:t>
            </a:fld>
            <a:endParaRPr lang="en-US"/>
          </a:p>
        </p:txBody>
      </p:sp>
      <p:sp>
        <p:nvSpPr>
          <p:cNvPr id="5" name="Footer Placeholder 4"/>
          <p:cNvSpPr>
            <a:spLocks noGrp="1"/>
          </p:cNvSpPr>
          <p:nvPr>
            <p:ph type="ftr" sz="quarter" idx="11"/>
          </p:nvPr>
        </p:nvSpPr>
        <p:spPr/>
        <p:txBody>
          <a:bodyPr/>
          <a:lstStyle/>
          <a:p>
            <a:r>
              <a:rPr lang="en-US"/>
              <a:t>Sample Footer Text</a:t>
            </a:r>
            <a:endParaRPr lang="en-US">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p14="http://schemas.microsoft.com/office/powerpoint/2010/main" val="25765107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12/11/2021</a:t>
            </a:fld>
            <a:endParaRPr lang="en-US"/>
          </a:p>
        </p:txBody>
      </p:sp>
      <p:sp>
        <p:nvSpPr>
          <p:cNvPr id="5" name="Footer Placeholder 4"/>
          <p:cNvSpPr>
            <a:spLocks noGrp="1"/>
          </p:cNvSpPr>
          <p:nvPr>
            <p:ph type="ftr" sz="quarter" idx="11"/>
          </p:nvPr>
        </p:nvSpPr>
        <p:spPr/>
        <p:txBody>
          <a:bodyPr/>
          <a:lstStyle/>
          <a:p>
            <a:r>
              <a:rPr lang="en-US"/>
              <a:t>Sample Footer Text</a:t>
            </a:r>
            <a:endParaRPr lang="en-US">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31912411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12/11/2021</a:t>
            </a:fld>
            <a:endParaRPr lang="en-US"/>
          </a:p>
        </p:txBody>
      </p:sp>
      <p:sp>
        <p:nvSpPr>
          <p:cNvPr id="5" name="Footer Placeholder 4"/>
          <p:cNvSpPr>
            <a:spLocks noGrp="1"/>
          </p:cNvSpPr>
          <p:nvPr>
            <p:ph type="ftr" sz="quarter" idx="11"/>
          </p:nvPr>
        </p:nvSpPr>
        <p:spPr/>
        <p:txBody>
          <a:bodyPr/>
          <a:lstStyle/>
          <a:p>
            <a:r>
              <a:rPr lang="en-US"/>
              <a:t>Sample Footer Text</a:t>
            </a:r>
            <a:endParaRPr lang="en-US">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p14="http://schemas.microsoft.com/office/powerpoint/2010/main" val="11300454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12/11/2021</a:t>
            </a:fld>
            <a:endParaRPr lang="en-US"/>
          </a:p>
        </p:txBody>
      </p:sp>
      <p:sp>
        <p:nvSpPr>
          <p:cNvPr id="5" name="Footer Placeholder 4"/>
          <p:cNvSpPr>
            <a:spLocks noGrp="1"/>
          </p:cNvSpPr>
          <p:nvPr>
            <p:ph type="ftr" sz="quarter" idx="11"/>
          </p:nvPr>
        </p:nvSpPr>
        <p:spPr/>
        <p:txBody>
          <a:bodyPr/>
          <a:lstStyle/>
          <a:p>
            <a:r>
              <a:rPr lang="en-US"/>
              <a:t>Sample Footer Text</a:t>
            </a:r>
            <a:endParaRPr lang="en-US">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30004553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12/11/2021</a:t>
            </a:fld>
            <a:endParaRPr lang="en-US"/>
          </a:p>
        </p:txBody>
      </p:sp>
      <p:sp>
        <p:nvSpPr>
          <p:cNvPr id="5" name="Footer Placeholder 4"/>
          <p:cNvSpPr>
            <a:spLocks noGrp="1"/>
          </p:cNvSpPr>
          <p:nvPr>
            <p:ph type="ftr" sz="quarter" idx="11"/>
          </p:nvPr>
        </p:nvSpPr>
        <p:spPr/>
        <p:txBody>
          <a:bodyPr/>
          <a:lstStyle/>
          <a:p>
            <a:r>
              <a:rPr lang="en-US"/>
              <a:t>Sample Footer Text</a:t>
            </a:r>
            <a:endParaRPr lang="en-US">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p14="http://schemas.microsoft.com/office/powerpoint/2010/main" val="256025414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4E757A-3EC2-4683-9080-1A460C37C843}" type="datetime1">
              <a:rPr lang="en-US" smtClean="0"/>
              <a:t>12/11/2021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18743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C8096C-64ED-4153-A483-5C02E44AD5C3}" type="datetime1">
              <a:rPr lang="en-US" smtClean="0"/>
              <a:t>12/11/2021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83300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B9D56B-6EBE-4E5F-99D9-2A3DBDF37D0A}" type="datetime1">
              <a:rPr lang="en-US" smtClean="0"/>
              <a:t>12/11/2021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34594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3F3CA-C7E3-432D-9282-18F13836509A}" type="datetime1">
              <a:rPr lang="en-US" smtClean="0"/>
              <a:t>12/11/2021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9293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BE9C62-1337-40B8-BA50-E9F4861DB4BC}" type="datetime1">
              <a:rPr lang="en-US" smtClean="0"/>
              <a:t>12/11/2021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128149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C195EB-2DA3-4B24-8725-19BC22A7BE50}" type="datetime1">
              <a:rPr lang="en-US" smtClean="0"/>
              <a:t>12/11/2021</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686968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F4E237E6-0076-4915-A5A8-B7C11FA4F374}" type="datetime1">
              <a:rPr lang="en-US" smtClean="0"/>
              <a:t>12/11/2021</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03782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05F58F-C0B5-422A-8E5A-6B99E5D80F0A}" type="datetime1">
              <a:rPr lang="en-US" smtClean="0"/>
              <a:t>12/11/2021</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97146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65E655-9687-48DF-A33F-F8824CCCB5D1}" type="datetime1">
              <a:rPr lang="en-US" smtClean="0"/>
              <a:t>12/11/2021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96364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7FD56A-AAB8-4544-A495-D0645413C9E3}" type="datetime1">
              <a:rPr lang="en-US" smtClean="0"/>
              <a:t>12/11/2021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06244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3BAB95-8DA7-460B-B00A-7037C8394FB0}" type="datetime1">
              <a:rPr lang="en-US" smtClean="0"/>
              <a:pPr/>
              <a:t>12/11/2021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a:solidFill>
                <a:srgbClr val="FFFFFF"/>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1A71338-8BA2-4C79-A6C5-5A8E30081D0C}" type="slidenum">
              <a:rPr lang="en-US" smtClean="0"/>
              <a:pPr/>
              <a:t>‹#›</a:t>
            </a:fld>
            <a:endParaRPr lang="en-US"/>
          </a:p>
        </p:txBody>
      </p:sp>
    </p:spTree>
    <p:extLst>
      <p:ext uri="{BB962C8B-B14F-4D97-AF65-F5344CB8AC3E}">
        <p14:creationId xmlns:p14="http://schemas.microsoft.com/office/powerpoint/2010/main" val="2908313300"/>
      </p:ext>
    </p:extLst>
  </p:cSld>
  <p:clrMap bg1="dk1" tx1="lt1" bg2="dk2" tx2="lt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4" descr="Computer script on a screen">
            <a:extLst>
              <a:ext uri="{FF2B5EF4-FFF2-40B4-BE49-F238E27FC236}">
                <a16:creationId xmlns:a16="http://schemas.microsoft.com/office/drawing/2014/main" id="{CFD3BE82-4B7F-4B34-B1CF-17D81FD4557C}"/>
              </a:ext>
            </a:extLst>
          </p:cNvPr>
          <p:cNvPicPr>
            <a:picLocks noChangeAspect="1"/>
          </p:cNvPicPr>
          <p:nvPr/>
        </p:nvPicPr>
        <p:blipFill rotWithShape="1">
          <a:blip r:embed="rId2"/>
          <a:srcRect l="9091" t="11172" b="12220"/>
          <a:stretch/>
        </p:blipFill>
        <p:spPr>
          <a:xfrm>
            <a:off x="1" y="10"/>
            <a:ext cx="12191999" cy="6857990"/>
          </a:xfrm>
          <a:prstGeom prst="rect">
            <a:avLst/>
          </a:prstGeom>
        </p:spPr>
      </p:pic>
      <p:sp>
        <p:nvSpPr>
          <p:cNvPr id="2" name="标题 1"/>
          <p:cNvSpPr>
            <a:spLocks noGrp="1"/>
          </p:cNvSpPr>
          <p:nvPr>
            <p:ph type="ctrTitle"/>
          </p:nvPr>
        </p:nvSpPr>
        <p:spPr>
          <a:xfrm>
            <a:off x="4704200" y="1678665"/>
            <a:ext cx="4569803" cy="2369131"/>
          </a:xfrm>
        </p:spPr>
        <p:txBody>
          <a:bodyPr>
            <a:normAutofit/>
          </a:bodyPr>
          <a:lstStyle/>
          <a:p>
            <a:pPr>
              <a:lnSpc>
                <a:spcPct val="90000"/>
              </a:lnSpc>
            </a:pPr>
            <a:r>
              <a:rPr lang="en-US" altLang="zh-CN" sz="4200"/>
              <a:t>Model Documentation and Programming</a:t>
            </a:r>
            <a:endParaRPr lang="zh-CN" altLang="en-US" sz="4200"/>
          </a:p>
        </p:txBody>
      </p:sp>
      <p:sp>
        <p:nvSpPr>
          <p:cNvPr id="3" name="副标题 2"/>
          <p:cNvSpPr>
            <a:spLocks noGrp="1"/>
          </p:cNvSpPr>
          <p:nvPr>
            <p:ph type="subTitle" idx="1"/>
          </p:nvPr>
        </p:nvSpPr>
        <p:spPr>
          <a:xfrm>
            <a:off x="4700964" y="4050832"/>
            <a:ext cx="5202161" cy="1096899"/>
          </a:xfrm>
        </p:spPr>
        <p:txBody>
          <a:bodyPr>
            <a:normAutofit/>
          </a:bodyPr>
          <a:lstStyle/>
          <a:p>
            <a:r>
              <a:rPr lang="en-US" altLang="zh-CN">
                <a:solidFill>
                  <a:schemeClr val="tx1"/>
                </a:solidFill>
              </a:rPr>
              <a:t>TEAM 24 GRAB FOOD DELIVERY SIMULATION</a:t>
            </a:r>
            <a:endParaRPr lang="zh-CN" altLang="en-US">
              <a:solidFill>
                <a:schemeClr val="tx1"/>
              </a:solidFill>
            </a:endParaRPr>
          </a:p>
        </p:txBody>
      </p:sp>
    </p:spTree>
    <p:extLst>
      <p:ext uri="{BB962C8B-B14F-4D97-AF65-F5344CB8AC3E}">
        <p14:creationId xmlns:p14="http://schemas.microsoft.com/office/powerpoint/2010/main" val="703088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9DD6-29AF-4242-B490-F77B5EF74742}"/>
              </a:ext>
            </a:extLst>
          </p:cNvPr>
          <p:cNvSpPr>
            <a:spLocks noGrp="1"/>
          </p:cNvSpPr>
          <p:nvPr>
            <p:ph type="title"/>
          </p:nvPr>
        </p:nvSpPr>
        <p:spPr/>
        <p:txBody>
          <a:bodyPr>
            <a:normAutofit fontScale="90000"/>
          </a:bodyPr>
          <a:lstStyle/>
          <a:p>
            <a:r>
              <a:rPr lang="en-US"/>
              <a:t>4. Generate customers and assign one random restaurant to each of them</a:t>
            </a:r>
            <a:br>
              <a:rPr lang="en-US"/>
            </a:br>
            <a:endParaRPr lang="en-US"/>
          </a:p>
        </p:txBody>
      </p:sp>
      <p:pic>
        <p:nvPicPr>
          <p:cNvPr id="5" name="Content Placeholder 4">
            <a:extLst>
              <a:ext uri="{FF2B5EF4-FFF2-40B4-BE49-F238E27FC236}">
                <a16:creationId xmlns:a16="http://schemas.microsoft.com/office/drawing/2014/main" id="{2D4D9FBE-16DF-4068-A775-FF0C67E26DDD}"/>
              </a:ext>
            </a:extLst>
          </p:cNvPr>
          <p:cNvPicPr>
            <a:picLocks noGrp="1" noChangeAspect="1"/>
          </p:cNvPicPr>
          <p:nvPr>
            <p:ph idx="1"/>
          </p:nvPr>
        </p:nvPicPr>
        <p:blipFill>
          <a:blip r:embed="rId2"/>
          <a:stretch>
            <a:fillRect/>
          </a:stretch>
        </p:blipFill>
        <p:spPr>
          <a:xfrm>
            <a:off x="677863" y="2717650"/>
            <a:ext cx="8596312" cy="2781489"/>
          </a:xfrm>
        </p:spPr>
      </p:pic>
      <p:sp>
        <p:nvSpPr>
          <p:cNvPr id="6" name="TextBox 5">
            <a:extLst>
              <a:ext uri="{FF2B5EF4-FFF2-40B4-BE49-F238E27FC236}">
                <a16:creationId xmlns:a16="http://schemas.microsoft.com/office/drawing/2014/main" id="{5A38C9E5-DC6E-4A1B-9EBC-C17A783448C9}"/>
              </a:ext>
            </a:extLst>
          </p:cNvPr>
          <p:cNvSpPr txBox="1"/>
          <p:nvPr/>
        </p:nvSpPr>
        <p:spPr>
          <a:xfrm>
            <a:off x="681487" y="1820173"/>
            <a:ext cx="7077579" cy="830997"/>
          </a:xfrm>
          <a:prstGeom prst="rect">
            <a:avLst/>
          </a:prstGeom>
          <a:noFill/>
        </p:spPr>
        <p:txBody>
          <a:bodyPr wrap="none" lIns="91440" tIns="45720" rIns="91440" bIns="45720" rtlCol="0" anchor="t">
            <a:spAutoFit/>
          </a:bodyPr>
          <a:lstStyle/>
          <a:p>
            <a:r>
              <a:rPr lang="en-US" sz="2400"/>
              <a:t>This is the stage that customers come to model!!!</a:t>
            </a:r>
          </a:p>
          <a:p>
            <a:r>
              <a:rPr lang="en-US" sz="2400"/>
              <a:t>In </a:t>
            </a:r>
            <a:r>
              <a:rPr lang="en-US" sz="2400" err="1"/>
              <a:t>addDynamicAgents</a:t>
            </a:r>
            <a:r>
              <a:rPr lang="en-US" sz="2400"/>
              <a:t>() generate with </a:t>
            </a:r>
            <a:r>
              <a:rPr lang="en-US" sz="2400" err="1"/>
              <a:t>probArrival</a:t>
            </a:r>
            <a:r>
              <a:rPr lang="en-US"/>
              <a:t> </a:t>
            </a:r>
          </a:p>
        </p:txBody>
      </p:sp>
      <p:sp>
        <p:nvSpPr>
          <p:cNvPr id="7" name="TextBox 6">
            <a:extLst>
              <a:ext uri="{FF2B5EF4-FFF2-40B4-BE49-F238E27FC236}">
                <a16:creationId xmlns:a16="http://schemas.microsoft.com/office/drawing/2014/main" id="{F5AA3ECC-7F9C-4EFB-8E83-6BF975FC50A0}"/>
              </a:ext>
            </a:extLst>
          </p:cNvPr>
          <p:cNvSpPr txBox="1"/>
          <p:nvPr/>
        </p:nvSpPr>
        <p:spPr>
          <a:xfrm>
            <a:off x="342795" y="5730553"/>
            <a:ext cx="11150809" cy="461665"/>
          </a:xfrm>
          <a:prstGeom prst="rect">
            <a:avLst/>
          </a:prstGeom>
          <a:noFill/>
        </p:spPr>
        <p:txBody>
          <a:bodyPr wrap="none" lIns="91440" tIns="45720" rIns="91440" bIns="45720" rtlCol="0" anchor="t">
            <a:spAutoFit/>
          </a:bodyPr>
          <a:lstStyle/>
          <a:p>
            <a:r>
              <a:rPr lang="en-US" sz="2400"/>
              <a:t>Random assign the customer to one restaurant and update restaurant </a:t>
            </a:r>
            <a:r>
              <a:rPr lang="en-US" sz="2400" err="1"/>
              <a:t>attibutes</a:t>
            </a:r>
            <a:endParaRPr lang="en-US" sz="2400"/>
          </a:p>
        </p:txBody>
      </p:sp>
      <p:sp>
        <p:nvSpPr>
          <p:cNvPr id="4" name="文本框 3">
            <a:extLst>
              <a:ext uri="{FF2B5EF4-FFF2-40B4-BE49-F238E27FC236}">
                <a16:creationId xmlns:a16="http://schemas.microsoft.com/office/drawing/2014/main" id="{161F3741-4CED-476D-BBEB-483145FB1451}"/>
              </a:ext>
            </a:extLst>
          </p:cNvPr>
          <p:cNvSpPr txBox="1"/>
          <p:nvPr/>
        </p:nvSpPr>
        <p:spPr>
          <a:xfrm>
            <a:off x="7916172" y="18776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华文新魏"/>
              </a:rPr>
              <a:t>Line 480-494</a:t>
            </a:r>
          </a:p>
        </p:txBody>
      </p:sp>
      <p:sp>
        <p:nvSpPr>
          <p:cNvPr id="11" name="Rectangle 10">
            <a:extLst>
              <a:ext uri="{FF2B5EF4-FFF2-40B4-BE49-F238E27FC236}">
                <a16:creationId xmlns:a16="http://schemas.microsoft.com/office/drawing/2014/main" id="{0474CA1E-680B-4547-B218-CEF851D1A07A}"/>
              </a:ext>
            </a:extLst>
          </p:cNvPr>
          <p:cNvSpPr/>
          <p:nvPr/>
        </p:nvSpPr>
        <p:spPr>
          <a:xfrm>
            <a:off x="993553" y="4371753"/>
            <a:ext cx="3852728" cy="7759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2479FB1-CDE3-4EBD-8C03-768B6F3C6B50}"/>
              </a:ext>
            </a:extLst>
          </p:cNvPr>
          <p:cNvSpPr txBox="1"/>
          <p:nvPr/>
        </p:nvSpPr>
        <p:spPr>
          <a:xfrm>
            <a:off x="4992817" y="4537765"/>
            <a:ext cx="546335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t>Important! When pair customers and delivery man </a:t>
            </a:r>
          </a:p>
        </p:txBody>
      </p:sp>
      <p:cxnSp>
        <p:nvCxnSpPr>
          <p:cNvPr id="9" name="直接箭头连接符 8">
            <a:extLst>
              <a:ext uri="{FF2B5EF4-FFF2-40B4-BE49-F238E27FC236}">
                <a16:creationId xmlns:a16="http://schemas.microsoft.com/office/drawing/2014/main" id="{D0C15119-E6D4-423E-ACA3-47FE29690D8B}"/>
              </a:ext>
            </a:extLst>
          </p:cNvPr>
          <p:cNvCxnSpPr/>
          <p:nvPr/>
        </p:nvCxnSpPr>
        <p:spPr>
          <a:xfrm flipH="1" flipV="1">
            <a:off x="4188884" y="3985683"/>
            <a:ext cx="1634066" cy="18457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261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3B376-A50F-4608-BD1C-4709344ADA96}"/>
              </a:ext>
            </a:extLst>
          </p:cNvPr>
          <p:cNvSpPr>
            <a:spLocks noGrp="1"/>
          </p:cNvSpPr>
          <p:nvPr>
            <p:ph type="title"/>
          </p:nvPr>
        </p:nvSpPr>
        <p:spPr/>
        <p:txBody>
          <a:bodyPr/>
          <a:lstStyle/>
          <a:p>
            <a:r>
              <a:rPr lang="en-US"/>
              <a:t>5. What happened when Order arrived</a:t>
            </a:r>
            <a:br>
              <a:rPr lang="en-US"/>
            </a:br>
            <a:endParaRPr lang="en-US"/>
          </a:p>
        </p:txBody>
      </p:sp>
      <p:sp>
        <p:nvSpPr>
          <p:cNvPr id="3" name="Content Placeholder 2">
            <a:extLst>
              <a:ext uri="{FF2B5EF4-FFF2-40B4-BE49-F238E27FC236}">
                <a16:creationId xmlns:a16="http://schemas.microsoft.com/office/drawing/2014/main" id="{CB151D77-8EA0-4CC4-99A2-DAC89DFC053D}"/>
              </a:ext>
            </a:extLst>
          </p:cNvPr>
          <p:cNvSpPr>
            <a:spLocks noGrp="1"/>
          </p:cNvSpPr>
          <p:nvPr>
            <p:ph idx="1"/>
          </p:nvPr>
        </p:nvSpPr>
        <p:spPr>
          <a:xfrm>
            <a:off x="677333" y="2160589"/>
            <a:ext cx="10330367" cy="3880773"/>
          </a:xfrm>
        </p:spPr>
        <p:txBody>
          <a:bodyPr vert="horz" lIns="91440" tIns="45720" rIns="91440" bIns="45720" rtlCol="0" anchor="t">
            <a:normAutofit/>
          </a:bodyPr>
          <a:lstStyle/>
          <a:p>
            <a:r>
              <a:rPr lang="en-US" sz="2400"/>
              <a:t>We have 3 agents and all of them need to consider when order just placed!</a:t>
            </a:r>
          </a:p>
          <a:p>
            <a:r>
              <a:rPr lang="en-US" sz="2400"/>
              <a:t>Customer: It will be assigned to one restaurant and then become WAITING stage what we already seen.</a:t>
            </a:r>
          </a:p>
          <a:p>
            <a:r>
              <a:rPr lang="en-US" sz="2400"/>
              <a:t>Restaurant: The order will be queuing and wait for processing.</a:t>
            </a:r>
          </a:p>
          <a:p>
            <a:pPr lvl="2"/>
            <a:r>
              <a:rPr lang="en-US" sz="1800"/>
              <a:t>Restaurant will also start looking for delivery guy if they start cooking the order</a:t>
            </a:r>
          </a:p>
          <a:p>
            <a:pPr lvl="2"/>
            <a:r>
              <a:rPr lang="en-US" sz="1800"/>
              <a:t>Restaurant is the middleman and need capture information and smooth the flow. </a:t>
            </a:r>
          </a:p>
          <a:p>
            <a:r>
              <a:rPr lang="en-US" sz="2400"/>
              <a:t>Delivery guy: They will be chosen with min-distance policy and stage become TORESTAURANT</a:t>
            </a:r>
          </a:p>
        </p:txBody>
      </p:sp>
    </p:spTree>
    <p:extLst>
      <p:ext uri="{BB962C8B-B14F-4D97-AF65-F5344CB8AC3E}">
        <p14:creationId xmlns:p14="http://schemas.microsoft.com/office/powerpoint/2010/main" val="1343678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6139A-F180-4610-A6B2-97BBD56E0829}"/>
              </a:ext>
            </a:extLst>
          </p:cNvPr>
          <p:cNvSpPr>
            <a:spLocks noGrp="1"/>
          </p:cNvSpPr>
          <p:nvPr>
            <p:ph type="title"/>
          </p:nvPr>
        </p:nvSpPr>
        <p:spPr/>
        <p:txBody>
          <a:bodyPr/>
          <a:lstStyle/>
          <a:p>
            <a:r>
              <a:rPr lang="en-US"/>
              <a:t>Customer???</a:t>
            </a:r>
          </a:p>
        </p:txBody>
      </p:sp>
      <p:pic>
        <p:nvPicPr>
          <p:cNvPr id="5" name="Content Placeholder 4">
            <a:extLst>
              <a:ext uri="{FF2B5EF4-FFF2-40B4-BE49-F238E27FC236}">
                <a16:creationId xmlns:a16="http://schemas.microsoft.com/office/drawing/2014/main" id="{88EEC42E-F4BA-419F-8DD4-9BC23B7F44F6}"/>
              </a:ext>
            </a:extLst>
          </p:cNvPr>
          <p:cNvPicPr>
            <a:picLocks noGrp="1" noChangeAspect="1"/>
          </p:cNvPicPr>
          <p:nvPr>
            <p:ph idx="1"/>
          </p:nvPr>
        </p:nvPicPr>
        <p:blipFill>
          <a:blip r:embed="rId2"/>
          <a:stretch>
            <a:fillRect/>
          </a:stretch>
        </p:blipFill>
        <p:spPr>
          <a:xfrm>
            <a:off x="458374" y="3153912"/>
            <a:ext cx="10530569" cy="1770626"/>
          </a:xfrm>
        </p:spPr>
      </p:pic>
      <p:sp>
        <p:nvSpPr>
          <p:cNvPr id="6" name="TextBox 5">
            <a:extLst>
              <a:ext uri="{FF2B5EF4-FFF2-40B4-BE49-F238E27FC236}">
                <a16:creationId xmlns:a16="http://schemas.microsoft.com/office/drawing/2014/main" id="{25A82678-AA6D-437A-8601-8C29338B223E}"/>
              </a:ext>
            </a:extLst>
          </p:cNvPr>
          <p:cNvSpPr txBox="1"/>
          <p:nvPr/>
        </p:nvSpPr>
        <p:spPr>
          <a:xfrm>
            <a:off x="7790521" y="2619726"/>
            <a:ext cx="2416624"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t>Stage is now WAITING</a:t>
            </a:r>
          </a:p>
        </p:txBody>
      </p:sp>
      <p:cxnSp>
        <p:nvCxnSpPr>
          <p:cNvPr id="11" name="Straight Arrow Connector 10">
            <a:extLst>
              <a:ext uri="{FF2B5EF4-FFF2-40B4-BE49-F238E27FC236}">
                <a16:creationId xmlns:a16="http://schemas.microsoft.com/office/drawing/2014/main" id="{3D27B71B-6B0F-48DA-95B6-51ACB871E562}"/>
              </a:ext>
            </a:extLst>
          </p:cNvPr>
          <p:cNvCxnSpPr>
            <a:cxnSpLocks/>
          </p:cNvCxnSpPr>
          <p:nvPr/>
        </p:nvCxnSpPr>
        <p:spPr>
          <a:xfrm flipH="1">
            <a:off x="3692644" y="2866701"/>
            <a:ext cx="708837" cy="373355"/>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2" name="TextBox 11">
            <a:extLst>
              <a:ext uri="{FF2B5EF4-FFF2-40B4-BE49-F238E27FC236}">
                <a16:creationId xmlns:a16="http://schemas.microsoft.com/office/drawing/2014/main" id="{E56E619C-0D1A-43A3-9CDB-208B765892AA}"/>
              </a:ext>
            </a:extLst>
          </p:cNvPr>
          <p:cNvSpPr txBox="1"/>
          <p:nvPr/>
        </p:nvSpPr>
        <p:spPr>
          <a:xfrm>
            <a:off x="458374" y="1732579"/>
            <a:ext cx="4673074" cy="1200329"/>
          </a:xfrm>
          <a:prstGeom prst="rect">
            <a:avLst/>
          </a:prstGeom>
          <a:noFill/>
        </p:spPr>
        <p:txBody>
          <a:bodyPr wrap="none" lIns="91440" tIns="45720" rIns="91440" bIns="45720" rtlCol="0" anchor="t">
            <a:spAutoFit/>
          </a:bodyPr>
          <a:lstStyle/>
          <a:p>
            <a:r>
              <a:rPr lang="en-US" sz="2400"/>
              <a:t>Customer itself:</a:t>
            </a:r>
          </a:p>
          <a:p>
            <a:pPr marL="342900" indent="-342900">
              <a:buAutoNum type="arabicPeriod"/>
            </a:pPr>
            <a:r>
              <a:rPr lang="en-US" sz="2400"/>
              <a:t>Stage</a:t>
            </a:r>
          </a:p>
          <a:p>
            <a:pPr marL="342900" indent="-342900">
              <a:buAutoNum type="arabicPeriod"/>
            </a:pPr>
            <a:r>
              <a:rPr lang="en-US" sz="2400"/>
              <a:t>Assign to a random restaurant</a:t>
            </a:r>
          </a:p>
        </p:txBody>
      </p:sp>
      <p:sp>
        <p:nvSpPr>
          <p:cNvPr id="8" name="标注: 上箭头 7">
            <a:extLst>
              <a:ext uri="{FF2B5EF4-FFF2-40B4-BE49-F238E27FC236}">
                <a16:creationId xmlns:a16="http://schemas.microsoft.com/office/drawing/2014/main" id="{CDF65D3D-6C64-4A28-AB1F-FA3F950391B8}"/>
              </a:ext>
            </a:extLst>
          </p:cNvPr>
          <p:cNvSpPr/>
          <p:nvPr/>
        </p:nvSpPr>
        <p:spPr>
          <a:xfrm>
            <a:off x="7829650" y="3044009"/>
            <a:ext cx="1595886" cy="704490"/>
          </a:xfrm>
          <a:prstGeom prst="upArrowCallout">
            <a:avLst/>
          </a:prstGeom>
          <a:noFill/>
          <a:ln w="5715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D8FB354B-A2F0-407F-90BC-D2FF88BE326D}"/>
              </a:ext>
            </a:extLst>
          </p:cNvPr>
          <p:cNvSpPr txBox="1"/>
          <p:nvPr/>
        </p:nvSpPr>
        <p:spPr>
          <a:xfrm>
            <a:off x="684361" y="55007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华文新魏"/>
              </a:rPr>
              <a:t>Line 486-494</a:t>
            </a:r>
          </a:p>
        </p:txBody>
      </p:sp>
    </p:spTree>
    <p:extLst>
      <p:ext uri="{BB962C8B-B14F-4D97-AF65-F5344CB8AC3E}">
        <p14:creationId xmlns:p14="http://schemas.microsoft.com/office/powerpoint/2010/main" val="547193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6139A-F180-4610-A6B2-97BBD56E0829}"/>
              </a:ext>
            </a:extLst>
          </p:cNvPr>
          <p:cNvSpPr>
            <a:spLocks noGrp="1"/>
          </p:cNvSpPr>
          <p:nvPr>
            <p:ph type="title"/>
          </p:nvPr>
        </p:nvSpPr>
        <p:spPr/>
        <p:txBody>
          <a:bodyPr/>
          <a:lstStyle/>
          <a:p>
            <a:r>
              <a:rPr lang="en-US"/>
              <a:t>Customer???</a:t>
            </a:r>
          </a:p>
        </p:txBody>
      </p:sp>
      <p:pic>
        <p:nvPicPr>
          <p:cNvPr id="5" name="Content Placeholder 4">
            <a:extLst>
              <a:ext uri="{FF2B5EF4-FFF2-40B4-BE49-F238E27FC236}">
                <a16:creationId xmlns:a16="http://schemas.microsoft.com/office/drawing/2014/main" id="{88EEC42E-F4BA-419F-8DD4-9BC23B7F44F6}"/>
              </a:ext>
            </a:extLst>
          </p:cNvPr>
          <p:cNvPicPr>
            <a:picLocks noGrp="1" noChangeAspect="1"/>
          </p:cNvPicPr>
          <p:nvPr>
            <p:ph idx="1"/>
          </p:nvPr>
        </p:nvPicPr>
        <p:blipFill>
          <a:blip r:embed="rId2"/>
          <a:stretch>
            <a:fillRect/>
          </a:stretch>
        </p:blipFill>
        <p:spPr>
          <a:xfrm>
            <a:off x="1301639" y="3180350"/>
            <a:ext cx="10530569" cy="1770626"/>
          </a:xfrm>
        </p:spPr>
      </p:pic>
      <p:sp>
        <p:nvSpPr>
          <p:cNvPr id="6" name="TextBox 5">
            <a:extLst>
              <a:ext uri="{FF2B5EF4-FFF2-40B4-BE49-F238E27FC236}">
                <a16:creationId xmlns:a16="http://schemas.microsoft.com/office/drawing/2014/main" id="{25A82678-AA6D-437A-8601-8C29338B223E}"/>
              </a:ext>
            </a:extLst>
          </p:cNvPr>
          <p:cNvSpPr txBox="1"/>
          <p:nvPr/>
        </p:nvSpPr>
        <p:spPr>
          <a:xfrm>
            <a:off x="2219249" y="2990179"/>
            <a:ext cx="205857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t>Stage is now BUSY</a:t>
            </a:r>
          </a:p>
        </p:txBody>
      </p:sp>
      <p:sp>
        <p:nvSpPr>
          <p:cNvPr id="12" name="TextBox 11">
            <a:extLst>
              <a:ext uri="{FF2B5EF4-FFF2-40B4-BE49-F238E27FC236}">
                <a16:creationId xmlns:a16="http://schemas.microsoft.com/office/drawing/2014/main" id="{E56E619C-0D1A-43A3-9CDB-208B765892AA}"/>
              </a:ext>
            </a:extLst>
          </p:cNvPr>
          <p:cNvSpPr txBox="1"/>
          <p:nvPr/>
        </p:nvSpPr>
        <p:spPr>
          <a:xfrm>
            <a:off x="458374" y="1732579"/>
            <a:ext cx="8908208" cy="1200329"/>
          </a:xfrm>
          <a:prstGeom prst="rect">
            <a:avLst/>
          </a:prstGeom>
          <a:noFill/>
        </p:spPr>
        <p:txBody>
          <a:bodyPr wrap="none" lIns="91440" tIns="45720" rIns="91440" bIns="45720" rtlCol="0" anchor="t">
            <a:spAutoFit/>
          </a:bodyPr>
          <a:lstStyle/>
          <a:p>
            <a:r>
              <a:rPr lang="en-US" sz="2400"/>
              <a:t>Customer -&gt; Restaurant</a:t>
            </a:r>
          </a:p>
          <a:p>
            <a:pPr marL="342900" indent="-342900">
              <a:buAutoNum type="arabicPeriod"/>
            </a:pPr>
            <a:r>
              <a:rPr lang="en-US" sz="2400"/>
              <a:t>Stage updating</a:t>
            </a:r>
          </a:p>
          <a:p>
            <a:pPr marL="342900" indent="-342900">
              <a:buAutoNum type="arabicPeriod"/>
            </a:pPr>
            <a:r>
              <a:rPr lang="en-US" sz="2400"/>
              <a:t>Capture Customer information: to pass to delivery guy later</a:t>
            </a:r>
          </a:p>
        </p:txBody>
      </p:sp>
      <p:sp>
        <p:nvSpPr>
          <p:cNvPr id="13" name="Oval 12">
            <a:extLst>
              <a:ext uri="{FF2B5EF4-FFF2-40B4-BE49-F238E27FC236}">
                <a16:creationId xmlns:a16="http://schemas.microsoft.com/office/drawing/2014/main" id="{73EB629B-B2CF-4687-BAF3-9A09155630DD}"/>
              </a:ext>
            </a:extLst>
          </p:cNvPr>
          <p:cNvSpPr/>
          <p:nvPr/>
        </p:nvSpPr>
        <p:spPr>
          <a:xfrm>
            <a:off x="1301639" y="4277487"/>
            <a:ext cx="4659682" cy="571809"/>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箭头: 左弧形 3">
            <a:extLst>
              <a:ext uri="{FF2B5EF4-FFF2-40B4-BE49-F238E27FC236}">
                <a16:creationId xmlns:a16="http://schemas.microsoft.com/office/drawing/2014/main" id="{24D31F99-E575-4363-B89B-41A5CDF54E74}"/>
              </a:ext>
            </a:extLst>
          </p:cNvPr>
          <p:cNvSpPr/>
          <p:nvPr/>
        </p:nvSpPr>
        <p:spPr>
          <a:xfrm>
            <a:off x="734821" y="2869112"/>
            <a:ext cx="458219" cy="1906475"/>
          </a:xfrm>
          <a:prstGeom prst="curvedRightArrow">
            <a:avLst>
              <a:gd name="adj1" fmla="val 37838"/>
              <a:gd name="adj2" fmla="val 79627"/>
              <a:gd name="adj3" fmla="val 358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标注: 上箭头 7">
            <a:extLst>
              <a:ext uri="{FF2B5EF4-FFF2-40B4-BE49-F238E27FC236}">
                <a16:creationId xmlns:a16="http://schemas.microsoft.com/office/drawing/2014/main" id="{CDF65D3D-6C64-4A28-AB1F-FA3F950391B8}"/>
              </a:ext>
            </a:extLst>
          </p:cNvPr>
          <p:cNvSpPr/>
          <p:nvPr/>
        </p:nvSpPr>
        <p:spPr>
          <a:xfrm>
            <a:off x="2290986" y="3572997"/>
            <a:ext cx="1595886" cy="704490"/>
          </a:xfrm>
          <a:prstGeom prst="upArrowCallout">
            <a:avLst/>
          </a:prstGeom>
          <a:noFill/>
          <a:ln w="5715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D8FB354B-A2F0-407F-90BC-D2FF88BE326D}"/>
              </a:ext>
            </a:extLst>
          </p:cNvPr>
          <p:cNvSpPr txBox="1"/>
          <p:nvPr/>
        </p:nvSpPr>
        <p:spPr>
          <a:xfrm>
            <a:off x="684361" y="55007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华文新魏"/>
              </a:rPr>
              <a:t>Line 486-494</a:t>
            </a:r>
          </a:p>
        </p:txBody>
      </p:sp>
    </p:spTree>
    <p:extLst>
      <p:ext uri="{BB962C8B-B14F-4D97-AF65-F5344CB8AC3E}">
        <p14:creationId xmlns:p14="http://schemas.microsoft.com/office/powerpoint/2010/main" val="1145181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BC31C-863C-4E49-9F58-CE88AFE14CE6}"/>
              </a:ext>
            </a:extLst>
          </p:cNvPr>
          <p:cNvSpPr>
            <a:spLocks noGrp="1"/>
          </p:cNvSpPr>
          <p:nvPr>
            <p:ph type="title"/>
          </p:nvPr>
        </p:nvSpPr>
        <p:spPr/>
        <p:txBody>
          <a:bodyPr/>
          <a:lstStyle/>
          <a:p>
            <a:r>
              <a:rPr lang="en-US"/>
              <a:t>Restaurant???</a:t>
            </a:r>
          </a:p>
        </p:txBody>
      </p:sp>
      <p:sp>
        <p:nvSpPr>
          <p:cNvPr id="3" name="Content Placeholder 2">
            <a:extLst>
              <a:ext uri="{FF2B5EF4-FFF2-40B4-BE49-F238E27FC236}">
                <a16:creationId xmlns:a16="http://schemas.microsoft.com/office/drawing/2014/main" id="{9B543206-91C3-488C-A841-36AA3B6AAAA5}"/>
              </a:ext>
            </a:extLst>
          </p:cNvPr>
          <p:cNvSpPr>
            <a:spLocks noGrp="1"/>
          </p:cNvSpPr>
          <p:nvPr>
            <p:ph idx="1"/>
          </p:nvPr>
        </p:nvSpPr>
        <p:spPr>
          <a:xfrm>
            <a:off x="490429" y="1269193"/>
            <a:ext cx="11198969" cy="3880773"/>
          </a:xfrm>
        </p:spPr>
        <p:txBody>
          <a:bodyPr vert="horz" lIns="91440" tIns="45720" rIns="91440" bIns="45720" rtlCol="0" anchor="t">
            <a:normAutofit/>
          </a:bodyPr>
          <a:lstStyle/>
          <a:p>
            <a:r>
              <a:rPr lang="en-US" sz="2400"/>
              <a:t>As the </a:t>
            </a:r>
            <a:r>
              <a:rPr lang="en-US" sz="2400">
                <a:highlight>
                  <a:srgbClr val="008080"/>
                </a:highlight>
              </a:rPr>
              <a:t>intermediate guy</a:t>
            </a:r>
            <a:r>
              <a:rPr lang="en-US" sz="2400"/>
              <a:t> between customers and delivery guy. It need to capture both information from two parties. So that the delivery guy can set the target as the correct customer after restaurant finished cooked the order.</a:t>
            </a:r>
          </a:p>
        </p:txBody>
      </p:sp>
      <p:pic>
        <p:nvPicPr>
          <p:cNvPr id="5" name="Picture 4">
            <a:extLst>
              <a:ext uri="{FF2B5EF4-FFF2-40B4-BE49-F238E27FC236}">
                <a16:creationId xmlns:a16="http://schemas.microsoft.com/office/drawing/2014/main" id="{5B8A21CF-313E-4415-861F-C4EC418FED50}"/>
              </a:ext>
            </a:extLst>
          </p:cNvPr>
          <p:cNvPicPr>
            <a:picLocks noChangeAspect="1"/>
          </p:cNvPicPr>
          <p:nvPr/>
        </p:nvPicPr>
        <p:blipFill rotWithShape="1">
          <a:blip r:embed="rId2"/>
          <a:srcRect l="66" t="3243" b="-368"/>
          <a:stretch/>
        </p:blipFill>
        <p:spPr>
          <a:xfrm>
            <a:off x="2821546" y="3983403"/>
            <a:ext cx="6335224" cy="2592717"/>
          </a:xfrm>
          <a:prstGeom prst="rect">
            <a:avLst/>
          </a:prstGeom>
        </p:spPr>
      </p:pic>
      <p:pic>
        <p:nvPicPr>
          <p:cNvPr id="7" name="Picture 6">
            <a:extLst>
              <a:ext uri="{FF2B5EF4-FFF2-40B4-BE49-F238E27FC236}">
                <a16:creationId xmlns:a16="http://schemas.microsoft.com/office/drawing/2014/main" id="{7F6EC813-EA0C-40CE-979F-54A387A6E483}"/>
              </a:ext>
            </a:extLst>
          </p:cNvPr>
          <p:cNvPicPr>
            <a:picLocks noChangeAspect="1"/>
          </p:cNvPicPr>
          <p:nvPr/>
        </p:nvPicPr>
        <p:blipFill>
          <a:blip r:embed="rId3"/>
          <a:stretch>
            <a:fillRect/>
          </a:stretch>
        </p:blipFill>
        <p:spPr>
          <a:xfrm>
            <a:off x="2823706" y="2865453"/>
            <a:ext cx="9060625" cy="882679"/>
          </a:xfrm>
          <a:prstGeom prst="rect">
            <a:avLst/>
          </a:prstGeom>
        </p:spPr>
      </p:pic>
      <p:sp>
        <p:nvSpPr>
          <p:cNvPr id="8" name="TextBox 7">
            <a:extLst>
              <a:ext uri="{FF2B5EF4-FFF2-40B4-BE49-F238E27FC236}">
                <a16:creationId xmlns:a16="http://schemas.microsoft.com/office/drawing/2014/main" id="{B1067671-F179-4257-A6D8-66CBB7D88B4F}"/>
              </a:ext>
            </a:extLst>
          </p:cNvPr>
          <p:cNvSpPr txBox="1"/>
          <p:nvPr/>
        </p:nvSpPr>
        <p:spPr>
          <a:xfrm>
            <a:off x="407994" y="3416862"/>
            <a:ext cx="2412840" cy="461665"/>
          </a:xfrm>
          <a:prstGeom prst="rect">
            <a:avLst/>
          </a:prstGeom>
          <a:noFill/>
        </p:spPr>
        <p:txBody>
          <a:bodyPr wrap="none" lIns="91440" tIns="45720" rIns="91440" bIns="45720" rtlCol="0" anchor="t">
            <a:spAutoFit/>
          </a:bodyPr>
          <a:lstStyle/>
          <a:p>
            <a:r>
              <a:rPr lang="en-US" sz="2400"/>
              <a:t>From Customers</a:t>
            </a:r>
          </a:p>
        </p:txBody>
      </p:sp>
      <p:sp>
        <p:nvSpPr>
          <p:cNvPr id="9" name="TextBox 8">
            <a:extLst>
              <a:ext uri="{FF2B5EF4-FFF2-40B4-BE49-F238E27FC236}">
                <a16:creationId xmlns:a16="http://schemas.microsoft.com/office/drawing/2014/main" id="{3BDF2BDF-B886-438A-9375-DCA61B220273}"/>
              </a:ext>
            </a:extLst>
          </p:cNvPr>
          <p:cNvSpPr txBox="1"/>
          <p:nvPr/>
        </p:nvSpPr>
        <p:spPr>
          <a:xfrm>
            <a:off x="407994" y="5582098"/>
            <a:ext cx="2278316" cy="461665"/>
          </a:xfrm>
          <a:prstGeom prst="rect">
            <a:avLst/>
          </a:prstGeom>
          <a:noFill/>
        </p:spPr>
        <p:txBody>
          <a:bodyPr wrap="none" lIns="91440" tIns="45720" rIns="91440" bIns="45720" rtlCol="0" anchor="t">
            <a:spAutoFit/>
          </a:bodyPr>
          <a:lstStyle/>
          <a:p>
            <a:r>
              <a:rPr lang="en-US" sz="2400"/>
              <a:t>To Delivery guy</a:t>
            </a:r>
          </a:p>
        </p:txBody>
      </p:sp>
      <p:sp>
        <p:nvSpPr>
          <p:cNvPr id="6" name="箭头: 直角上 5">
            <a:extLst>
              <a:ext uri="{FF2B5EF4-FFF2-40B4-BE49-F238E27FC236}">
                <a16:creationId xmlns:a16="http://schemas.microsoft.com/office/drawing/2014/main" id="{0E7E9FF5-D623-4961-A08B-968CCACA2F84}"/>
              </a:ext>
            </a:extLst>
          </p:cNvPr>
          <p:cNvSpPr/>
          <p:nvPr/>
        </p:nvSpPr>
        <p:spPr>
          <a:xfrm rot="10680000">
            <a:off x="2232345" y="2986572"/>
            <a:ext cx="474454" cy="43132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直角上 11">
            <a:extLst>
              <a:ext uri="{FF2B5EF4-FFF2-40B4-BE49-F238E27FC236}">
                <a16:creationId xmlns:a16="http://schemas.microsoft.com/office/drawing/2014/main" id="{38F7F4EA-3F69-4E35-8FC6-526D622F01E4}"/>
              </a:ext>
            </a:extLst>
          </p:cNvPr>
          <p:cNvSpPr/>
          <p:nvPr/>
        </p:nvSpPr>
        <p:spPr>
          <a:xfrm rot="10680000">
            <a:off x="2232344" y="5143175"/>
            <a:ext cx="474454" cy="43132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5CF20744-0C7A-492C-B383-07591AD9714A}"/>
              </a:ext>
            </a:extLst>
          </p:cNvPr>
          <p:cNvSpPr txBox="1"/>
          <p:nvPr/>
        </p:nvSpPr>
        <p:spPr>
          <a:xfrm>
            <a:off x="10115908" y="331541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华文新魏"/>
              </a:rPr>
              <a:t>Line 492-493</a:t>
            </a:r>
          </a:p>
        </p:txBody>
      </p:sp>
      <p:sp>
        <p:nvSpPr>
          <p:cNvPr id="17" name="文本框 16">
            <a:extLst>
              <a:ext uri="{FF2B5EF4-FFF2-40B4-BE49-F238E27FC236}">
                <a16:creationId xmlns:a16="http://schemas.microsoft.com/office/drawing/2014/main" id="{EDE382D6-FE67-42C4-9D3A-F81952AA49B6}"/>
              </a:ext>
            </a:extLst>
          </p:cNvPr>
          <p:cNvSpPr txBox="1"/>
          <p:nvPr/>
        </p:nvSpPr>
        <p:spPr>
          <a:xfrm>
            <a:off x="7614248" y="620526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华文新魏"/>
              </a:rPr>
              <a:t>Line 739-746</a:t>
            </a:r>
          </a:p>
        </p:txBody>
      </p:sp>
      <p:sp>
        <p:nvSpPr>
          <p:cNvPr id="4" name="TextBox 3">
            <a:extLst>
              <a:ext uri="{FF2B5EF4-FFF2-40B4-BE49-F238E27FC236}">
                <a16:creationId xmlns:a16="http://schemas.microsoft.com/office/drawing/2014/main" id="{D412A7DF-32E1-4FEC-AF48-4B8699AD89B6}"/>
              </a:ext>
            </a:extLst>
          </p:cNvPr>
          <p:cNvSpPr txBox="1"/>
          <p:nvPr/>
        </p:nvSpPr>
        <p:spPr>
          <a:xfrm>
            <a:off x="573167" y="4289399"/>
            <a:ext cx="1947969" cy="369332"/>
          </a:xfrm>
          <a:prstGeom prst="rect">
            <a:avLst/>
          </a:prstGeom>
          <a:noFill/>
        </p:spPr>
        <p:txBody>
          <a:bodyPr wrap="none" rtlCol="0">
            <a:spAutoFit/>
          </a:bodyPr>
          <a:lstStyle/>
          <a:p>
            <a:r>
              <a:rPr lang="en-US"/>
              <a:t>Information Flow</a:t>
            </a:r>
          </a:p>
        </p:txBody>
      </p:sp>
      <p:sp>
        <p:nvSpPr>
          <p:cNvPr id="11" name="Arrow: Down 10">
            <a:extLst>
              <a:ext uri="{FF2B5EF4-FFF2-40B4-BE49-F238E27FC236}">
                <a16:creationId xmlns:a16="http://schemas.microsoft.com/office/drawing/2014/main" id="{A7AD8FCF-6227-47F6-AF4B-C00FA124E6F9}"/>
              </a:ext>
            </a:extLst>
          </p:cNvPr>
          <p:cNvSpPr/>
          <p:nvPr/>
        </p:nvSpPr>
        <p:spPr>
          <a:xfrm>
            <a:off x="2296633" y="4032823"/>
            <a:ext cx="306938" cy="779721"/>
          </a:xfrm>
          <a:prstGeom prst="down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7993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A3CEF-1B1D-4593-8EDC-338CBE2E8863}"/>
              </a:ext>
            </a:extLst>
          </p:cNvPr>
          <p:cNvSpPr>
            <a:spLocks noGrp="1"/>
          </p:cNvSpPr>
          <p:nvPr>
            <p:ph type="title"/>
          </p:nvPr>
        </p:nvSpPr>
        <p:spPr/>
        <p:txBody>
          <a:bodyPr/>
          <a:lstStyle/>
          <a:p>
            <a:r>
              <a:rPr lang="en-US"/>
              <a:t>Restaurant???</a:t>
            </a:r>
          </a:p>
        </p:txBody>
      </p:sp>
      <p:sp>
        <p:nvSpPr>
          <p:cNvPr id="3" name="Content Placeholder 2">
            <a:extLst>
              <a:ext uri="{FF2B5EF4-FFF2-40B4-BE49-F238E27FC236}">
                <a16:creationId xmlns:a16="http://schemas.microsoft.com/office/drawing/2014/main" id="{B1F5E6E3-0242-49B9-B8BF-0C4C793079A3}"/>
              </a:ext>
            </a:extLst>
          </p:cNvPr>
          <p:cNvSpPr>
            <a:spLocks noGrp="1"/>
          </p:cNvSpPr>
          <p:nvPr>
            <p:ph idx="1"/>
          </p:nvPr>
        </p:nvSpPr>
        <p:spPr>
          <a:xfrm>
            <a:off x="619825" y="1456098"/>
            <a:ext cx="10393837" cy="3880773"/>
          </a:xfrm>
        </p:spPr>
        <p:txBody>
          <a:bodyPr vert="horz" lIns="91440" tIns="45720" rIns="91440" bIns="45720" rtlCol="0" anchor="t">
            <a:normAutofit/>
          </a:bodyPr>
          <a:lstStyle/>
          <a:p>
            <a:r>
              <a:rPr lang="en-US" sz="2400"/>
              <a:t>There might be multiple orders come to the same restaurant hence, it should have a priority queue for the restaurant so that can cook the order as the order they comes. </a:t>
            </a:r>
          </a:p>
          <a:p>
            <a:r>
              <a:rPr lang="en-US" sz="2400"/>
              <a:t>It should cook when the previous order finished</a:t>
            </a:r>
          </a:p>
        </p:txBody>
      </p:sp>
      <p:pic>
        <p:nvPicPr>
          <p:cNvPr id="5" name="Picture 4">
            <a:extLst>
              <a:ext uri="{FF2B5EF4-FFF2-40B4-BE49-F238E27FC236}">
                <a16:creationId xmlns:a16="http://schemas.microsoft.com/office/drawing/2014/main" id="{5A5081A8-701C-4385-8A1C-00C7D0870298}"/>
              </a:ext>
            </a:extLst>
          </p:cNvPr>
          <p:cNvPicPr>
            <a:picLocks noChangeAspect="1"/>
          </p:cNvPicPr>
          <p:nvPr/>
        </p:nvPicPr>
        <p:blipFill rotWithShape="1">
          <a:blip r:embed="rId2"/>
          <a:srcRect l="33" r="156" b="12658"/>
          <a:stretch/>
        </p:blipFill>
        <p:spPr>
          <a:xfrm>
            <a:off x="618502" y="3293717"/>
            <a:ext cx="10167271" cy="1096395"/>
          </a:xfrm>
          <a:prstGeom prst="rect">
            <a:avLst/>
          </a:prstGeom>
        </p:spPr>
      </p:pic>
      <p:pic>
        <p:nvPicPr>
          <p:cNvPr id="7" name="Picture 6">
            <a:extLst>
              <a:ext uri="{FF2B5EF4-FFF2-40B4-BE49-F238E27FC236}">
                <a16:creationId xmlns:a16="http://schemas.microsoft.com/office/drawing/2014/main" id="{9C8B081B-11E0-4DA6-B5A7-73AF23952872}"/>
              </a:ext>
            </a:extLst>
          </p:cNvPr>
          <p:cNvPicPr>
            <a:picLocks noChangeAspect="1"/>
          </p:cNvPicPr>
          <p:nvPr/>
        </p:nvPicPr>
        <p:blipFill>
          <a:blip r:embed="rId3"/>
          <a:stretch>
            <a:fillRect/>
          </a:stretch>
        </p:blipFill>
        <p:spPr>
          <a:xfrm>
            <a:off x="615498" y="4566430"/>
            <a:ext cx="10642479" cy="2308644"/>
          </a:xfrm>
          <a:prstGeom prst="rect">
            <a:avLst/>
          </a:prstGeom>
        </p:spPr>
      </p:pic>
      <p:sp>
        <p:nvSpPr>
          <p:cNvPr id="8" name="Arrow: Right 7">
            <a:extLst>
              <a:ext uri="{FF2B5EF4-FFF2-40B4-BE49-F238E27FC236}">
                <a16:creationId xmlns:a16="http://schemas.microsoft.com/office/drawing/2014/main" id="{9A2B2932-B72E-4C5B-B7D4-979F5251C7CA}"/>
              </a:ext>
            </a:extLst>
          </p:cNvPr>
          <p:cNvSpPr/>
          <p:nvPr/>
        </p:nvSpPr>
        <p:spPr>
          <a:xfrm>
            <a:off x="6471831" y="3985956"/>
            <a:ext cx="1348420" cy="318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601A51C-E4D5-47DA-B834-C6349671F076}"/>
              </a:ext>
            </a:extLst>
          </p:cNvPr>
          <p:cNvSpPr txBox="1"/>
          <p:nvPr/>
        </p:nvSpPr>
        <p:spPr>
          <a:xfrm>
            <a:off x="7946677" y="3902001"/>
            <a:ext cx="1260281" cy="461665"/>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r>
              <a:rPr lang="en-US" sz="2400"/>
              <a:t>Push in </a:t>
            </a:r>
          </a:p>
        </p:txBody>
      </p:sp>
      <p:sp>
        <p:nvSpPr>
          <p:cNvPr id="10" name="Arrow: Right 9">
            <a:extLst>
              <a:ext uri="{FF2B5EF4-FFF2-40B4-BE49-F238E27FC236}">
                <a16:creationId xmlns:a16="http://schemas.microsoft.com/office/drawing/2014/main" id="{9A8AAB77-8124-4A8E-A75D-3FFBDBA42879}"/>
              </a:ext>
            </a:extLst>
          </p:cNvPr>
          <p:cNvSpPr/>
          <p:nvPr/>
        </p:nvSpPr>
        <p:spPr>
          <a:xfrm>
            <a:off x="7122499" y="6400947"/>
            <a:ext cx="1647316" cy="3944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8010F13-9EEE-460F-907A-91D071029795}"/>
              </a:ext>
            </a:extLst>
          </p:cNvPr>
          <p:cNvSpPr txBox="1"/>
          <p:nvPr/>
        </p:nvSpPr>
        <p:spPr>
          <a:xfrm>
            <a:off x="8829498" y="6373296"/>
            <a:ext cx="1372492" cy="461665"/>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rtlCol="0" anchor="t">
            <a:spAutoFit/>
          </a:bodyPr>
          <a:lstStyle/>
          <a:p>
            <a:r>
              <a:rPr lang="en-US" sz="2400"/>
              <a:t>Shift out</a:t>
            </a:r>
          </a:p>
        </p:txBody>
      </p:sp>
      <p:sp>
        <p:nvSpPr>
          <p:cNvPr id="12" name="Rectangle 11">
            <a:extLst>
              <a:ext uri="{FF2B5EF4-FFF2-40B4-BE49-F238E27FC236}">
                <a16:creationId xmlns:a16="http://schemas.microsoft.com/office/drawing/2014/main" id="{7889CDF3-A7D1-4863-8D43-A133CBBDFAC4}"/>
              </a:ext>
            </a:extLst>
          </p:cNvPr>
          <p:cNvSpPr/>
          <p:nvPr/>
        </p:nvSpPr>
        <p:spPr>
          <a:xfrm>
            <a:off x="1201113" y="5247407"/>
            <a:ext cx="8326004" cy="48288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049DFC5-6C55-4C88-B71E-3815E7D4AC92}"/>
              </a:ext>
            </a:extLst>
          </p:cNvPr>
          <p:cNvSpPr txBox="1"/>
          <p:nvPr/>
        </p:nvSpPr>
        <p:spPr>
          <a:xfrm>
            <a:off x="7119236" y="4771851"/>
            <a:ext cx="4134465" cy="461665"/>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rtlCol="0" anchor="t">
            <a:spAutoFit/>
          </a:bodyPr>
          <a:lstStyle/>
          <a:p>
            <a:r>
              <a:rPr lang="en-US" sz="2400"/>
              <a:t>Finish cook and be delivered</a:t>
            </a:r>
          </a:p>
        </p:txBody>
      </p:sp>
      <p:sp>
        <p:nvSpPr>
          <p:cNvPr id="15" name="文本框 14">
            <a:extLst>
              <a:ext uri="{FF2B5EF4-FFF2-40B4-BE49-F238E27FC236}">
                <a16:creationId xmlns:a16="http://schemas.microsoft.com/office/drawing/2014/main" id="{89AD8776-19BB-4F6A-82B0-A1B758D7D8D5}"/>
              </a:ext>
            </a:extLst>
          </p:cNvPr>
          <p:cNvSpPr txBox="1"/>
          <p:nvPr/>
        </p:nvSpPr>
        <p:spPr>
          <a:xfrm>
            <a:off x="9282021" y="399115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华文新魏"/>
              </a:rPr>
              <a:t>Line 490-493</a:t>
            </a:r>
          </a:p>
        </p:txBody>
      </p:sp>
      <p:sp>
        <p:nvSpPr>
          <p:cNvPr id="17" name="文本框 16">
            <a:extLst>
              <a:ext uri="{FF2B5EF4-FFF2-40B4-BE49-F238E27FC236}">
                <a16:creationId xmlns:a16="http://schemas.microsoft.com/office/drawing/2014/main" id="{9B5BA4FF-08C2-4992-9A7E-3A44B520C737}"/>
              </a:ext>
            </a:extLst>
          </p:cNvPr>
          <p:cNvSpPr txBox="1"/>
          <p:nvPr/>
        </p:nvSpPr>
        <p:spPr>
          <a:xfrm>
            <a:off x="10518474" y="64496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华文新魏"/>
              </a:rPr>
              <a:t>Line 709-714</a:t>
            </a:r>
          </a:p>
        </p:txBody>
      </p:sp>
    </p:spTree>
    <p:extLst>
      <p:ext uri="{BB962C8B-B14F-4D97-AF65-F5344CB8AC3E}">
        <p14:creationId xmlns:p14="http://schemas.microsoft.com/office/powerpoint/2010/main" val="3759541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FC61-B762-498A-917D-9EE920D6A819}"/>
              </a:ext>
            </a:extLst>
          </p:cNvPr>
          <p:cNvSpPr>
            <a:spLocks noGrp="1"/>
          </p:cNvSpPr>
          <p:nvPr>
            <p:ph type="title"/>
          </p:nvPr>
        </p:nvSpPr>
        <p:spPr/>
        <p:txBody>
          <a:bodyPr/>
          <a:lstStyle/>
          <a:p>
            <a:r>
              <a:rPr lang="en-US"/>
              <a:t>Restaurant???</a:t>
            </a:r>
          </a:p>
        </p:txBody>
      </p:sp>
      <p:sp>
        <p:nvSpPr>
          <p:cNvPr id="3" name="Content Placeholder 2">
            <a:extLst>
              <a:ext uri="{FF2B5EF4-FFF2-40B4-BE49-F238E27FC236}">
                <a16:creationId xmlns:a16="http://schemas.microsoft.com/office/drawing/2014/main" id="{20D0C5D4-12FB-4AB4-BC3E-FCE057889BA3}"/>
              </a:ext>
            </a:extLst>
          </p:cNvPr>
          <p:cNvSpPr>
            <a:spLocks noGrp="1"/>
          </p:cNvSpPr>
          <p:nvPr>
            <p:ph idx="1"/>
          </p:nvPr>
        </p:nvSpPr>
        <p:spPr>
          <a:xfrm>
            <a:off x="1598" y="1484853"/>
            <a:ext cx="3924026" cy="3880773"/>
          </a:xfrm>
        </p:spPr>
        <p:txBody>
          <a:bodyPr vert="horz" lIns="91440" tIns="45720" rIns="91440" bIns="45720" rtlCol="0" anchor="t">
            <a:normAutofit fontScale="92500" lnSpcReduction="10000"/>
          </a:bodyPr>
          <a:lstStyle/>
          <a:p>
            <a:r>
              <a:rPr lang="en-US" sz="2400"/>
              <a:t>Wait!!! No restaurant can fulfill the order immediately! </a:t>
            </a:r>
          </a:p>
          <a:p>
            <a:r>
              <a:rPr lang="en-US" sz="2400"/>
              <a:t>Need to have some cooking time + </a:t>
            </a:r>
            <a:r>
              <a:rPr lang="en-US" sz="2400">
                <a:highlight>
                  <a:srgbClr val="008080"/>
                </a:highlight>
              </a:rPr>
              <a:t>Discrete</a:t>
            </a:r>
            <a:r>
              <a:rPr lang="en-US" sz="2400"/>
              <a:t> time step simulation</a:t>
            </a:r>
          </a:p>
          <a:p>
            <a:r>
              <a:rPr lang="en-US" sz="2400"/>
              <a:t>Exponential VRS -&gt; </a:t>
            </a:r>
            <a:r>
              <a:rPr lang="en-US" sz="2400">
                <a:highlight>
                  <a:srgbClr val="008080"/>
                </a:highlight>
              </a:rPr>
              <a:t>Geometric VRS</a:t>
            </a:r>
          </a:p>
          <a:p>
            <a:r>
              <a:rPr lang="en-US" sz="2400"/>
              <a:t>Use</a:t>
            </a:r>
            <a:r>
              <a:rPr lang="zh-CN" altLang="en-US" sz="2400">
                <a:ea typeface="华文新魏"/>
              </a:rPr>
              <a:t> </a:t>
            </a:r>
            <a:r>
              <a:rPr lang="en-US" altLang="zh-CN" sz="2400">
                <a:highlight>
                  <a:srgbClr val="008080"/>
                </a:highlight>
                <a:ea typeface="华文新魏"/>
              </a:rPr>
              <a:t>Inverse</a:t>
            </a:r>
            <a:r>
              <a:rPr lang="zh-CN" altLang="en-US" sz="2400">
                <a:highlight>
                  <a:srgbClr val="008080"/>
                </a:highlight>
                <a:ea typeface="华文新魏"/>
              </a:rPr>
              <a:t> </a:t>
            </a:r>
            <a:r>
              <a:rPr lang="en-US" altLang="zh-CN" sz="2400">
                <a:highlight>
                  <a:srgbClr val="008080"/>
                </a:highlight>
                <a:ea typeface="华文新魏"/>
              </a:rPr>
              <a:t>transformation</a:t>
            </a:r>
            <a:r>
              <a:rPr lang="zh-CN" altLang="en-US" sz="2400">
                <a:highlight>
                  <a:srgbClr val="008080"/>
                </a:highlight>
                <a:ea typeface="华文新魏"/>
              </a:rPr>
              <a:t> </a:t>
            </a:r>
            <a:r>
              <a:rPr lang="en-US" altLang="zh-CN" sz="2400">
                <a:ea typeface="华文新魏"/>
              </a:rPr>
              <a:t>method to generate geometric VRS.</a:t>
            </a:r>
          </a:p>
          <a:p>
            <a:pPr marL="0" indent="0">
              <a:buNone/>
            </a:pPr>
            <a:endParaRPr lang="en-US"/>
          </a:p>
        </p:txBody>
      </p:sp>
      <p:pic>
        <p:nvPicPr>
          <p:cNvPr id="5" name="Picture 4">
            <a:extLst>
              <a:ext uri="{FF2B5EF4-FFF2-40B4-BE49-F238E27FC236}">
                <a16:creationId xmlns:a16="http://schemas.microsoft.com/office/drawing/2014/main" id="{069962D1-7F85-45E2-94C9-0FCD499CDCE3}"/>
              </a:ext>
            </a:extLst>
          </p:cNvPr>
          <p:cNvPicPr>
            <a:picLocks noChangeAspect="1"/>
          </p:cNvPicPr>
          <p:nvPr/>
        </p:nvPicPr>
        <p:blipFill>
          <a:blip r:embed="rId2"/>
          <a:stretch>
            <a:fillRect/>
          </a:stretch>
        </p:blipFill>
        <p:spPr>
          <a:xfrm>
            <a:off x="3946819" y="1490141"/>
            <a:ext cx="8245731" cy="4213628"/>
          </a:xfrm>
          <a:prstGeom prst="rect">
            <a:avLst/>
          </a:prstGeom>
        </p:spPr>
      </p:pic>
      <p:sp>
        <p:nvSpPr>
          <p:cNvPr id="4" name="文本框 3">
            <a:extLst>
              <a:ext uri="{FF2B5EF4-FFF2-40B4-BE49-F238E27FC236}">
                <a16:creationId xmlns:a16="http://schemas.microsoft.com/office/drawing/2014/main" id="{5BDF4F91-2B0C-4C41-8841-FC87F0AB35B9}"/>
              </a:ext>
            </a:extLst>
          </p:cNvPr>
          <p:cNvSpPr txBox="1"/>
          <p:nvPr/>
        </p:nvSpPr>
        <p:spPr>
          <a:xfrm>
            <a:off x="684361" y="55007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华文新魏"/>
              </a:rPr>
              <a:t>Line 129-148</a:t>
            </a:r>
          </a:p>
        </p:txBody>
      </p:sp>
      <p:sp>
        <p:nvSpPr>
          <p:cNvPr id="7" name="Rectangle 6">
            <a:extLst>
              <a:ext uri="{FF2B5EF4-FFF2-40B4-BE49-F238E27FC236}">
                <a16:creationId xmlns:a16="http://schemas.microsoft.com/office/drawing/2014/main" id="{441F3973-2956-44B0-BE6B-A80E1447E4C4}"/>
              </a:ext>
            </a:extLst>
          </p:cNvPr>
          <p:cNvSpPr/>
          <p:nvPr/>
        </p:nvSpPr>
        <p:spPr>
          <a:xfrm>
            <a:off x="4347029" y="5181600"/>
            <a:ext cx="3773714" cy="31917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4882FCF7-9BF6-4E85-8F13-EAD0A416CFB6}"/>
              </a:ext>
            </a:extLst>
          </p:cNvPr>
          <p:cNvCxnSpPr/>
          <p:nvPr/>
        </p:nvCxnSpPr>
        <p:spPr>
          <a:xfrm>
            <a:off x="3112105" y="3458029"/>
            <a:ext cx="1209524" cy="16957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122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5EA18-E98A-4261-BC2B-3DA3160C0AE7}"/>
              </a:ext>
            </a:extLst>
          </p:cNvPr>
          <p:cNvSpPr>
            <a:spLocks noGrp="1"/>
          </p:cNvSpPr>
          <p:nvPr>
            <p:ph type="title"/>
          </p:nvPr>
        </p:nvSpPr>
        <p:spPr>
          <a:xfrm>
            <a:off x="677334" y="567785"/>
            <a:ext cx="8596668" cy="1320800"/>
          </a:xfrm>
        </p:spPr>
        <p:txBody>
          <a:bodyPr/>
          <a:lstStyle/>
          <a:p>
            <a:r>
              <a:rPr lang="en-US"/>
              <a:t>Delivery Guy???</a:t>
            </a:r>
          </a:p>
        </p:txBody>
      </p:sp>
      <p:sp>
        <p:nvSpPr>
          <p:cNvPr id="3" name="Content Placeholder 2">
            <a:extLst>
              <a:ext uri="{FF2B5EF4-FFF2-40B4-BE49-F238E27FC236}">
                <a16:creationId xmlns:a16="http://schemas.microsoft.com/office/drawing/2014/main" id="{A1F2F2DB-65A5-48AE-B393-AFBCF587EEC3}"/>
              </a:ext>
            </a:extLst>
          </p:cNvPr>
          <p:cNvSpPr>
            <a:spLocks noGrp="1"/>
          </p:cNvSpPr>
          <p:nvPr>
            <p:ph idx="1"/>
          </p:nvPr>
        </p:nvSpPr>
        <p:spPr>
          <a:xfrm>
            <a:off x="677334" y="1297948"/>
            <a:ext cx="8596668" cy="3880773"/>
          </a:xfrm>
        </p:spPr>
        <p:txBody>
          <a:bodyPr vert="horz" lIns="91440" tIns="45720" rIns="91440" bIns="45720" rtlCol="0" anchor="t">
            <a:normAutofit/>
          </a:bodyPr>
          <a:lstStyle/>
          <a:p>
            <a:r>
              <a:rPr lang="en-US" sz="2400"/>
              <a:t>How to choose? Min-Distance + IDLE RANDOM Deliver guy</a:t>
            </a:r>
          </a:p>
        </p:txBody>
      </p:sp>
      <p:pic>
        <p:nvPicPr>
          <p:cNvPr id="5" name="Picture 4">
            <a:extLst>
              <a:ext uri="{FF2B5EF4-FFF2-40B4-BE49-F238E27FC236}">
                <a16:creationId xmlns:a16="http://schemas.microsoft.com/office/drawing/2014/main" id="{F14A8135-010D-4246-800D-A1062140FC0C}"/>
              </a:ext>
            </a:extLst>
          </p:cNvPr>
          <p:cNvPicPr>
            <a:picLocks noChangeAspect="1"/>
          </p:cNvPicPr>
          <p:nvPr/>
        </p:nvPicPr>
        <p:blipFill>
          <a:blip r:embed="rId2"/>
          <a:stretch>
            <a:fillRect/>
          </a:stretch>
        </p:blipFill>
        <p:spPr>
          <a:xfrm>
            <a:off x="684026" y="1933055"/>
            <a:ext cx="11516263" cy="4357160"/>
          </a:xfrm>
          <a:prstGeom prst="rect">
            <a:avLst/>
          </a:prstGeom>
        </p:spPr>
      </p:pic>
      <p:cxnSp>
        <p:nvCxnSpPr>
          <p:cNvPr id="7" name="Straight Connector 6">
            <a:extLst>
              <a:ext uri="{FF2B5EF4-FFF2-40B4-BE49-F238E27FC236}">
                <a16:creationId xmlns:a16="http://schemas.microsoft.com/office/drawing/2014/main" id="{2ED4F56F-125F-4735-A96E-3D6ABB3F8085}"/>
              </a:ext>
            </a:extLst>
          </p:cNvPr>
          <p:cNvCxnSpPr/>
          <p:nvPr/>
        </p:nvCxnSpPr>
        <p:spPr>
          <a:xfrm>
            <a:off x="914063" y="2487568"/>
            <a:ext cx="6030200" cy="1437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57B9417-3EDE-44F8-961A-12A055C204AE}"/>
              </a:ext>
            </a:extLst>
          </p:cNvPr>
          <p:cNvSpPr/>
          <p:nvPr/>
        </p:nvSpPr>
        <p:spPr>
          <a:xfrm>
            <a:off x="1408542" y="4415714"/>
            <a:ext cx="3015426" cy="99701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文本框 9">
            <a:extLst>
              <a:ext uri="{FF2B5EF4-FFF2-40B4-BE49-F238E27FC236}">
                <a16:creationId xmlns:a16="http://schemas.microsoft.com/office/drawing/2014/main" id="{4FE9F62D-87DA-495D-B21F-064E567A3875}"/>
              </a:ext>
            </a:extLst>
          </p:cNvPr>
          <p:cNvSpPr txBox="1"/>
          <p:nvPr/>
        </p:nvSpPr>
        <p:spPr>
          <a:xfrm>
            <a:off x="4968815" y="4681267"/>
            <a:ext cx="1981200" cy="46166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400">
                <a:ea typeface="华文新魏"/>
              </a:rPr>
              <a:t>Min-Distance</a:t>
            </a:r>
            <a:endParaRPr lang="zh-CN" altLang="en-US" sz="2400">
              <a:ea typeface="华文新魏"/>
            </a:endParaRPr>
          </a:p>
        </p:txBody>
      </p:sp>
      <p:sp>
        <p:nvSpPr>
          <p:cNvPr id="14" name="箭头: 右 13">
            <a:extLst>
              <a:ext uri="{FF2B5EF4-FFF2-40B4-BE49-F238E27FC236}">
                <a16:creationId xmlns:a16="http://schemas.microsoft.com/office/drawing/2014/main" id="{B9EFF91F-2759-4EA9-B84C-208550B57395}"/>
              </a:ext>
            </a:extLst>
          </p:cNvPr>
          <p:cNvSpPr/>
          <p:nvPr/>
        </p:nvSpPr>
        <p:spPr>
          <a:xfrm>
            <a:off x="4424258" y="4750221"/>
            <a:ext cx="517585" cy="3881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下 14">
            <a:extLst>
              <a:ext uri="{FF2B5EF4-FFF2-40B4-BE49-F238E27FC236}">
                <a16:creationId xmlns:a16="http://schemas.microsoft.com/office/drawing/2014/main" id="{19528157-FE91-4FC6-AF34-FA1D4D50D43B}"/>
              </a:ext>
            </a:extLst>
          </p:cNvPr>
          <p:cNvSpPr/>
          <p:nvPr/>
        </p:nvSpPr>
        <p:spPr>
          <a:xfrm>
            <a:off x="5949832" y="1713227"/>
            <a:ext cx="445698" cy="5463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35ABCCD5-4566-4F95-AAF6-BBE2F3860000}"/>
              </a:ext>
            </a:extLst>
          </p:cNvPr>
          <p:cNvSpPr txBox="1"/>
          <p:nvPr/>
        </p:nvSpPr>
        <p:spPr>
          <a:xfrm>
            <a:off x="8951343" y="555828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a:ea typeface="华文新魏"/>
              </a:rPr>
              <a:t>Line 722-739</a:t>
            </a:r>
            <a:endParaRPr lang="zh-CN" altLang="en-US"/>
          </a:p>
        </p:txBody>
      </p:sp>
    </p:spTree>
    <p:extLst>
      <p:ext uri="{BB962C8B-B14F-4D97-AF65-F5344CB8AC3E}">
        <p14:creationId xmlns:p14="http://schemas.microsoft.com/office/powerpoint/2010/main" val="3115730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6A58A-B1DA-4ADF-9DD6-AF6C18884DD2}"/>
              </a:ext>
            </a:extLst>
          </p:cNvPr>
          <p:cNvSpPr>
            <a:spLocks noGrp="1"/>
          </p:cNvSpPr>
          <p:nvPr>
            <p:ph type="title"/>
          </p:nvPr>
        </p:nvSpPr>
        <p:spPr/>
        <p:txBody>
          <a:bodyPr/>
          <a:lstStyle/>
          <a:p>
            <a:r>
              <a:rPr lang="en-US"/>
              <a:t>Delivery Guy???</a:t>
            </a:r>
          </a:p>
        </p:txBody>
      </p:sp>
      <p:sp>
        <p:nvSpPr>
          <p:cNvPr id="3" name="Content Placeholder 2">
            <a:extLst>
              <a:ext uri="{FF2B5EF4-FFF2-40B4-BE49-F238E27FC236}">
                <a16:creationId xmlns:a16="http://schemas.microsoft.com/office/drawing/2014/main" id="{9D43BEB8-3969-40CF-B24A-1F452E6C9B09}"/>
              </a:ext>
            </a:extLst>
          </p:cNvPr>
          <p:cNvSpPr>
            <a:spLocks noGrp="1"/>
          </p:cNvSpPr>
          <p:nvPr>
            <p:ph idx="1"/>
          </p:nvPr>
        </p:nvSpPr>
        <p:spPr>
          <a:xfrm>
            <a:off x="677334" y="1556740"/>
            <a:ext cx="4844178" cy="4915942"/>
          </a:xfrm>
        </p:spPr>
        <p:txBody>
          <a:bodyPr vert="horz" lIns="91440" tIns="45720" rIns="91440" bIns="45720" rtlCol="0" anchor="t">
            <a:normAutofit/>
          </a:bodyPr>
          <a:lstStyle/>
          <a:p>
            <a:r>
              <a:rPr lang="en-US" sz="2400"/>
              <a:t>What attributes need to change?</a:t>
            </a:r>
          </a:p>
          <a:p>
            <a:r>
              <a:rPr lang="en-US" sz="2400"/>
              <a:t>1. Update restaurant no need find anymore deliveryman</a:t>
            </a:r>
          </a:p>
          <a:p>
            <a:r>
              <a:rPr lang="en-US" sz="2400"/>
              <a:t>2. delivery guy target location</a:t>
            </a:r>
          </a:p>
          <a:p>
            <a:r>
              <a:rPr lang="en-US" sz="2400"/>
              <a:t>3. delivery guy is ready to go to next State </a:t>
            </a:r>
          </a:p>
          <a:p>
            <a:r>
              <a:rPr lang="en-US" sz="2400"/>
              <a:t>FIND </a:t>
            </a:r>
            <a:r>
              <a:rPr lang="en-US" sz="2400">
                <a:highlight>
                  <a:srgbClr val="00FFFF"/>
                </a:highlight>
              </a:rPr>
              <a:t>THE</a:t>
            </a:r>
            <a:r>
              <a:rPr lang="en-US" sz="2400"/>
              <a:t> CUSTOMER</a:t>
            </a:r>
          </a:p>
        </p:txBody>
      </p:sp>
      <p:pic>
        <p:nvPicPr>
          <p:cNvPr id="5" name="Picture 4">
            <a:extLst>
              <a:ext uri="{FF2B5EF4-FFF2-40B4-BE49-F238E27FC236}">
                <a16:creationId xmlns:a16="http://schemas.microsoft.com/office/drawing/2014/main" id="{AD939ACD-9E2D-4F22-8F50-3C851C8086CC}"/>
              </a:ext>
            </a:extLst>
          </p:cNvPr>
          <p:cNvPicPr>
            <a:picLocks noChangeAspect="1"/>
          </p:cNvPicPr>
          <p:nvPr/>
        </p:nvPicPr>
        <p:blipFill rotWithShape="1">
          <a:blip r:embed="rId2"/>
          <a:srcRect t="7148" r="-309"/>
          <a:stretch/>
        </p:blipFill>
        <p:spPr>
          <a:xfrm>
            <a:off x="5526448" y="1443622"/>
            <a:ext cx="6666248" cy="4916848"/>
          </a:xfrm>
          <a:prstGeom prst="rect">
            <a:avLst/>
          </a:prstGeom>
        </p:spPr>
      </p:pic>
      <p:cxnSp>
        <p:nvCxnSpPr>
          <p:cNvPr id="4" name="连接符: 曲线 3">
            <a:extLst>
              <a:ext uri="{FF2B5EF4-FFF2-40B4-BE49-F238E27FC236}">
                <a16:creationId xmlns:a16="http://schemas.microsoft.com/office/drawing/2014/main" id="{482FC466-7576-48EE-89D2-8F51D6BC52CF}"/>
              </a:ext>
            </a:extLst>
          </p:cNvPr>
          <p:cNvCxnSpPr/>
          <p:nvPr/>
        </p:nvCxnSpPr>
        <p:spPr>
          <a:xfrm flipV="1">
            <a:off x="4819291" y="1729597"/>
            <a:ext cx="583720" cy="897146"/>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连接符: 曲线 9">
            <a:extLst>
              <a:ext uri="{FF2B5EF4-FFF2-40B4-BE49-F238E27FC236}">
                <a16:creationId xmlns:a16="http://schemas.microsoft.com/office/drawing/2014/main" id="{BF0CC76A-2984-4E01-BCBE-F01C33684C78}"/>
              </a:ext>
            </a:extLst>
          </p:cNvPr>
          <p:cNvCxnSpPr>
            <a:cxnSpLocks/>
          </p:cNvCxnSpPr>
          <p:nvPr/>
        </p:nvCxnSpPr>
        <p:spPr>
          <a:xfrm flipV="1">
            <a:off x="5236234" y="3311106"/>
            <a:ext cx="569342" cy="178277"/>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连接符: 曲线 11">
            <a:extLst>
              <a:ext uri="{FF2B5EF4-FFF2-40B4-BE49-F238E27FC236}">
                <a16:creationId xmlns:a16="http://schemas.microsoft.com/office/drawing/2014/main" id="{D43C3E00-A7B8-44A6-BEDD-5C547C7ABA2C}"/>
              </a:ext>
            </a:extLst>
          </p:cNvPr>
          <p:cNvCxnSpPr>
            <a:cxnSpLocks/>
          </p:cNvCxnSpPr>
          <p:nvPr/>
        </p:nvCxnSpPr>
        <p:spPr>
          <a:xfrm flipV="1">
            <a:off x="4991818" y="3843068"/>
            <a:ext cx="526211" cy="494581"/>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B8EF7635-2FF8-4614-92A7-7F9EF1E2D7DB}"/>
              </a:ext>
            </a:extLst>
          </p:cNvPr>
          <p:cNvSpPr txBox="1"/>
          <p:nvPr/>
        </p:nvSpPr>
        <p:spPr>
          <a:xfrm>
            <a:off x="684362" y="529949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a:ea typeface="华文新魏"/>
              </a:rPr>
              <a:t>Line 738-751</a:t>
            </a:r>
            <a:endParaRPr lang="zh-CN" altLang="en-US"/>
          </a:p>
        </p:txBody>
      </p:sp>
      <p:sp>
        <p:nvSpPr>
          <p:cNvPr id="9" name="Rectangle 8">
            <a:extLst>
              <a:ext uri="{FF2B5EF4-FFF2-40B4-BE49-F238E27FC236}">
                <a16:creationId xmlns:a16="http://schemas.microsoft.com/office/drawing/2014/main" id="{D90726FF-E7B2-4847-9BA6-56AA395BC568}"/>
              </a:ext>
            </a:extLst>
          </p:cNvPr>
          <p:cNvSpPr/>
          <p:nvPr/>
        </p:nvSpPr>
        <p:spPr>
          <a:xfrm>
            <a:off x="4760686" y="5602514"/>
            <a:ext cx="6666248" cy="98328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9826A02-D42A-46ED-80A6-8861402AFA30}"/>
              </a:ext>
            </a:extLst>
          </p:cNvPr>
          <p:cNvSpPr txBox="1"/>
          <p:nvPr/>
        </p:nvSpPr>
        <p:spPr>
          <a:xfrm>
            <a:off x="3243943" y="6146800"/>
            <a:ext cx="1468672" cy="369332"/>
          </a:xfrm>
          <a:prstGeom prst="rect">
            <a:avLst/>
          </a:prstGeom>
          <a:noFill/>
        </p:spPr>
        <p:txBody>
          <a:bodyPr wrap="none" rtlCol="0">
            <a:spAutoFit/>
          </a:bodyPr>
          <a:lstStyle/>
          <a:p>
            <a:r>
              <a:rPr lang="en-US"/>
              <a:t>Important!!!</a:t>
            </a:r>
          </a:p>
        </p:txBody>
      </p:sp>
    </p:spTree>
    <p:extLst>
      <p:ext uri="{BB962C8B-B14F-4D97-AF65-F5344CB8AC3E}">
        <p14:creationId xmlns:p14="http://schemas.microsoft.com/office/powerpoint/2010/main" val="865296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204D8-FAA7-4704-A6C5-858D890BDA6F}"/>
              </a:ext>
            </a:extLst>
          </p:cNvPr>
          <p:cNvSpPr>
            <a:spLocks noGrp="1"/>
          </p:cNvSpPr>
          <p:nvPr>
            <p:ph type="title"/>
          </p:nvPr>
        </p:nvSpPr>
        <p:spPr/>
        <p:txBody>
          <a:bodyPr/>
          <a:lstStyle/>
          <a:p>
            <a:r>
              <a:rPr lang="en-US"/>
              <a:t>Information Flow</a:t>
            </a:r>
          </a:p>
        </p:txBody>
      </p:sp>
      <p:sp>
        <p:nvSpPr>
          <p:cNvPr id="6" name="TextBox 5">
            <a:extLst>
              <a:ext uri="{FF2B5EF4-FFF2-40B4-BE49-F238E27FC236}">
                <a16:creationId xmlns:a16="http://schemas.microsoft.com/office/drawing/2014/main" id="{F00BED51-4686-4528-ADAF-34E5877759B4}"/>
              </a:ext>
            </a:extLst>
          </p:cNvPr>
          <p:cNvSpPr txBox="1"/>
          <p:nvPr/>
        </p:nvSpPr>
        <p:spPr>
          <a:xfrm>
            <a:off x="1850064" y="1745734"/>
            <a:ext cx="142476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t>Customers</a:t>
            </a:r>
          </a:p>
        </p:txBody>
      </p:sp>
      <p:sp>
        <p:nvSpPr>
          <p:cNvPr id="7" name="TextBox 6">
            <a:extLst>
              <a:ext uri="{FF2B5EF4-FFF2-40B4-BE49-F238E27FC236}">
                <a16:creationId xmlns:a16="http://schemas.microsoft.com/office/drawing/2014/main" id="{96E05178-A50C-49E1-ADB0-3B85CB5F6920}"/>
              </a:ext>
            </a:extLst>
          </p:cNvPr>
          <p:cNvSpPr txBox="1"/>
          <p:nvPr/>
        </p:nvSpPr>
        <p:spPr>
          <a:xfrm>
            <a:off x="4855535" y="2955851"/>
            <a:ext cx="139198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t>Restaurants</a:t>
            </a:r>
          </a:p>
        </p:txBody>
      </p:sp>
      <p:sp>
        <p:nvSpPr>
          <p:cNvPr id="8" name="TextBox 7">
            <a:extLst>
              <a:ext uri="{FF2B5EF4-FFF2-40B4-BE49-F238E27FC236}">
                <a16:creationId xmlns:a16="http://schemas.microsoft.com/office/drawing/2014/main" id="{5842627B-EB5E-4945-BFBA-31727332F846}"/>
              </a:ext>
            </a:extLst>
          </p:cNvPr>
          <p:cNvSpPr txBox="1"/>
          <p:nvPr/>
        </p:nvSpPr>
        <p:spPr>
          <a:xfrm>
            <a:off x="8088226" y="4370402"/>
            <a:ext cx="1470274"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t>Deliveryman</a:t>
            </a:r>
          </a:p>
        </p:txBody>
      </p:sp>
      <p:cxnSp>
        <p:nvCxnSpPr>
          <p:cNvPr id="10" name="Connector: Elbow 9">
            <a:extLst>
              <a:ext uri="{FF2B5EF4-FFF2-40B4-BE49-F238E27FC236}">
                <a16:creationId xmlns:a16="http://schemas.microsoft.com/office/drawing/2014/main" id="{92FAFE87-B9EE-429A-9185-1E9B94E3C9A6}"/>
              </a:ext>
            </a:extLst>
          </p:cNvPr>
          <p:cNvCxnSpPr>
            <a:stCxn id="6" idx="3"/>
            <a:endCxn id="7" idx="0"/>
          </p:cNvCxnSpPr>
          <p:nvPr/>
        </p:nvCxnSpPr>
        <p:spPr>
          <a:xfrm>
            <a:off x="3274827" y="1930400"/>
            <a:ext cx="2293633" cy="1025451"/>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1807E19C-B82B-48B6-988B-3CECC92BB35A}"/>
              </a:ext>
            </a:extLst>
          </p:cNvPr>
          <p:cNvCxnSpPr>
            <a:cxnSpLocks/>
          </p:cNvCxnSpPr>
          <p:nvPr/>
        </p:nvCxnSpPr>
        <p:spPr>
          <a:xfrm>
            <a:off x="6281386" y="3143550"/>
            <a:ext cx="2423445" cy="1226852"/>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8596538-E27D-4D61-8257-F35E0D935B91}"/>
              </a:ext>
            </a:extLst>
          </p:cNvPr>
          <p:cNvSpPr txBox="1"/>
          <p:nvPr/>
        </p:nvSpPr>
        <p:spPr>
          <a:xfrm>
            <a:off x="3881265" y="1526401"/>
            <a:ext cx="206819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t>Customer location</a:t>
            </a:r>
          </a:p>
        </p:txBody>
      </p:sp>
      <p:sp>
        <p:nvSpPr>
          <p:cNvPr id="14" name="TextBox 13">
            <a:extLst>
              <a:ext uri="{FF2B5EF4-FFF2-40B4-BE49-F238E27FC236}">
                <a16:creationId xmlns:a16="http://schemas.microsoft.com/office/drawing/2014/main" id="{D50106FE-7D85-4B53-9E18-341523363754}"/>
              </a:ext>
            </a:extLst>
          </p:cNvPr>
          <p:cNvSpPr txBox="1"/>
          <p:nvPr/>
        </p:nvSpPr>
        <p:spPr>
          <a:xfrm>
            <a:off x="4202630" y="1151727"/>
            <a:ext cx="143981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t>Customer ID</a:t>
            </a:r>
          </a:p>
        </p:txBody>
      </p:sp>
      <p:cxnSp>
        <p:nvCxnSpPr>
          <p:cNvPr id="16" name="Connector: Elbow 15">
            <a:extLst>
              <a:ext uri="{FF2B5EF4-FFF2-40B4-BE49-F238E27FC236}">
                <a16:creationId xmlns:a16="http://schemas.microsoft.com/office/drawing/2014/main" id="{1CF9E423-4B74-45D2-A41A-E2717B6ABEBE}"/>
              </a:ext>
            </a:extLst>
          </p:cNvPr>
          <p:cNvCxnSpPr>
            <a:cxnSpLocks/>
            <a:stCxn id="7" idx="1"/>
            <a:endCxn id="6" idx="2"/>
          </p:cNvCxnSpPr>
          <p:nvPr/>
        </p:nvCxnSpPr>
        <p:spPr>
          <a:xfrm flipH="1" flipV="1">
            <a:off x="2562447" y="2115067"/>
            <a:ext cx="2267689" cy="1028485"/>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DDBECEE-6B43-40EC-86B2-2D33844F33AD}"/>
              </a:ext>
            </a:extLst>
          </p:cNvPr>
          <p:cNvSpPr txBox="1"/>
          <p:nvPr/>
        </p:nvSpPr>
        <p:spPr>
          <a:xfrm>
            <a:off x="1175538" y="2961917"/>
            <a:ext cx="303480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t>Random assign a restaurant</a:t>
            </a:r>
          </a:p>
        </p:txBody>
      </p:sp>
      <p:sp>
        <p:nvSpPr>
          <p:cNvPr id="18" name="TextBox 17">
            <a:extLst>
              <a:ext uri="{FF2B5EF4-FFF2-40B4-BE49-F238E27FC236}">
                <a16:creationId xmlns:a16="http://schemas.microsoft.com/office/drawing/2014/main" id="{ECAFE0D7-402A-4496-B974-6DBDE8A89CD8}"/>
              </a:ext>
            </a:extLst>
          </p:cNvPr>
          <p:cNvSpPr txBox="1"/>
          <p:nvPr/>
        </p:nvSpPr>
        <p:spPr>
          <a:xfrm>
            <a:off x="5671010" y="2435460"/>
            <a:ext cx="84670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t>Queue</a:t>
            </a:r>
          </a:p>
        </p:txBody>
      </p:sp>
      <p:sp>
        <p:nvSpPr>
          <p:cNvPr id="19" name="TextBox 18">
            <a:extLst>
              <a:ext uri="{FF2B5EF4-FFF2-40B4-BE49-F238E27FC236}">
                <a16:creationId xmlns:a16="http://schemas.microsoft.com/office/drawing/2014/main" id="{2BD6D8C9-4750-4156-866D-07839A5E6B6F}"/>
              </a:ext>
            </a:extLst>
          </p:cNvPr>
          <p:cNvSpPr txBox="1"/>
          <p:nvPr/>
        </p:nvSpPr>
        <p:spPr>
          <a:xfrm>
            <a:off x="7218991" y="3566905"/>
            <a:ext cx="307327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t>Find a nearest delivery man</a:t>
            </a:r>
          </a:p>
        </p:txBody>
      </p:sp>
      <p:sp>
        <p:nvSpPr>
          <p:cNvPr id="21" name="TextBox 20">
            <a:extLst>
              <a:ext uri="{FF2B5EF4-FFF2-40B4-BE49-F238E27FC236}">
                <a16:creationId xmlns:a16="http://schemas.microsoft.com/office/drawing/2014/main" id="{ACC9A70C-EF8B-4F18-A7A6-EE8C52117BF8}"/>
              </a:ext>
            </a:extLst>
          </p:cNvPr>
          <p:cNvSpPr txBox="1"/>
          <p:nvPr/>
        </p:nvSpPr>
        <p:spPr>
          <a:xfrm>
            <a:off x="6980285" y="2722934"/>
            <a:ext cx="206819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t>Customer location</a:t>
            </a:r>
          </a:p>
        </p:txBody>
      </p:sp>
      <p:sp>
        <p:nvSpPr>
          <p:cNvPr id="22" name="TextBox 21">
            <a:extLst>
              <a:ext uri="{FF2B5EF4-FFF2-40B4-BE49-F238E27FC236}">
                <a16:creationId xmlns:a16="http://schemas.microsoft.com/office/drawing/2014/main" id="{81740F84-DE04-440A-AE46-F4CB5215EF3C}"/>
              </a:ext>
            </a:extLst>
          </p:cNvPr>
          <p:cNvSpPr txBox="1"/>
          <p:nvPr/>
        </p:nvSpPr>
        <p:spPr>
          <a:xfrm>
            <a:off x="7312184" y="2316028"/>
            <a:ext cx="143981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t>Customer ID</a:t>
            </a:r>
          </a:p>
        </p:txBody>
      </p:sp>
      <p:cxnSp>
        <p:nvCxnSpPr>
          <p:cNvPr id="26" name="Connector: Elbow 25">
            <a:extLst>
              <a:ext uri="{FF2B5EF4-FFF2-40B4-BE49-F238E27FC236}">
                <a16:creationId xmlns:a16="http://schemas.microsoft.com/office/drawing/2014/main" id="{B7A56C28-D4F8-4989-B692-C1F41A1E2AAC}"/>
              </a:ext>
            </a:extLst>
          </p:cNvPr>
          <p:cNvCxnSpPr>
            <a:cxnSpLocks/>
          </p:cNvCxnSpPr>
          <p:nvPr/>
        </p:nvCxnSpPr>
        <p:spPr>
          <a:xfrm flipH="1" flipV="1">
            <a:off x="5563491" y="3327400"/>
            <a:ext cx="2460502" cy="1229885"/>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D4EDD5E-4CA8-4B5F-9692-0799E9B32288}"/>
              </a:ext>
            </a:extLst>
          </p:cNvPr>
          <p:cNvSpPr txBox="1"/>
          <p:nvPr/>
        </p:nvSpPr>
        <p:spPr>
          <a:xfrm>
            <a:off x="5009352" y="4414952"/>
            <a:ext cx="111280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t>Stop find</a:t>
            </a:r>
          </a:p>
        </p:txBody>
      </p:sp>
    </p:spTree>
    <p:extLst>
      <p:ext uri="{BB962C8B-B14F-4D97-AF65-F5344CB8AC3E}">
        <p14:creationId xmlns:p14="http://schemas.microsoft.com/office/powerpoint/2010/main" val="3084444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4" name="Rectangle 7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8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Freeform: Shape 8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Content Placeholder 8">
            <a:extLst>
              <a:ext uri="{FF2B5EF4-FFF2-40B4-BE49-F238E27FC236}">
                <a16:creationId xmlns:a16="http://schemas.microsoft.com/office/drawing/2014/main" id="{9CC3CE5B-8F5D-4CB5-8A2F-976849290FE8}"/>
              </a:ext>
            </a:extLst>
          </p:cNvPr>
          <p:cNvPicPr>
            <a:picLocks noChangeAspect="1"/>
          </p:cNvPicPr>
          <p:nvPr/>
        </p:nvPicPr>
        <p:blipFill>
          <a:blip r:embed="rId2"/>
          <a:stretch>
            <a:fillRect/>
          </a:stretch>
        </p:blipFill>
        <p:spPr>
          <a:xfrm>
            <a:off x="1086906" y="610240"/>
            <a:ext cx="10110340" cy="6142031"/>
          </a:xfrm>
          <a:prstGeom prst="rect">
            <a:avLst/>
          </a:prstGeom>
        </p:spPr>
      </p:pic>
      <p:sp>
        <p:nvSpPr>
          <p:cNvPr id="58" name="Content Placeholder 57">
            <a:extLst>
              <a:ext uri="{FF2B5EF4-FFF2-40B4-BE49-F238E27FC236}">
                <a16:creationId xmlns:a16="http://schemas.microsoft.com/office/drawing/2014/main" id="{AD6E41CA-7356-413A-96E3-7735873B41E2}"/>
              </a:ext>
            </a:extLst>
          </p:cNvPr>
          <p:cNvSpPr>
            <a:spLocks noGrp="1"/>
          </p:cNvSpPr>
          <p:nvPr>
            <p:ph idx="1"/>
          </p:nvPr>
        </p:nvSpPr>
        <p:spPr>
          <a:xfrm>
            <a:off x="494936" y="271929"/>
            <a:ext cx="4512988" cy="3317938"/>
          </a:xfrm>
        </p:spPr>
        <p:txBody>
          <a:bodyPr anchor="t">
            <a:normAutofit/>
          </a:bodyPr>
          <a:lstStyle/>
          <a:p>
            <a:pPr marL="0" indent="0">
              <a:buNone/>
            </a:pPr>
            <a:r>
              <a:rPr lang="en-US">
                <a:solidFill>
                  <a:srgbClr val="FFFFFF"/>
                </a:solidFill>
              </a:rPr>
              <a:t>Recap our State diagram first</a:t>
            </a:r>
          </a:p>
        </p:txBody>
      </p:sp>
    </p:spTree>
    <p:extLst>
      <p:ext uri="{BB962C8B-B14F-4D97-AF65-F5344CB8AC3E}">
        <p14:creationId xmlns:p14="http://schemas.microsoft.com/office/powerpoint/2010/main" val="856690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6358-5B65-47D3-B9E2-C7CC86D0BF65}"/>
              </a:ext>
            </a:extLst>
          </p:cNvPr>
          <p:cNvSpPr>
            <a:spLocks noGrp="1"/>
          </p:cNvSpPr>
          <p:nvPr>
            <p:ph type="title"/>
          </p:nvPr>
        </p:nvSpPr>
        <p:spPr/>
        <p:txBody>
          <a:bodyPr/>
          <a:lstStyle/>
          <a:p>
            <a:r>
              <a:rPr lang="en-US"/>
              <a:t>5. What happened when Order arrived</a:t>
            </a:r>
            <a:br>
              <a:rPr lang="en-US"/>
            </a:br>
            <a:endParaRPr lang="en-US"/>
          </a:p>
        </p:txBody>
      </p:sp>
      <p:sp>
        <p:nvSpPr>
          <p:cNvPr id="3" name="Content Placeholder 2">
            <a:extLst>
              <a:ext uri="{FF2B5EF4-FFF2-40B4-BE49-F238E27FC236}">
                <a16:creationId xmlns:a16="http://schemas.microsoft.com/office/drawing/2014/main" id="{A5085B08-3587-4A1A-8D4B-30A8C179C003}"/>
              </a:ext>
            </a:extLst>
          </p:cNvPr>
          <p:cNvSpPr>
            <a:spLocks noGrp="1"/>
          </p:cNvSpPr>
          <p:nvPr>
            <p:ph idx="1"/>
          </p:nvPr>
        </p:nvSpPr>
        <p:spPr>
          <a:xfrm>
            <a:off x="677334" y="1930551"/>
            <a:ext cx="8596668" cy="3880773"/>
          </a:xfrm>
        </p:spPr>
        <p:txBody>
          <a:bodyPr vert="horz" lIns="91440" tIns="45720" rIns="91440" bIns="45720" rtlCol="0" anchor="t">
            <a:normAutofit/>
          </a:bodyPr>
          <a:lstStyle/>
          <a:p>
            <a:r>
              <a:rPr lang="en-US" sz="2400"/>
              <a:t>TO SUM UP:</a:t>
            </a:r>
          </a:p>
          <a:p>
            <a:r>
              <a:rPr lang="en-US" sz="2400"/>
              <a:t>1. We need to make sure the delivery and customer can be correctly matching </a:t>
            </a:r>
          </a:p>
          <a:p>
            <a:r>
              <a:rPr lang="en-US" sz="2400"/>
              <a:t>2. Restaurants have a priority queue for customer</a:t>
            </a:r>
          </a:p>
          <a:p>
            <a:r>
              <a:rPr lang="en-US" sz="2400"/>
              <a:t>3. Restaurants also have a priority rule for delivery </a:t>
            </a:r>
          </a:p>
          <a:p>
            <a:r>
              <a:rPr lang="en-US" sz="2400"/>
              <a:t>Hence : No information and conflicts will happen!</a:t>
            </a:r>
          </a:p>
          <a:p>
            <a:pPr marL="0" indent="0">
              <a:buNone/>
            </a:pPr>
            <a:r>
              <a:rPr lang="en-US" sz="2400"/>
              <a:t> Ready to go to Next step: Order finished!</a:t>
            </a:r>
          </a:p>
          <a:p>
            <a:pPr marL="0" indent="0">
              <a:buNone/>
            </a:pPr>
            <a:endParaRPr lang="en-US"/>
          </a:p>
        </p:txBody>
      </p:sp>
    </p:spTree>
    <p:extLst>
      <p:ext uri="{BB962C8B-B14F-4D97-AF65-F5344CB8AC3E}">
        <p14:creationId xmlns:p14="http://schemas.microsoft.com/office/powerpoint/2010/main" val="1633035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A0110-4697-497D-A280-B889536FD380}"/>
              </a:ext>
            </a:extLst>
          </p:cNvPr>
          <p:cNvSpPr>
            <a:spLocks noGrp="1"/>
          </p:cNvSpPr>
          <p:nvPr>
            <p:ph type="title"/>
          </p:nvPr>
        </p:nvSpPr>
        <p:spPr/>
        <p:txBody>
          <a:bodyPr/>
          <a:lstStyle/>
          <a:p>
            <a:r>
              <a:rPr lang="en-US"/>
              <a:t>6. What happened when Order finished</a:t>
            </a:r>
            <a:br>
              <a:rPr lang="en-US"/>
            </a:br>
            <a:endParaRPr lang="en-US"/>
          </a:p>
        </p:txBody>
      </p:sp>
      <p:sp>
        <p:nvSpPr>
          <p:cNvPr id="3" name="Content Placeholder 2">
            <a:extLst>
              <a:ext uri="{FF2B5EF4-FFF2-40B4-BE49-F238E27FC236}">
                <a16:creationId xmlns:a16="http://schemas.microsoft.com/office/drawing/2014/main" id="{FF55CFD0-2F50-42E2-B765-BBBDF6585B4A}"/>
              </a:ext>
            </a:extLst>
          </p:cNvPr>
          <p:cNvSpPr>
            <a:spLocks noGrp="1"/>
          </p:cNvSpPr>
          <p:nvPr>
            <p:ph idx="1"/>
          </p:nvPr>
        </p:nvSpPr>
        <p:spPr>
          <a:xfrm>
            <a:off x="677334" y="1714891"/>
            <a:ext cx="8596668" cy="3880773"/>
          </a:xfrm>
        </p:spPr>
        <p:txBody>
          <a:bodyPr vert="horz" lIns="91440" tIns="45720" rIns="91440" bIns="45720" rtlCol="0" anchor="t">
            <a:normAutofit/>
          </a:bodyPr>
          <a:lstStyle/>
          <a:p>
            <a:r>
              <a:rPr lang="en-US" sz="2400"/>
              <a:t>Also consider for all 3 agents</a:t>
            </a:r>
          </a:p>
          <a:p>
            <a:r>
              <a:rPr lang="en-US" sz="2400"/>
              <a:t>Customers: When order finished, they EXIT the platform</a:t>
            </a:r>
          </a:p>
          <a:p>
            <a:r>
              <a:rPr lang="en-US" sz="2400"/>
              <a:t>Delivery guy: Back to RANDOM idle stage</a:t>
            </a:r>
          </a:p>
          <a:p>
            <a:r>
              <a:rPr lang="en-US" sz="2400"/>
              <a:t>Restaurant: NOTHING: They already setup now! :D </a:t>
            </a:r>
          </a:p>
          <a:p>
            <a:pPr marL="0" indent="0">
              <a:buNone/>
            </a:pPr>
            <a:r>
              <a:rPr lang="en-US" sz="2400"/>
              <a:t>As two parties are corrected matched already.</a:t>
            </a:r>
          </a:p>
        </p:txBody>
      </p:sp>
    </p:spTree>
    <p:extLst>
      <p:ext uri="{BB962C8B-B14F-4D97-AF65-F5344CB8AC3E}">
        <p14:creationId xmlns:p14="http://schemas.microsoft.com/office/powerpoint/2010/main" val="1170656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890D-9D04-4918-AA3C-8D5616C26C04}"/>
              </a:ext>
            </a:extLst>
          </p:cNvPr>
          <p:cNvSpPr>
            <a:spLocks noGrp="1"/>
          </p:cNvSpPr>
          <p:nvPr>
            <p:ph type="title"/>
          </p:nvPr>
        </p:nvSpPr>
        <p:spPr/>
        <p:txBody>
          <a:bodyPr/>
          <a:lstStyle/>
          <a:p>
            <a:r>
              <a:rPr lang="en-US"/>
              <a:t>Customers??? </a:t>
            </a:r>
          </a:p>
        </p:txBody>
      </p:sp>
      <p:sp>
        <p:nvSpPr>
          <p:cNvPr id="3" name="Content Placeholder 2">
            <a:extLst>
              <a:ext uri="{FF2B5EF4-FFF2-40B4-BE49-F238E27FC236}">
                <a16:creationId xmlns:a16="http://schemas.microsoft.com/office/drawing/2014/main" id="{0C8AA98E-66BC-4033-8C41-BBA6224B4594}"/>
              </a:ext>
            </a:extLst>
          </p:cNvPr>
          <p:cNvSpPr>
            <a:spLocks noGrp="1"/>
          </p:cNvSpPr>
          <p:nvPr>
            <p:ph idx="1"/>
          </p:nvPr>
        </p:nvSpPr>
        <p:spPr>
          <a:xfrm>
            <a:off x="418542" y="1369834"/>
            <a:ext cx="8596668" cy="3880773"/>
          </a:xfrm>
        </p:spPr>
        <p:txBody>
          <a:bodyPr vert="horz" lIns="91440" tIns="45720" rIns="91440" bIns="45720" rtlCol="0" anchor="t">
            <a:normAutofit/>
          </a:bodyPr>
          <a:lstStyle/>
          <a:p>
            <a:r>
              <a:rPr lang="en-US" sz="2400"/>
              <a:t>When the model know it’s time to change customer stage?</a:t>
            </a:r>
          </a:p>
          <a:p>
            <a:pPr lvl="1"/>
            <a:r>
              <a:rPr lang="en-US" sz="2200"/>
              <a:t>From delivery guy!!! If they arrived. </a:t>
            </a:r>
          </a:p>
        </p:txBody>
      </p:sp>
      <p:pic>
        <p:nvPicPr>
          <p:cNvPr id="5" name="Picture 4">
            <a:extLst>
              <a:ext uri="{FF2B5EF4-FFF2-40B4-BE49-F238E27FC236}">
                <a16:creationId xmlns:a16="http://schemas.microsoft.com/office/drawing/2014/main" id="{B6BCF880-F288-4FFE-8FAD-52635DCEFF6F}"/>
              </a:ext>
            </a:extLst>
          </p:cNvPr>
          <p:cNvPicPr>
            <a:picLocks noChangeAspect="1"/>
          </p:cNvPicPr>
          <p:nvPr/>
        </p:nvPicPr>
        <p:blipFill>
          <a:blip r:embed="rId2"/>
          <a:stretch>
            <a:fillRect/>
          </a:stretch>
        </p:blipFill>
        <p:spPr>
          <a:xfrm>
            <a:off x="424598" y="2350958"/>
            <a:ext cx="9404735" cy="3877461"/>
          </a:xfrm>
          <a:prstGeom prst="rect">
            <a:avLst/>
          </a:prstGeom>
        </p:spPr>
      </p:pic>
      <p:sp>
        <p:nvSpPr>
          <p:cNvPr id="6" name="Rectangle 5">
            <a:extLst>
              <a:ext uri="{FF2B5EF4-FFF2-40B4-BE49-F238E27FC236}">
                <a16:creationId xmlns:a16="http://schemas.microsoft.com/office/drawing/2014/main" id="{792F5F39-9F6C-420C-9645-1F450C4FF30F}"/>
              </a:ext>
            </a:extLst>
          </p:cNvPr>
          <p:cNvSpPr/>
          <p:nvPr/>
        </p:nvSpPr>
        <p:spPr>
          <a:xfrm>
            <a:off x="2340239" y="4496280"/>
            <a:ext cx="5278707" cy="10586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箭头: 右弧形 8">
            <a:extLst>
              <a:ext uri="{FF2B5EF4-FFF2-40B4-BE49-F238E27FC236}">
                <a16:creationId xmlns:a16="http://schemas.microsoft.com/office/drawing/2014/main" id="{BA692BC0-DA4B-4E0F-B5FA-58157FCA7419}"/>
              </a:ext>
            </a:extLst>
          </p:cNvPr>
          <p:cNvSpPr/>
          <p:nvPr/>
        </p:nvSpPr>
        <p:spPr>
          <a:xfrm rot="1440000">
            <a:off x="8115083" y="1697692"/>
            <a:ext cx="733245" cy="385313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a:extLst>
              <a:ext uri="{FF2B5EF4-FFF2-40B4-BE49-F238E27FC236}">
                <a16:creationId xmlns:a16="http://schemas.microsoft.com/office/drawing/2014/main" id="{503A05C6-938D-46D6-BCB9-E4FC9BB32C37}"/>
              </a:ext>
            </a:extLst>
          </p:cNvPr>
          <p:cNvSpPr txBox="1"/>
          <p:nvPr/>
        </p:nvSpPr>
        <p:spPr>
          <a:xfrm>
            <a:off x="8103079" y="57883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a:ea typeface="华文新魏"/>
              </a:rPr>
              <a:t>Line 590-598</a:t>
            </a:r>
            <a:endParaRPr lang="zh-CN" altLang="en-US"/>
          </a:p>
        </p:txBody>
      </p:sp>
    </p:spTree>
    <p:extLst>
      <p:ext uri="{BB962C8B-B14F-4D97-AF65-F5344CB8AC3E}">
        <p14:creationId xmlns:p14="http://schemas.microsoft.com/office/powerpoint/2010/main" val="3888118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5704E-746D-4FF9-897C-B85CF8CCBF04}"/>
              </a:ext>
            </a:extLst>
          </p:cNvPr>
          <p:cNvSpPr>
            <a:spLocks noGrp="1"/>
          </p:cNvSpPr>
          <p:nvPr>
            <p:ph type="title"/>
          </p:nvPr>
        </p:nvSpPr>
        <p:spPr/>
        <p:txBody>
          <a:bodyPr/>
          <a:lstStyle/>
          <a:p>
            <a:r>
              <a:rPr lang="en-US"/>
              <a:t>Customers???</a:t>
            </a:r>
          </a:p>
        </p:txBody>
      </p:sp>
      <p:sp>
        <p:nvSpPr>
          <p:cNvPr id="3" name="Content Placeholder 2">
            <a:extLst>
              <a:ext uri="{FF2B5EF4-FFF2-40B4-BE49-F238E27FC236}">
                <a16:creationId xmlns:a16="http://schemas.microsoft.com/office/drawing/2014/main" id="{2AB642F8-CA86-449F-B9CA-ADF28743C60D}"/>
              </a:ext>
            </a:extLst>
          </p:cNvPr>
          <p:cNvSpPr>
            <a:spLocks noGrp="1"/>
          </p:cNvSpPr>
          <p:nvPr>
            <p:ph idx="1"/>
          </p:nvPr>
        </p:nvSpPr>
        <p:spPr>
          <a:xfrm>
            <a:off x="418542" y="1599872"/>
            <a:ext cx="8596668" cy="3880773"/>
          </a:xfrm>
        </p:spPr>
        <p:txBody>
          <a:bodyPr vert="horz" lIns="91440" tIns="45720" rIns="91440" bIns="45720" rtlCol="0" anchor="t">
            <a:normAutofit/>
          </a:bodyPr>
          <a:lstStyle/>
          <a:p>
            <a:r>
              <a:rPr lang="en-US" sz="2400"/>
              <a:t>Remove the EXIT stage customers </a:t>
            </a:r>
          </a:p>
          <a:p>
            <a:endParaRPr lang="en-US"/>
          </a:p>
        </p:txBody>
      </p:sp>
      <p:pic>
        <p:nvPicPr>
          <p:cNvPr id="5" name="Picture 4">
            <a:extLst>
              <a:ext uri="{FF2B5EF4-FFF2-40B4-BE49-F238E27FC236}">
                <a16:creationId xmlns:a16="http://schemas.microsoft.com/office/drawing/2014/main" id="{AB5954EF-D09E-4C99-93D8-2A55120D33EF}"/>
              </a:ext>
            </a:extLst>
          </p:cNvPr>
          <p:cNvPicPr>
            <a:picLocks noChangeAspect="1"/>
          </p:cNvPicPr>
          <p:nvPr/>
        </p:nvPicPr>
        <p:blipFill>
          <a:blip r:embed="rId2"/>
          <a:stretch>
            <a:fillRect/>
          </a:stretch>
        </p:blipFill>
        <p:spPr>
          <a:xfrm>
            <a:off x="-2062" y="2258121"/>
            <a:ext cx="12194894" cy="4266810"/>
          </a:xfrm>
          <a:prstGeom prst="rect">
            <a:avLst/>
          </a:prstGeom>
        </p:spPr>
      </p:pic>
      <p:sp>
        <p:nvSpPr>
          <p:cNvPr id="4" name="文本框 3">
            <a:extLst>
              <a:ext uri="{FF2B5EF4-FFF2-40B4-BE49-F238E27FC236}">
                <a16:creationId xmlns:a16="http://schemas.microsoft.com/office/drawing/2014/main" id="{C828F142-1494-46BB-982A-F58DF9CB8FFA}"/>
              </a:ext>
            </a:extLst>
          </p:cNvPr>
          <p:cNvSpPr txBox="1"/>
          <p:nvPr/>
        </p:nvSpPr>
        <p:spPr>
          <a:xfrm>
            <a:off x="9785230" y="60902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a:ea typeface="华文新魏"/>
              </a:rPr>
              <a:t>Line 785-797</a:t>
            </a:r>
            <a:endParaRPr lang="zh-CN" altLang="en-US"/>
          </a:p>
        </p:txBody>
      </p:sp>
    </p:spTree>
    <p:extLst>
      <p:ext uri="{BB962C8B-B14F-4D97-AF65-F5344CB8AC3E}">
        <p14:creationId xmlns:p14="http://schemas.microsoft.com/office/powerpoint/2010/main" val="3489275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E8C3C-0A9D-44A7-9B8F-5AA5E668FAF6}"/>
              </a:ext>
            </a:extLst>
          </p:cNvPr>
          <p:cNvSpPr>
            <a:spLocks noGrp="1"/>
          </p:cNvSpPr>
          <p:nvPr>
            <p:ph type="title"/>
          </p:nvPr>
        </p:nvSpPr>
        <p:spPr/>
        <p:txBody>
          <a:bodyPr/>
          <a:lstStyle/>
          <a:p>
            <a:r>
              <a:rPr lang="en-US"/>
              <a:t>Delivery Guy???</a:t>
            </a:r>
          </a:p>
        </p:txBody>
      </p:sp>
      <p:sp>
        <p:nvSpPr>
          <p:cNvPr id="3" name="Content Placeholder 2">
            <a:extLst>
              <a:ext uri="{FF2B5EF4-FFF2-40B4-BE49-F238E27FC236}">
                <a16:creationId xmlns:a16="http://schemas.microsoft.com/office/drawing/2014/main" id="{85249454-6635-4AA1-960C-04B5F8033A15}"/>
              </a:ext>
            </a:extLst>
          </p:cNvPr>
          <p:cNvSpPr>
            <a:spLocks noGrp="1"/>
          </p:cNvSpPr>
          <p:nvPr>
            <p:ph idx="1"/>
          </p:nvPr>
        </p:nvSpPr>
        <p:spPr>
          <a:xfrm>
            <a:off x="677334" y="1556740"/>
            <a:ext cx="8596668" cy="3880773"/>
          </a:xfrm>
        </p:spPr>
        <p:txBody>
          <a:bodyPr vert="horz" lIns="91440" tIns="45720" rIns="91440" bIns="45720" rtlCol="0" anchor="t">
            <a:normAutofit/>
          </a:bodyPr>
          <a:lstStyle/>
          <a:p>
            <a:r>
              <a:rPr lang="en-US" sz="2400"/>
              <a:t>Pass the information to customers </a:t>
            </a:r>
          </a:p>
          <a:p>
            <a:r>
              <a:rPr lang="en-US" sz="2400"/>
              <a:t>Change the attributes for itself</a:t>
            </a:r>
          </a:p>
          <a:p>
            <a:pPr marL="0" indent="0">
              <a:buNone/>
            </a:pPr>
            <a:endParaRPr lang="en-US"/>
          </a:p>
        </p:txBody>
      </p:sp>
      <p:pic>
        <p:nvPicPr>
          <p:cNvPr id="5" name="Picture 4">
            <a:extLst>
              <a:ext uri="{FF2B5EF4-FFF2-40B4-BE49-F238E27FC236}">
                <a16:creationId xmlns:a16="http://schemas.microsoft.com/office/drawing/2014/main" id="{08687C08-AE85-4040-A391-C5E0FFA7BB98}"/>
              </a:ext>
            </a:extLst>
          </p:cNvPr>
          <p:cNvPicPr>
            <a:picLocks noChangeAspect="1"/>
          </p:cNvPicPr>
          <p:nvPr/>
        </p:nvPicPr>
        <p:blipFill>
          <a:blip r:embed="rId2"/>
          <a:stretch>
            <a:fillRect/>
          </a:stretch>
        </p:blipFill>
        <p:spPr>
          <a:xfrm>
            <a:off x="674400" y="2537712"/>
            <a:ext cx="8728998" cy="3561159"/>
          </a:xfrm>
          <a:prstGeom prst="rect">
            <a:avLst/>
          </a:prstGeom>
        </p:spPr>
      </p:pic>
      <p:sp>
        <p:nvSpPr>
          <p:cNvPr id="8" name="TextBox 7">
            <a:extLst>
              <a:ext uri="{FF2B5EF4-FFF2-40B4-BE49-F238E27FC236}">
                <a16:creationId xmlns:a16="http://schemas.microsoft.com/office/drawing/2014/main" id="{B40235CA-FBB1-4FF6-8ADB-4920F2660E84}"/>
              </a:ext>
            </a:extLst>
          </p:cNvPr>
          <p:cNvSpPr txBox="1"/>
          <p:nvPr/>
        </p:nvSpPr>
        <p:spPr>
          <a:xfrm>
            <a:off x="5330224" y="5128327"/>
            <a:ext cx="2972289"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t>Back to RANDOM idle stage</a:t>
            </a:r>
          </a:p>
        </p:txBody>
      </p:sp>
      <p:cxnSp>
        <p:nvCxnSpPr>
          <p:cNvPr id="10" name="Straight Connector 9">
            <a:extLst>
              <a:ext uri="{FF2B5EF4-FFF2-40B4-BE49-F238E27FC236}">
                <a16:creationId xmlns:a16="http://schemas.microsoft.com/office/drawing/2014/main" id="{0B6A4139-DEB4-4389-BD80-AAB10C22298E}"/>
              </a:ext>
            </a:extLst>
          </p:cNvPr>
          <p:cNvCxnSpPr/>
          <p:nvPr/>
        </p:nvCxnSpPr>
        <p:spPr>
          <a:xfrm flipV="1">
            <a:off x="2423759" y="5485566"/>
            <a:ext cx="2859097" cy="1437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箭头: 右弧形 5">
            <a:extLst>
              <a:ext uri="{FF2B5EF4-FFF2-40B4-BE49-F238E27FC236}">
                <a16:creationId xmlns:a16="http://schemas.microsoft.com/office/drawing/2014/main" id="{16E997BD-12C8-4088-90DE-F1CF06937DBC}"/>
              </a:ext>
            </a:extLst>
          </p:cNvPr>
          <p:cNvSpPr/>
          <p:nvPr/>
        </p:nvSpPr>
        <p:spPr>
          <a:xfrm rot="-900000">
            <a:off x="6791282" y="1487743"/>
            <a:ext cx="934528" cy="359433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a:extLst>
              <a:ext uri="{FF2B5EF4-FFF2-40B4-BE49-F238E27FC236}">
                <a16:creationId xmlns:a16="http://schemas.microsoft.com/office/drawing/2014/main" id="{D8FC7FDE-8C11-4668-BE51-12FCF7D39EF1}"/>
              </a:ext>
            </a:extLst>
          </p:cNvPr>
          <p:cNvSpPr txBox="1"/>
          <p:nvPr/>
        </p:nvSpPr>
        <p:spPr>
          <a:xfrm>
            <a:off x="7835711" y="572148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a:ea typeface="华文新魏"/>
              </a:rPr>
              <a:t>Line 590-598</a:t>
            </a:r>
            <a:endParaRPr lang="zh-CN" altLang="en-US"/>
          </a:p>
        </p:txBody>
      </p:sp>
    </p:spTree>
    <p:extLst>
      <p:ext uri="{BB962C8B-B14F-4D97-AF65-F5344CB8AC3E}">
        <p14:creationId xmlns:p14="http://schemas.microsoft.com/office/powerpoint/2010/main" val="2245372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537BE-CF13-4612-9E48-619D0CA687D7}"/>
              </a:ext>
            </a:extLst>
          </p:cNvPr>
          <p:cNvSpPr>
            <a:spLocks noGrp="1"/>
          </p:cNvSpPr>
          <p:nvPr>
            <p:ph type="title"/>
          </p:nvPr>
        </p:nvSpPr>
        <p:spPr/>
        <p:txBody>
          <a:bodyPr/>
          <a:lstStyle/>
          <a:p>
            <a:r>
              <a:rPr lang="en-US"/>
              <a:t>7. Statistics </a:t>
            </a:r>
          </a:p>
        </p:txBody>
      </p:sp>
      <p:sp>
        <p:nvSpPr>
          <p:cNvPr id="3" name="Content Placeholder 2">
            <a:extLst>
              <a:ext uri="{FF2B5EF4-FFF2-40B4-BE49-F238E27FC236}">
                <a16:creationId xmlns:a16="http://schemas.microsoft.com/office/drawing/2014/main" id="{939563D3-6BCE-45A5-B91C-F33B4E8818B2}"/>
              </a:ext>
            </a:extLst>
          </p:cNvPr>
          <p:cNvSpPr>
            <a:spLocks noGrp="1"/>
          </p:cNvSpPr>
          <p:nvPr>
            <p:ph idx="1"/>
          </p:nvPr>
        </p:nvSpPr>
        <p:spPr>
          <a:xfrm>
            <a:off x="677334" y="1772905"/>
            <a:ext cx="8596668" cy="3880773"/>
          </a:xfrm>
        </p:spPr>
        <p:txBody>
          <a:bodyPr vert="horz" lIns="91440" tIns="45720" rIns="91440" bIns="45720" rtlCol="0" anchor="t">
            <a:normAutofit/>
          </a:bodyPr>
          <a:lstStyle/>
          <a:p>
            <a:r>
              <a:rPr lang="en-US" sz="2400"/>
              <a:t>Two types of statistics:</a:t>
            </a:r>
          </a:p>
          <a:p>
            <a:r>
              <a:rPr lang="en-US" sz="2400"/>
              <a:t>1. Our model allow multiple customers be placed inside same block</a:t>
            </a:r>
          </a:p>
          <a:p>
            <a:pPr lvl="1"/>
            <a:r>
              <a:rPr lang="en-US" sz="2000"/>
              <a:t>However, the overlapping make human hard to know the density. Use statistics number to indicate the density @ this block</a:t>
            </a:r>
          </a:p>
          <a:p>
            <a:r>
              <a:rPr lang="en-US" sz="2400"/>
              <a:t>2. Some useful statistics data to put into output analysis</a:t>
            </a:r>
          </a:p>
          <a:p>
            <a:pPr marL="457200" lvl="1" indent="0">
              <a:buNone/>
            </a:pPr>
            <a:r>
              <a:rPr lang="en-US" sz="2000"/>
              <a:t>Servicing Rate</a:t>
            </a:r>
          </a:p>
          <a:p>
            <a:pPr marL="457200" lvl="1" indent="0">
              <a:buNone/>
            </a:pPr>
            <a:r>
              <a:rPr lang="en-US" sz="2000"/>
              <a:t>Avg service time</a:t>
            </a:r>
          </a:p>
        </p:txBody>
      </p:sp>
    </p:spTree>
    <p:extLst>
      <p:ext uri="{BB962C8B-B14F-4D97-AF65-F5344CB8AC3E}">
        <p14:creationId xmlns:p14="http://schemas.microsoft.com/office/powerpoint/2010/main" val="1952367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3B89-918C-4976-9689-12E9812EC09F}"/>
              </a:ext>
            </a:extLst>
          </p:cNvPr>
          <p:cNvSpPr>
            <a:spLocks noGrp="1"/>
          </p:cNvSpPr>
          <p:nvPr>
            <p:ph type="title"/>
          </p:nvPr>
        </p:nvSpPr>
        <p:spPr/>
        <p:txBody>
          <a:bodyPr/>
          <a:lstStyle/>
          <a:p>
            <a:r>
              <a:rPr lang="en-US"/>
              <a:t>Indicated the customer density</a:t>
            </a:r>
          </a:p>
        </p:txBody>
      </p:sp>
      <p:sp>
        <p:nvSpPr>
          <p:cNvPr id="3" name="Content Placeholder 2">
            <a:extLst>
              <a:ext uri="{FF2B5EF4-FFF2-40B4-BE49-F238E27FC236}">
                <a16:creationId xmlns:a16="http://schemas.microsoft.com/office/drawing/2014/main" id="{13F6B217-20C4-41D8-845A-CCB7DC8DE424}"/>
              </a:ext>
            </a:extLst>
          </p:cNvPr>
          <p:cNvSpPr>
            <a:spLocks noGrp="1"/>
          </p:cNvSpPr>
          <p:nvPr>
            <p:ph idx="1"/>
          </p:nvPr>
        </p:nvSpPr>
        <p:spPr>
          <a:xfrm>
            <a:off x="677334" y="1264905"/>
            <a:ext cx="8596668" cy="3880773"/>
          </a:xfrm>
        </p:spPr>
        <p:txBody>
          <a:bodyPr vert="horz" lIns="91440" tIns="45720" rIns="91440" bIns="45720" rtlCol="0" anchor="t">
            <a:normAutofit/>
          </a:bodyPr>
          <a:lstStyle/>
          <a:p>
            <a:r>
              <a:rPr lang="en-US" sz="2400"/>
              <a:t>1. Add new attribute : </a:t>
            </a:r>
            <a:r>
              <a:rPr lang="en-US" sz="2400">
                <a:highlight>
                  <a:srgbClr val="00FFFF"/>
                </a:highlight>
              </a:rPr>
              <a:t>count</a:t>
            </a:r>
            <a:r>
              <a:rPr lang="en-US" sz="2400"/>
              <a:t> to the barrier dynamic list </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sz="2400"/>
              <a:t>2. This count is increase when customer place order and is removed when customer EXIT</a:t>
            </a:r>
          </a:p>
          <a:p>
            <a:pPr marL="0" indent="0">
              <a:buNone/>
            </a:pPr>
            <a:endParaRPr lang="en-US"/>
          </a:p>
          <a:p>
            <a:pPr marL="0" indent="0">
              <a:buNone/>
            </a:pPr>
            <a:endParaRPr lang="en-US"/>
          </a:p>
        </p:txBody>
      </p:sp>
      <p:pic>
        <p:nvPicPr>
          <p:cNvPr id="5" name="Picture 4">
            <a:extLst>
              <a:ext uri="{FF2B5EF4-FFF2-40B4-BE49-F238E27FC236}">
                <a16:creationId xmlns:a16="http://schemas.microsoft.com/office/drawing/2014/main" id="{0D95D3F0-1D1D-4683-8704-34D0BB75523C}"/>
              </a:ext>
            </a:extLst>
          </p:cNvPr>
          <p:cNvPicPr>
            <a:picLocks noChangeAspect="1"/>
          </p:cNvPicPr>
          <p:nvPr/>
        </p:nvPicPr>
        <p:blipFill>
          <a:blip r:embed="rId2"/>
          <a:stretch>
            <a:fillRect/>
          </a:stretch>
        </p:blipFill>
        <p:spPr>
          <a:xfrm>
            <a:off x="679151" y="1713736"/>
            <a:ext cx="10285592" cy="1558948"/>
          </a:xfrm>
          <a:prstGeom prst="rect">
            <a:avLst/>
          </a:prstGeom>
        </p:spPr>
      </p:pic>
      <p:pic>
        <p:nvPicPr>
          <p:cNvPr id="9" name="Picture 8">
            <a:extLst>
              <a:ext uri="{FF2B5EF4-FFF2-40B4-BE49-F238E27FC236}">
                <a16:creationId xmlns:a16="http://schemas.microsoft.com/office/drawing/2014/main" id="{DE58FAF3-5848-479F-ACB7-9990FB96374C}"/>
              </a:ext>
            </a:extLst>
          </p:cNvPr>
          <p:cNvPicPr>
            <a:picLocks noChangeAspect="1"/>
          </p:cNvPicPr>
          <p:nvPr/>
        </p:nvPicPr>
        <p:blipFill>
          <a:blip r:embed="rId3"/>
          <a:stretch>
            <a:fillRect/>
          </a:stretch>
        </p:blipFill>
        <p:spPr>
          <a:xfrm>
            <a:off x="652414" y="4189835"/>
            <a:ext cx="10296789" cy="1210880"/>
          </a:xfrm>
          <a:prstGeom prst="rect">
            <a:avLst/>
          </a:prstGeom>
        </p:spPr>
      </p:pic>
      <p:pic>
        <p:nvPicPr>
          <p:cNvPr id="11" name="Picture 10">
            <a:extLst>
              <a:ext uri="{FF2B5EF4-FFF2-40B4-BE49-F238E27FC236}">
                <a16:creationId xmlns:a16="http://schemas.microsoft.com/office/drawing/2014/main" id="{64DB1188-9B8F-4260-B71E-77C0067EC993}"/>
              </a:ext>
            </a:extLst>
          </p:cNvPr>
          <p:cNvPicPr>
            <a:picLocks noChangeAspect="1"/>
          </p:cNvPicPr>
          <p:nvPr/>
        </p:nvPicPr>
        <p:blipFill>
          <a:blip r:embed="rId4"/>
          <a:stretch>
            <a:fillRect/>
          </a:stretch>
        </p:blipFill>
        <p:spPr>
          <a:xfrm>
            <a:off x="650942" y="5400715"/>
            <a:ext cx="10295827" cy="1030627"/>
          </a:xfrm>
          <a:prstGeom prst="rect">
            <a:avLst/>
          </a:prstGeom>
        </p:spPr>
      </p:pic>
      <p:cxnSp>
        <p:nvCxnSpPr>
          <p:cNvPr id="14" name="Straight Connector 13">
            <a:extLst>
              <a:ext uri="{FF2B5EF4-FFF2-40B4-BE49-F238E27FC236}">
                <a16:creationId xmlns:a16="http://schemas.microsoft.com/office/drawing/2014/main" id="{ADF70581-FB67-4DBE-B67E-9B4C61D5B7CD}"/>
              </a:ext>
            </a:extLst>
          </p:cNvPr>
          <p:cNvCxnSpPr/>
          <p:nvPr/>
        </p:nvCxnSpPr>
        <p:spPr>
          <a:xfrm>
            <a:off x="1145827" y="5112085"/>
            <a:ext cx="4457338" cy="4010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8D75F0C-1A63-43F0-B2B1-4972A2738864}"/>
              </a:ext>
            </a:extLst>
          </p:cNvPr>
          <p:cNvCxnSpPr/>
          <p:nvPr/>
        </p:nvCxnSpPr>
        <p:spPr>
          <a:xfrm>
            <a:off x="1614941" y="6237654"/>
            <a:ext cx="3983265"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DCCD2939-4630-4B6D-A7E4-A79338578E05}"/>
              </a:ext>
            </a:extLst>
          </p:cNvPr>
          <p:cNvSpPr txBox="1"/>
          <p:nvPr/>
        </p:nvSpPr>
        <p:spPr>
          <a:xfrm>
            <a:off x="9199289" y="283390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a:ea typeface="华文新魏"/>
              </a:rPr>
              <a:t>Line 241-243</a:t>
            </a:r>
            <a:endParaRPr lang="zh-CN" altLang="en-US"/>
          </a:p>
        </p:txBody>
      </p:sp>
      <p:sp>
        <p:nvSpPr>
          <p:cNvPr id="6" name="文本框 5">
            <a:extLst>
              <a:ext uri="{FF2B5EF4-FFF2-40B4-BE49-F238E27FC236}">
                <a16:creationId xmlns:a16="http://schemas.microsoft.com/office/drawing/2014/main" id="{F4680D58-3131-4939-A4F9-D242BB52A280}"/>
              </a:ext>
            </a:extLst>
          </p:cNvPr>
          <p:cNvSpPr txBox="1"/>
          <p:nvPr/>
        </p:nvSpPr>
        <p:spPr>
          <a:xfrm>
            <a:off x="8303605" y="503969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a:ea typeface="华文新魏"/>
              </a:rPr>
              <a:t>Line 494-498</a:t>
            </a:r>
            <a:endParaRPr lang="zh-CN" altLang="en-US"/>
          </a:p>
        </p:txBody>
      </p:sp>
      <p:sp>
        <p:nvSpPr>
          <p:cNvPr id="8" name="文本框 7">
            <a:extLst>
              <a:ext uri="{FF2B5EF4-FFF2-40B4-BE49-F238E27FC236}">
                <a16:creationId xmlns:a16="http://schemas.microsoft.com/office/drawing/2014/main" id="{FFA443AF-6D3C-44AE-AA6E-254E6BA3AE4C}"/>
              </a:ext>
            </a:extLst>
          </p:cNvPr>
          <p:cNvSpPr txBox="1"/>
          <p:nvPr/>
        </p:nvSpPr>
        <p:spPr>
          <a:xfrm>
            <a:off x="8303605" y="605569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a:ea typeface="华文新魏"/>
              </a:rPr>
              <a:t>Line 681-684</a:t>
            </a:r>
            <a:endParaRPr lang="zh-CN" altLang="en-US"/>
          </a:p>
        </p:txBody>
      </p:sp>
    </p:spTree>
    <p:extLst>
      <p:ext uri="{BB962C8B-B14F-4D97-AF65-F5344CB8AC3E}">
        <p14:creationId xmlns:p14="http://schemas.microsoft.com/office/powerpoint/2010/main" val="2337205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BFD9A-2D10-46B0-9C0B-55287C076507}"/>
              </a:ext>
            </a:extLst>
          </p:cNvPr>
          <p:cNvSpPr>
            <a:spLocks noGrp="1"/>
          </p:cNvSpPr>
          <p:nvPr>
            <p:ph type="title"/>
          </p:nvPr>
        </p:nvSpPr>
        <p:spPr/>
        <p:txBody>
          <a:bodyPr/>
          <a:lstStyle/>
          <a:p>
            <a:r>
              <a:rPr lang="en-US"/>
              <a:t>Add statistics for output analysis </a:t>
            </a:r>
          </a:p>
        </p:txBody>
      </p:sp>
      <p:sp>
        <p:nvSpPr>
          <p:cNvPr id="7" name="Content Placeholder 6">
            <a:extLst>
              <a:ext uri="{FF2B5EF4-FFF2-40B4-BE49-F238E27FC236}">
                <a16:creationId xmlns:a16="http://schemas.microsoft.com/office/drawing/2014/main" id="{FDE06174-FC7F-429D-8574-32914A6EE8AB}"/>
              </a:ext>
            </a:extLst>
          </p:cNvPr>
          <p:cNvSpPr>
            <a:spLocks noGrp="1"/>
          </p:cNvSpPr>
          <p:nvPr>
            <p:ph idx="1"/>
          </p:nvPr>
        </p:nvSpPr>
        <p:spPr>
          <a:xfrm>
            <a:off x="677334" y="1215570"/>
            <a:ext cx="8596668" cy="428398"/>
          </a:xfrm>
        </p:spPr>
        <p:txBody>
          <a:bodyPr vert="horz" lIns="91440" tIns="45720" rIns="91440" bIns="45720" rtlCol="0" anchor="t">
            <a:noAutofit/>
          </a:bodyPr>
          <a:lstStyle/>
          <a:p>
            <a:pPr marL="0" indent="0">
              <a:buNone/>
            </a:pPr>
            <a:r>
              <a:rPr lang="en-US" sz="2400"/>
              <a:t>Initialization:</a:t>
            </a:r>
          </a:p>
        </p:txBody>
      </p:sp>
      <p:pic>
        <p:nvPicPr>
          <p:cNvPr id="9" name="Picture 8">
            <a:extLst>
              <a:ext uri="{FF2B5EF4-FFF2-40B4-BE49-F238E27FC236}">
                <a16:creationId xmlns:a16="http://schemas.microsoft.com/office/drawing/2014/main" id="{BA70D33C-8741-4CDA-9ADE-CC2BC3AE80C7}"/>
              </a:ext>
            </a:extLst>
          </p:cNvPr>
          <p:cNvPicPr>
            <a:picLocks noChangeAspect="1"/>
          </p:cNvPicPr>
          <p:nvPr/>
        </p:nvPicPr>
        <p:blipFill>
          <a:blip r:embed="rId2"/>
          <a:stretch>
            <a:fillRect/>
          </a:stretch>
        </p:blipFill>
        <p:spPr>
          <a:xfrm>
            <a:off x="676856" y="1640056"/>
            <a:ext cx="9523562" cy="2070340"/>
          </a:xfrm>
          <a:prstGeom prst="rect">
            <a:avLst/>
          </a:prstGeom>
        </p:spPr>
      </p:pic>
      <p:sp>
        <p:nvSpPr>
          <p:cNvPr id="10" name="TextBox 9">
            <a:extLst>
              <a:ext uri="{FF2B5EF4-FFF2-40B4-BE49-F238E27FC236}">
                <a16:creationId xmlns:a16="http://schemas.microsoft.com/office/drawing/2014/main" id="{D74D3474-22DB-4C49-8262-9D383BC8FD00}"/>
              </a:ext>
            </a:extLst>
          </p:cNvPr>
          <p:cNvSpPr txBox="1"/>
          <p:nvPr/>
        </p:nvSpPr>
        <p:spPr>
          <a:xfrm>
            <a:off x="94902" y="3750903"/>
            <a:ext cx="5309530" cy="1200329"/>
          </a:xfrm>
          <a:prstGeom prst="rect">
            <a:avLst/>
          </a:prstGeom>
          <a:noFill/>
        </p:spPr>
        <p:txBody>
          <a:bodyPr wrap="none" lIns="91440" tIns="45720" rIns="91440" bIns="45720" rtlCol="0" anchor="t">
            <a:spAutoFit/>
          </a:bodyPr>
          <a:lstStyle/>
          <a:p>
            <a:r>
              <a:rPr lang="en-US" sz="2400"/>
              <a:t>Update</a:t>
            </a:r>
          </a:p>
          <a:p>
            <a:pPr marL="342900" indent="-342900">
              <a:buAutoNum type="arabicPeriod"/>
            </a:pPr>
            <a:r>
              <a:rPr lang="en-US" sz="2400"/>
              <a:t>Customer place order : Waiting++</a:t>
            </a:r>
          </a:p>
          <a:p>
            <a:pPr marL="342900" indent="-342900">
              <a:buAutoNum type="arabicPeriod"/>
            </a:pPr>
            <a:r>
              <a:rPr lang="en-US" sz="2400"/>
              <a:t>Customer EXIT: Waiting– </a:t>
            </a:r>
            <a:r>
              <a:rPr lang="en-US" sz="2400" err="1"/>
              <a:t>S</a:t>
            </a:r>
            <a:r>
              <a:rPr lang="en-US" altLang="zh-CN" sz="2400" err="1">
                <a:ea typeface="华文新魏"/>
              </a:rPr>
              <a:t>erverd</a:t>
            </a:r>
            <a:r>
              <a:rPr lang="en-US" altLang="zh-CN" sz="2400">
                <a:ea typeface="华文新魏"/>
              </a:rPr>
              <a:t>++</a:t>
            </a:r>
          </a:p>
        </p:txBody>
      </p:sp>
      <p:sp>
        <p:nvSpPr>
          <p:cNvPr id="11" name="TextBox 10">
            <a:extLst>
              <a:ext uri="{FF2B5EF4-FFF2-40B4-BE49-F238E27FC236}">
                <a16:creationId xmlns:a16="http://schemas.microsoft.com/office/drawing/2014/main" id="{6463DD01-FE32-4C02-887A-CD5D09AC798B}"/>
              </a:ext>
            </a:extLst>
          </p:cNvPr>
          <p:cNvSpPr txBox="1"/>
          <p:nvPr/>
        </p:nvSpPr>
        <p:spPr>
          <a:xfrm>
            <a:off x="5240316" y="3750903"/>
            <a:ext cx="894797" cy="461665"/>
          </a:xfrm>
          <a:prstGeom prst="rect">
            <a:avLst/>
          </a:prstGeom>
          <a:noFill/>
        </p:spPr>
        <p:txBody>
          <a:bodyPr wrap="none" lIns="91440" tIns="45720" rIns="91440" bIns="45720" rtlCol="0" anchor="t">
            <a:spAutoFit/>
          </a:bodyPr>
          <a:lstStyle/>
          <a:p>
            <a:r>
              <a:rPr lang="en-US" sz="2400"/>
              <a:t>Show</a:t>
            </a:r>
          </a:p>
        </p:txBody>
      </p:sp>
      <p:pic>
        <p:nvPicPr>
          <p:cNvPr id="13" name="Picture 12">
            <a:extLst>
              <a:ext uri="{FF2B5EF4-FFF2-40B4-BE49-F238E27FC236}">
                <a16:creationId xmlns:a16="http://schemas.microsoft.com/office/drawing/2014/main" id="{FE71071E-5C16-4365-BFDE-FE79F14E7990}"/>
              </a:ext>
            </a:extLst>
          </p:cNvPr>
          <p:cNvPicPr>
            <a:picLocks noChangeAspect="1"/>
          </p:cNvPicPr>
          <p:nvPr/>
        </p:nvPicPr>
        <p:blipFill>
          <a:blip r:embed="rId3"/>
          <a:stretch>
            <a:fillRect/>
          </a:stretch>
        </p:blipFill>
        <p:spPr>
          <a:xfrm>
            <a:off x="5315851" y="4132446"/>
            <a:ext cx="6876149" cy="2435411"/>
          </a:xfrm>
          <a:prstGeom prst="rect">
            <a:avLst/>
          </a:prstGeom>
        </p:spPr>
      </p:pic>
      <p:sp>
        <p:nvSpPr>
          <p:cNvPr id="6" name="文本框 5">
            <a:extLst>
              <a:ext uri="{FF2B5EF4-FFF2-40B4-BE49-F238E27FC236}">
                <a16:creationId xmlns:a16="http://schemas.microsoft.com/office/drawing/2014/main" id="{291E418D-2406-459A-BACD-3FDD3865E8C2}"/>
              </a:ext>
            </a:extLst>
          </p:cNvPr>
          <p:cNvSpPr txBox="1"/>
          <p:nvPr/>
        </p:nvSpPr>
        <p:spPr>
          <a:xfrm>
            <a:off x="7702026" y="32483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a:ea typeface="华文新魏"/>
              </a:rPr>
              <a:t>Line 117-125</a:t>
            </a:r>
            <a:endParaRPr lang="zh-CN" altLang="en-US"/>
          </a:p>
        </p:txBody>
      </p:sp>
      <p:sp>
        <p:nvSpPr>
          <p:cNvPr id="8" name="文本框 7">
            <a:extLst>
              <a:ext uri="{FF2B5EF4-FFF2-40B4-BE49-F238E27FC236}">
                <a16:creationId xmlns:a16="http://schemas.microsoft.com/office/drawing/2014/main" id="{DB7A2C7F-8E3C-497F-83F8-45BF575327CC}"/>
              </a:ext>
            </a:extLst>
          </p:cNvPr>
          <p:cNvSpPr txBox="1"/>
          <p:nvPr/>
        </p:nvSpPr>
        <p:spPr>
          <a:xfrm>
            <a:off x="3529594" y="643149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a:ea typeface="华文新魏"/>
              </a:rPr>
              <a:t>Line 814-817</a:t>
            </a:r>
            <a:endParaRPr lang="zh-CN" altLang="en-US"/>
          </a:p>
        </p:txBody>
      </p:sp>
      <p:sp>
        <p:nvSpPr>
          <p:cNvPr id="12" name="文本框 11">
            <a:extLst>
              <a:ext uri="{FF2B5EF4-FFF2-40B4-BE49-F238E27FC236}">
                <a16:creationId xmlns:a16="http://schemas.microsoft.com/office/drawing/2014/main" id="{A6319AFB-8BCB-410C-B7DB-09195E07190C}"/>
              </a:ext>
            </a:extLst>
          </p:cNvPr>
          <p:cNvSpPr txBox="1"/>
          <p:nvPr/>
        </p:nvSpPr>
        <p:spPr>
          <a:xfrm>
            <a:off x="10188553" y="652358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a:ea typeface="华文新魏"/>
              </a:rPr>
              <a:t>Line 418-432</a:t>
            </a:r>
            <a:endParaRPr lang="zh-CN" altLang="en-US"/>
          </a:p>
        </p:txBody>
      </p:sp>
      <p:pic>
        <p:nvPicPr>
          <p:cNvPr id="3" name="图片 3" descr="文本&#10;&#10;已自动生成说明">
            <a:extLst>
              <a:ext uri="{FF2B5EF4-FFF2-40B4-BE49-F238E27FC236}">
                <a16:creationId xmlns:a16="http://schemas.microsoft.com/office/drawing/2014/main" id="{D03DBBA7-6E00-41EC-8290-02587D116B13}"/>
              </a:ext>
            </a:extLst>
          </p:cNvPr>
          <p:cNvPicPr>
            <a:picLocks noChangeAspect="1"/>
          </p:cNvPicPr>
          <p:nvPr/>
        </p:nvPicPr>
        <p:blipFill>
          <a:blip r:embed="rId4"/>
          <a:stretch>
            <a:fillRect/>
          </a:stretch>
        </p:blipFill>
        <p:spPr>
          <a:xfrm>
            <a:off x="95955" y="4948231"/>
            <a:ext cx="5212644" cy="1477093"/>
          </a:xfrm>
          <a:prstGeom prst="rect">
            <a:avLst/>
          </a:prstGeom>
        </p:spPr>
      </p:pic>
    </p:spTree>
    <p:extLst>
      <p:ext uri="{BB962C8B-B14F-4D97-AF65-F5344CB8AC3E}">
        <p14:creationId xmlns:p14="http://schemas.microsoft.com/office/powerpoint/2010/main" val="4089077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8D302-AA8A-4395-820D-CE8916AFFF59}"/>
              </a:ext>
            </a:extLst>
          </p:cNvPr>
          <p:cNvSpPr>
            <a:spLocks noGrp="1"/>
          </p:cNvSpPr>
          <p:nvPr>
            <p:ph type="title"/>
          </p:nvPr>
        </p:nvSpPr>
        <p:spPr>
          <a:xfrm>
            <a:off x="5786046" y="676442"/>
            <a:ext cx="4276692" cy="1320800"/>
          </a:xfrm>
        </p:spPr>
        <p:txBody>
          <a:bodyPr anchor="ctr">
            <a:normAutofit/>
          </a:bodyPr>
          <a:lstStyle/>
          <a:p>
            <a:r>
              <a:rPr lang="en-US"/>
              <a:t>8. Slider Bar &amp; Plot</a:t>
            </a:r>
          </a:p>
        </p:txBody>
      </p:sp>
      <p:sp>
        <p:nvSpPr>
          <p:cNvPr id="3" name="Content Placeholder 2">
            <a:extLst>
              <a:ext uri="{FF2B5EF4-FFF2-40B4-BE49-F238E27FC236}">
                <a16:creationId xmlns:a16="http://schemas.microsoft.com/office/drawing/2014/main" id="{C7D87EE2-59A5-4E76-A280-09D7384AD704}"/>
              </a:ext>
            </a:extLst>
          </p:cNvPr>
          <p:cNvSpPr>
            <a:spLocks noGrp="1"/>
          </p:cNvSpPr>
          <p:nvPr>
            <p:ph idx="1"/>
          </p:nvPr>
        </p:nvSpPr>
        <p:spPr>
          <a:xfrm>
            <a:off x="5787928" y="1866483"/>
            <a:ext cx="4993702" cy="3768573"/>
          </a:xfrm>
        </p:spPr>
        <p:txBody>
          <a:bodyPr vert="horz" lIns="91440" tIns="45720" rIns="91440" bIns="45720" rtlCol="0" anchor="t">
            <a:noAutofit/>
          </a:bodyPr>
          <a:lstStyle/>
          <a:p>
            <a:r>
              <a:rPr lang="en-US" sz="2400"/>
              <a:t>Follow the same procedure as did in class</a:t>
            </a:r>
          </a:p>
          <a:p>
            <a:r>
              <a:rPr lang="en-US" sz="2400"/>
              <a:t>Difference:</a:t>
            </a:r>
          </a:p>
          <a:p>
            <a:pPr marL="400050" lvl="1" indent="0">
              <a:buNone/>
            </a:pPr>
            <a:r>
              <a:rPr lang="en-US" sz="2000"/>
              <a:t>We need to reinitialize the blocks stuff inside the </a:t>
            </a:r>
            <a:r>
              <a:rPr lang="en-US" sz="2000" err="1"/>
              <a:t>redRawWindow</a:t>
            </a:r>
            <a:r>
              <a:rPr lang="en-US" sz="2000"/>
              <a:t>() function after read in the slider bar value. So that we can use to change the size of the city size, and which is equivalent to segment the fixed size city into different regions.</a:t>
            </a:r>
          </a:p>
        </p:txBody>
      </p:sp>
      <p:pic>
        <p:nvPicPr>
          <p:cNvPr id="5" name="Picture 4">
            <a:extLst>
              <a:ext uri="{FF2B5EF4-FFF2-40B4-BE49-F238E27FC236}">
                <a16:creationId xmlns:a16="http://schemas.microsoft.com/office/drawing/2014/main" id="{D277D15C-E21D-49C8-BD0A-FC7ADD534521}"/>
              </a:ext>
            </a:extLst>
          </p:cNvPr>
          <p:cNvPicPr>
            <a:picLocks noChangeAspect="1"/>
          </p:cNvPicPr>
          <p:nvPr/>
        </p:nvPicPr>
        <p:blipFill rotWithShape="1">
          <a:blip r:embed="rId2"/>
          <a:srcRect r="29200"/>
          <a:stretch/>
        </p:blipFill>
        <p:spPr>
          <a:xfrm>
            <a:off x="-78438" y="-2809"/>
            <a:ext cx="5426010" cy="6860991"/>
          </a:xfrm>
          <a:prstGeom prst="rect">
            <a:avLst/>
          </a:prstGeom>
        </p:spPr>
      </p:pic>
      <p:sp>
        <p:nvSpPr>
          <p:cNvPr id="4" name="文本框 3">
            <a:extLst>
              <a:ext uri="{FF2B5EF4-FFF2-40B4-BE49-F238E27FC236}">
                <a16:creationId xmlns:a16="http://schemas.microsoft.com/office/drawing/2014/main" id="{EDA0429D-A7E7-4543-B22D-A1945F594A87}"/>
              </a:ext>
            </a:extLst>
          </p:cNvPr>
          <p:cNvSpPr txBox="1"/>
          <p:nvPr/>
        </p:nvSpPr>
        <p:spPr>
          <a:xfrm>
            <a:off x="6231500" y="572148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a:ea typeface="华文新魏"/>
              </a:rPr>
              <a:t>Line 198-235</a:t>
            </a:r>
            <a:endParaRPr lang="zh-CN" altLang="en-US"/>
          </a:p>
        </p:txBody>
      </p:sp>
    </p:spTree>
    <p:extLst>
      <p:ext uri="{BB962C8B-B14F-4D97-AF65-F5344CB8AC3E}">
        <p14:creationId xmlns:p14="http://schemas.microsoft.com/office/powerpoint/2010/main" val="781971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2970-52DA-4A73-8246-094F8B9CAB48}"/>
              </a:ext>
            </a:extLst>
          </p:cNvPr>
          <p:cNvSpPr>
            <a:spLocks noGrp="1"/>
          </p:cNvSpPr>
          <p:nvPr>
            <p:ph type="title"/>
          </p:nvPr>
        </p:nvSpPr>
        <p:spPr/>
        <p:txBody>
          <a:bodyPr/>
          <a:lstStyle/>
          <a:p>
            <a:r>
              <a:rPr lang="en-US"/>
              <a:t>8. Slider Bar &amp; Plot</a:t>
            </a:r>
          </a:p>
        </p:txBody>
      </p:sp>
      <p:sp>
        <p:nvSpPr>
          <p:cNvPr id="7" name="Content Placeholder 6">
            <a:extLst>
              <a:ext uri="{FF2B5EF4-FFF2-40B4-BE49-F238E27FC236}">
                <a16:creationId xmlns:a16="http://schemas.microsoft.com/office/drawing/2014/main" id="{E7EFB8D6-5F1B-4075-89E5-4AC324185308}"/>
              </a:ext>
            </a:extLst>
          </p:cNvPr>
          <p:cNvSpPr>
            <a:spLocks noGrp="1"/>
          </p:cNvSpPr>
          <p:nvPr>
            <p:ph idx="1"/>
          </p:nvPr>
        </p:nvSpPr>
        <p:spPr>
          <a:xfrm>
            <a:off x="677334" y="1639221"/>
            <a:ext cx="8596668" cy="3880773"/>
          </a:xfrm>
        </p:spPr>
        <p:txBody>
          <a:bodyPr vert="horz" lIns="91440" tIns="45720" rIns="91440" bIns="45720" rtlCol="0" anchor="t">
            <a:normAutofit/>
          </a:bodyPr>
          <a:lstStyle/>
          <a:p>
            <a:r>
              <a:rPr lang="en-US" sz="2400"/>
              <a:t>Slider bar read the user's input </a:t>
            </a:r>
          </a:p>
        </p:txBody>
      </p:sp>
      <p:pic>
        <p:nvPicPr>
          <p:cNvPr id="9" name="Picture 8">
            <a:extLst>
              <a:ext uri="{FF2B5EF4-FFF2-40B4-BE49-F238E27FC236}">
                <a16:creationId xmlns:a16="http://schemas.microsoft.com/office/drawing/2014/main" id="{8C6FA7AB-B70E-4E79-A5B7-678456948ACE}"/>
              </a:ext>
            </a:extLst>
          </p:cNvPr>
          <p:cNvPicPr>
            <a:picLocks noChangeAspect="1"/>
          </p:cNvPicPr>
          <p:nvPr/>
        </p:nvPicPr>
        <p:blipFill>
          <a:blip r:embed="rId2"/>
          <a:stretch>
            <a:fillRect/>
          </a:stretch>
        </p:blipFill>
        <p:spPr>
          <a:xfrm>
            <a:off x="672572" y="2520786"/>
            <a:ext cx="8169943" cy="2111541"/>
          </a:xfrm>
          <a:prstGeom prst="rect">
            <a:avLst/>
          </a:prstGeom>
        </p:spPr>
      </p:pic>
      <p:sp>
        <p:nvSpPr>
          <p:cNvPr id="6" name="文本框 5">
            <a:extLst>
              <a:ext uri="{FF2B5EF4-FFF2-40B4-BE49-F238E27FC236}">
                <a16:creationId xmlns:a16="http://schemas.microsoft.com/office/drawing/2014/main" id="{7CA84AC6-4F4A-47DB-87C1-1AF6EFF183B6}"/>
              </a:ext>
            </a:extLst>
          </p:cNvPr>
          <p:cNvSpPr txBox="1"/>
          <p:nvPr/>
        </p:nvSpPr>
        <p:spPr>
          <a:xfrm>
            <a:off x="670237" y="483916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a:ea typeface="华文新魏"/>
              </a:rPr>
              <a:t>Line 173-178</a:t>
            </a:r>
            <a:endParaRPr lang="zh-CN" altLang="en-US"/>
          </a:p>
        </p:txBody>
      </p:sp>
    </p:spTree>
    <p:extLst>
      <p:ext uri="{BB962C8B-B14F-4D97-AF65-F5344CB8AC3E}">
        <p14:creationId xmlns:p14="http://schemas.microsoft.com/office/powerpoint/2010/main" val="2695302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35C97-0E94-4143-8303-D0839DD51B92}"/>
              </a:ext>
            </a:extLst>
          </p:cNvPr>
          <p:cNvSpPr>
            <a:spLocks noGrp="1"/>
          </p:cNvSpPr>
          <p:nvPr>
            <p:ph type="title"/>
          </p:nvPr>
        </p:nvSpPr>
        <p:spPr/>
        <p:txBody>
          <a:bodyPr/>
          <a:lstStyle/>
          <a:p>
            <a:r>
              <a:rPr lang="en-US"/>
              <a:t>O</a:t>
            </a:r>
            <a:r>
              <a:rPr lang="en-US" altLang="zh-CN"/>
              <a:t>verall Procedure </a:t>
            </a:r>
            <a:endParaRPr lang="en-US"/>
          </a:p>
        </p:txBody>
      </p:sp>
      <p:sp>
        <p:nvSpPr>
          <p:cNvPr id="3" name="Content Placeholder 2">
            <a:extLst>
              <a:ext uri="{FF2B5EF4-FFF2-40B4-BE49-F238E27FC236}">
                <a16:creationId xmlns:a16="http://schemas.microsoft.com/office/drawing/2014/main" id="{F0DF0BA1-136C-4F36-95E1-D3D6B78D8A1E}"/>
              </a:ext>
            </a:extLst>
          </p:cNvPr>
          <p:cNvSpPr>
            <a:spLocks noGrp="1"/>
          </p:cNvSpPr>
          <p:nvPr>
            <p:ph idx="1"/>
          </p:nvPr>
        </p:nvSpPr>
        <p:spPr/>
        <p:txBody>
          <a:bodyPr vert="horz" lIns="91440" tIns="45720" rIns="91440" bIns="45720" rtlCol="0" anchor="t">
            <a:normAutofit fontScale="92500" lnSpcReduction="10000"/>
          </a:bodyPr>
          <a:lstStyle/>
          <a:p>
            <a:r>
              <a:rPr lang="en-US"/>
              <a:t>1. Generate random move deliveryman</a:t>
            </a:r>
          </a:p>
          <a:p>
            <a:r>
              <a:rPr lang="en-US"/>
              <a:t>2. Add building and assign some buildings as restaurants</a:t>
            </a:r>
          </a:p>
          <a:p>
            <a:r>
              <a:rPr lang="en-US"/>
              <a:t>3. Ensure deliveryman cannot move across buildings</a:t>
            </a:r>
          </a:p>
          <a:p>
            <a:r>
              <a:rPr lang="en-US"/>
              <a:t>4. Generate customers and assign one random restaurant to each of them</a:t>
            </a:r>
          </a:p>
          <a:p>
            <a:r>
              <a:rPr lang="en-US"/>
              <a:t>5. What happened when Order arrived [IMPORTANT]</a:t>
            </a:r>
          </a:p>
          <a:p>
            <a:r>
              <a:rPr lang="en-US"/>
              <a:t>6. What happened when Order finished [IMPORTANT]</a:t>
            </a:r>
          </a:p>
          <a:p>
            <a:r>
              <a:rPr lang="en-US"/>
              <a:t>7. Statistics </a:t>
            </a:r>
          </a:p>
          <a:p>
            <a:r>
              <a:rPr lang="en-US"/>
              <a:t>8. Slider bar &amp; Graph. </a:t>
            </a:r>
          </a:p>
          <a:p>
            <a:r>
              <a:rPr lang="en-US"/>
              <a:t>9. S</a:t>
            </a:r>
            <a:r>
              <a:rPr lang="en-US" altLang="zh-CN"/>
              <a:t>pecial: </a:t>
            </a:r>
          </a:p>
          <a:p>
            <a:pPr lvl="1"/>
            <a:r>
              <a:rPr lang="en-US" altLang="zh-CN"/>
              <a:t>Region can Change to simulate city segmentation</a:t>
            </a:r>
          </a:p>
          <a:p>
            <a:pPr lvl="1"/>
            <a:r>
              <a:rPr lang="en-US" altLang="zh-CN"/>
              <a:t>3 types of deliveryman</a:t>
            </a:r>
          </a:p>
          <a:p>
            <a:pPr marL="1371600" lvl="3" indent="0">
              <a:buNone/>
            </a:pPr>
            <a:endParaRPr lang="en-US"/>
          </a:p>
          <a:p>
            <a:endParaRPr lang="en-US"/>
          </a:p>
        </p:txBody>
      </p:sp>
      <p:sp>
        <p:nvSpPr>
          <p:cNvPr id="4" name="TextBox 3">
            <a:extLst>
              <a:ext uri="{FF2B5EF4-FFF2-40B4-BE49-F238E27FC236}">
                <a16:creationId xmlns:a16="http://schemas.microsoft.com/office/drawing/2014/main" id="{DF2FE24F-0A6A-4674-963C-6CDFD51A6003}"/>
              </a:ext>
            </a:extLst>
          </p:cNvPr>
          <p:cNvSpPr txBox="1"/>
          <p:nvPr/>
        </p:nvSpPr>
        <p:spPr>
          <a:xfrm>
            <a:off x="8857814" y="2449045"/>
            <a:ext cx="2768707" cy="646331"/>
          </a:xfrm>
          <a:prstGeom prst="rect">
            <a:avLst/>
          </a:prstGeom>
          <a:noFill/>
        </p:spPr>
        <p:txBody>
          <a:bodyPr wrap="none" lIns="91440" tIns="45720" rIns="91440" bIns="45720" rtlCol="0" anchor="t">
            <a:spAutoFit/>
          </a:bodyPr>
          <a:lstStyle/>
          <a:p>
            <a:r>
              <a:rPr lang="en-US"/>
              <a:t>Like class examples</a:t>
            </a:r>
          </a:p>
          <a:p>
            <a:r>
              <a:rPr lang="en-US"/>
              <a:t>I will explain very briefly</a:t>
            </a:r>
          </a:p>
        </p:txBody>
      </p:sp>
      <p:sp>
        <p:nvSpPr>
          <p:cNvPr id="6" name="Arrow: Right 5">
            <a:extLst>
              <a:ext uri="{FF2B5EF4-FFF2-40B4-BE49-F238E27FC236}">
                <a16:creationId xmlns:a16="http://schemas.microsoft.com/office/drawing/2014/main" id="{2C3BA37B-7661-4888-86D1-05BAF44826FA}"/>
              </a:ext>
            </a:extLst>
          </p:cNvPr>
          <p:cNvSpPr/>
          <p:nvPr/>
        </p:nvSpPr>
        <p:spPr>
          <a:xfrm>
            <a:off x="7391982" y="2592819"/>
            <a:ext cx="1256427"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F2929DF-15B2-4A7F-B35D-662AF34DD4C1}"/>
              </a:ext>
            </a:extLst>
          </p:cNvPr>
          <p:cNvSpPr/>
          <p:nvPr/>
        </p:nvSpPr>
        <p:spPr>
          <a:xfrm>
            <a:off x="355987" y="3501893"/>
            <a:ext cx="7664208" cy="854279"/>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B2016A0A-06CB-4483-BBAC-441C9C06BB46}"/>
              </a:ext>
            </a:extLst>
          </p:cNvPr>
          <p:cNvSpPr/>
          <p:nvPr/>
        </p:nvSpPr>
        <p:spPr>
          <a:xfrm>
            <a:off x="7435990" y="3766681"/>
            <a:ext cx="1262772" cy="385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9EDD4A3-81E2-45C8-AE67-840C3EAF8747}"/>
              </a:ext>
            </a:extLst>
          </p:cNvPr>
          <p:cNvSpPr txBox="1"/>
          <p:nvPr/>
        </p:nvSpPr>
        <p:spPr>
          <a:xfrm>
            <a:off x="8857814" y="3690457"/>
            <a:ext cx="2592376" cy="923330"/>
          </a:xfrm>
          <a:prstGeom prst="rect">
            <a:avLst/>
          </a:prstGeom>
          <a:noFill/>
        </p:spPr>
        <p:txBody>
          <a:bodyPr wrap="none" rtlCol="0">
            <a:spAutoFit/>
          </a:bodyPr>
          <a:lstStyle/>
          <a:p>
            <a:r>
              <a:rPr lang="en-US">
                <a:solidFill>
                  <a:srgbClr val="FF0000"/>
                </a:solidFill>
              </a:rPr>
              <a:t>IMPORTANT!!!</a:t>
            </a:r>
          </a:p>
          <a:p>
            <a:r>
              <a:rPr lang="en-US">
                <a:solidFill>
                  <a:srgbClr val="FF0000"/>
                </a:solidFill>
              </a:rPr>
              <a:t>Detail explain provided</a:t>
            </a:r>
          </a:p>
          <a:p>
            <a:endParaRPr lang="en-US">
              <a:solidFill>
                <a:srgbClr val="FF0000"/>
              </a:solidFill>
            </a:endParaRPr>
          </a:p>
        </p:txBody>
      </p:sp>
      <p:sp>
        <p:nvSpPr>
          <p:cNvPr id="10" name="Left Brace 9">
            <a:extLst>
              <a:ext uri="{FF2B5EF4-FFF2-40B4-BE49-F238E27FC236}">
                <a16:creationId xmlns:a16="http://schemas.microsoft.com/office/drawing/2014/main" id="{30EB19E1-1D99-45F8-81F6-6011AC7ACA9C}"/>
              </a:ext>
            </a:extLst>
          </p:cNvPr>
          <p:cNvSpPr/>
          <p:nvPr/>
        </p:nvSpPr>
        <p:spPr>
          <a:xfrm>
            <a:off x="450349" y="3766682"/>
            <a:ext cx="136247" cy="22746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B5DA69B-9B7A-4F09-AD6F-7234D37D9DC0}"/>
              </a:ext>
            </a:extLst>
          </p:cNvPr>
          <p:cNvSpPr txBox="1"/>
          <p:nvPr/>
        </p:nvSpPr>
        <p:spPr>
          <a:xfrm>
            <a:off x="516661" y="6162390"/>
            <a:ext cx="6503703" cy="369332"/>
          </a:xfrm>
          <a:prstGeom prst="rect">
            <a:avLst/>
          </a:prstGeom>
          <a:noFill/>
        </p:spPr>
        <p:txBody>
          <a:bodyPr wrap="none" lIns="91440" tIns="45720" rIns="91440" bIns="45720" rtlCol="0" anchor="t">
            <a:spAutoFit/>
          </a:bodyPr>
          <a:lstStyle/>
          <a:p>
            <a:r>
              <a:rPr lang="en-US">
                <a:solidFill>
                  <a:schemeClr val="accent4">
                    <a:lumMod val="40000"/>
                    <a:lumOff val="60000"/>
                  </a:schemeClr>
                </a:solidFill>
              </a:rPr>
              <a:t>For 5-9: Step by step scripts is available inside Explain folder</a:t>
            </a:r>
          </a:p>
        </p:txBody>
      </p:sp>
    </p:spTree>
    <p:extLst>
      <p:ext uri="{BB962C8B-B14F-4D97-AF65-F5344CB8AC3E}">
        <p14:creationId xmlns:p14="http://schemas.microsoft.com/office/powerpoint/2010/main" val="2739842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2E35E5F-F199-4957-BFD1-AF08ADF98E34}"/>
              </a:ext>
            </a:extLst>
          </p:cNvPr>
          <p:cNvPicPr>
            <a:picLocks noChangeAspect="1"/>
          </p:cNvPicPr>
          <p:nvPr/>
        </p:nvPicPr>
        <p:blipFill rotWithShape="1">
          <a:blip r:embed="rId2"/>
          <a:srcRect l="6972" r="8989"/>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F3D14330-C89D-412D-8C8A-5D3EF479F302}"/>
              </a:ext>
            </a:extLst>
          </p:cNvPr>
          <p:cNvSpPr>
            <a:spLocks noGrp="1"/>
          </p:cNvSpPr>
          <p:nvPr>
            <p:ph type="title"/>
          </p:nvPr>
        </p:nvSpPr>
        <p:spPr>
          <a:xfrm>
            <a:off x="677333" y="609600"/>
            <a:ext cx="3851123" cy="1320800"/>
          </a:xfrm>
        </p:spPr>
        <p:txBody>
          <a:bodyPr>
            <a:normAutofit/>
          </a:bodyPr>
          <a:lstStyle/>
          <a:p>
            <a:r>
              <a:rPr lang="en-US"/>
              <a:t>9. Specialty</a:t>
            </a:r>
          </a:p>
        </p:txBody>
      </p:sp>
      <p:sp>
        <p:nvSpPr>
          <p:cNvPr id="3" name="Content Placeholder 2">
            <a:extLst>
              <a:ext uri="{FF2B5EF4-FFF2-40B4-BE49-F238E27FC236}">
                <a16:creationId xmlns:a16="http://schemas.microsoft.com/office/drawing/2014/main" id="{952E1678-5C82-4EEA-9C03-E7B036BFED07}"/>
              </a:ext>
            </a:extLst>
          </p:cNvPr>
          <p:cNvSpPr>
            <a:spLocks noGrp="1"/>
          </p:cNvSpPr>
          <p:nvPr>
            <p:ph idx="1"/>
          </p:nvPr>
        </p:nvSpPr>
        <p:spPr>
          <a:xfrm>
            <a:off x="677334" y="1484853"/>
            <a:ext cx="3851122" cy="3880773"/>
          </a:xfrm>
        </p:spPr>
        <p:txBody>
          <a:bodyPr vert="horz" lIns="91440" tIns="45720" rIns="91440" bIns="45720" rtlCol="0" anchor="t">
            <a:noAutofit/>
          </a:bodyPr>
          <a:lstStyle/>
          <a:p>
            <a:pPr>
              <a:lnSpc>
                <a:spcPct val="90000"/>
              </a:lnSpc>
            </a:pPr>
            <a:r>
              <a:rPr lang="en-US" sz="2000"/>
              <a:t>Our initial project idea to segmented a city into segmented is done by scale the city size and varying other setting.</a:t>
            </a:r>
          </a:p>
          <a:p>
            <a:pPr>
              <a:lnSpc>
                <a:spcPct val="90000"/>
              </a:lnSpc>
            </a:pPr>
            <a:r>
              <a:rPr lang="en-US" sz="2000"/>
              <a:t>There are 3 types of transportation, a delivery man can be assigned. Speed difference is implemented via probability idle step movement</a:t>
            </a:r>
          </a:p>
          <a:p>
            <a:pPr>
              <a:lnSpc>
                <a:spcPct val="90000"/>
              </a:lnSpc>
            </a:pPr>
            <a:r>
              <a:rPr lang="en-US" sz="2000"/>
              <a:t>With some predefined probability, Transportation A with p&lt;p1 will idle at this time step and not move.</a:t>
            </a:r>
          </a:p>
        </p:txBody>
      </p:sp>
    </p:spTree>
    <p:extLst>
      <p:ext uri="{BB962C8B-B14F-4D97-AF65-F5344CB8AC3E}">
        <p14:creationId xmlns:p14="http://schemas.microsoft.com/office/powerpoint/2010/main" val="2892169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A179-76BF-485C-8E6C-52947CA654C3}"/>
              </a:ext>
            </a:extLst>
          </p:cNvPr>
          <p:cNvSpPr>
            <a:spLocks noGrp="1"/>
          </p:cNvSpPr>
          <p:nvPr>
            <p:ph type="title"/>
          </p:nvPr>
        </p:nvSpPr>
        <p:spPr/>
        <p:txBody>
          <a:bodyPr/>
          <a:lstStyle/>
          <a:p>
            <a:r>
              <a:rPr lang="en-US"/>
              <a:t>3 types of delivery man</a:t>
            </a:r>
          </a:p>
        </p:txBody>
      </p:sp>
      <p:pic>
        <p:nvPicPr>
          <p:cNvPr id="5" name="Content Placeholder 4">
            <a:extLst>
              <a:ext uri="{FF2B5EF4-FFF2-40B4-BE49-F238E27FC236}">
                <a16:creationId xmlns:a16="http://schemas.microsoft.com/office/drawing/2014/main" id="{ED191884-815E-4E6D-A087-E9D38DD7C811}"/>
              </a:ext>
            </a:extLst>
          </p:cNvPr>
          <p:cNvPicPr>
            <a:picLocks noGrp="1" noChangeAspect="1"/>
          </p:cNvPicPr>
          <p:nvPr>
            <p:ph idx="1"/>
          </p:nvPr>
        </p:nvPicPr>
        <p:blipFill>
          <a:blip r:embed="rId2"/>
          <a:stretch>
            <a:fillRect/>
          </a:stretch>
        </p:blipFill>
        <p:spPr>
          <a:xfrm>
            <a:off x="1774" y="1800746"/>
            <a:ext cx="12179047" cy="1204563"/>
          </a:xfrm>
        </p:spPr>
      </p:pic>
      <p:pic>
        <p:nvPicPr>
          <p:cNvPr id="6" name="Picture 5">
            <a:extLst>
              <a:ext uri="{FF2B5EF4-FFF2-40B4-BE49-F238E27FC236}">
                <a16:creationId xmlns:a16="http://schemas.microsoft.com/office/drawing/2014/main" id="{02921C18-9B54-4935-8F44-6337ADB87FE8}"/>
              </a:ext>
            </a:extLst>
          </p:cNvPr>
          <p:cNvPicPr>
            <a:picLocks noChangeAspect="1"/>
          </p:cNvPicPr>
          <p:nvPr/>
        </p:nvPicPr>
        <p:blipFill>
          <a:blip r:embed="rId3"/>
          <a:stretch>
            <a:fillRect/>
          </a:stretch>
        </p:blipFill>
        <p:spPr>
          <a:xfrm>
            <a:off x="732943" y="3552781"/>
            <a:ext cx="6797021" cy="3311112"/>
          </a:xfrm>
          <a:prstGeom prst="rect">
            <a:avLst/>
          </a:prstGeom>
        </p:spPr>
      </p:pic>
      <p:sp>
        <p:nvSpPr>
          <p:cNvPr id="7" name="TextBox 6">
            <a:extLst>
              <a:ext uri="{FF2B5EF4-FFF2-40B4-BE49-F238E27FC236}">
                <a16:creationId xmlns:a16="http://schemas.microsoft.com/office/drawing/2014/main" id="{4631DF3E-8702-44EA-BF57-ACD64D3CB6A1}"/>
              </a:ext>
            </a:extLst>
          </p:cNvPr>
          <p:cNvSpPr txBox="1"/>
          <p:nvPr/>
        </p:nvSpPr>
        <p:spPr>
          <a:xfrm flipH="1">
            <a:off x="729462" y="1278461"/>
            <a:ext cx="3925019" cy="461665"/>
          </a:xfrm>
          <a:prstGeom prst="rect">
            <a:avLst/>
          </a:prstGeom>
          <a:noFill/>
        </p:spPr>
        <p:txBody>
          <a:bodyPr wrap="square" lIns="91440" tIns="45720" rIns="91440" bIns="45720" rtlCol="0" anchor="t">
            <a:spAutoFit/>
          </a:bodyPr>
          <a:lstStyle/>
          <a:p>
            <a:r>
              <a:rPr lang="en-US" sz="2400"/>
              <a:t>Show</a:t>
            </a:r>
          </a:p>
        </p:txBody>
      </p:sp>
      <p:sp>
        <p:nvSpPr>
          <p:cNvPr id="8" name="TextBox 7">
            <a:extLst>
              <a:ext uri="{FF2B5EF4-FFF2-40B4-BE49-F238E27FC236}">
                <a16:creationId xmlns:a16="http://schemas.microsoft.com/office/drawing/2014/main" id="{102F11E5-A233-4CB2-B5E9-A879C8F905C0}"/>
              </a:ext>
            </a:extLst>
          </p:cNvPr>
          <p:cNvSpPr txBox="1"/>
          <p:nvPr/>
        </p:nvSpPr>
        <p:spPr>
          <a:xfrm>
            <a:off x="732943" y="3096883"/>
            <a:ext cx="6987810" cy="461665"/>
          </a:xfrm>
          <a:prstGeom prst="rect">
            <a:avLst/>
          </a:prstGeom>
          <a:noFill/>
        </p:spPr>
        <p:txBody>
          <a:bodyPr wrap="none" lIns="91440" tIns="45720" rIns="91440" bIns="45720" rtlCol="0" anchor="t">
            <a:spAutoFit/>
          </a:bodyPr>
          <a:lstStyle/>
          <a:p>
            <a:r>
              <a:rPr lang="en-US" sz="2400"/>
              <a:t>Move with probability and idle till next timestep </a:t>
            </a:r>
          </a:p>
        </p:txBody>
      </p:sp>
      <p:sp>
        <p:nvSpPr>
          <p:cNvPr id="4" name="文本框 3">
            <a:extLst>
              <a:ext uri="{FF2B5EF4-FFF2-40B4-BE49-F238E27FC236}">
                <a16:creationId xmlns:a16="http://schemas.microsoft.com/office/drawing/2014/main" id="{10F667BB-BFD0-40E6-8E01-EAF2B9ABC6E6}"/>
              </a:ext>
            </a:extLst>
          </p:cNvPr>
          <p:cNvSpPr txBox="1"/>
          <p:nvPr/>
        </p:nvSpPr>
        <p:spPr>
          <a:xfrm>
            <a:off x="9279500" y="263337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a:ea typeface="华文新魏"/>
              </a:rPr>
              <a:t>Line 347-350</a:t>
            </a:r>
            <a:endParaRPr lang="zh-CN" altLang="en-US"/>
          </a:p>
        </p:txBody>
      </p:sp>
      <p:sp>
        <p:nvSpPr>
          <p:cNvPr id="11" name="文本框 10">
            <a:extLst>
              <a:ext uri="{FF2B5EF4-FFF2-40B4-BE49-F238E27FC236}">
                <a16:creationId xmlns:a16="http://schemas.microsoft.com/office/drawing/2014/main" id="{1B5115A0-D4B2-44D8-8648-0B1655D70C81}"/>
              </a:ext>
            </a:extLst>
          </p:cNvPr>
          <p:cNvSpPr txBox="1"/>
          <p:nvPr/>
        </p:nvSpPr>
        <p:spPr>
          <a:xfrm>
            <a:off x="5549711" y="648348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a:ea typeface="华文新魏"/>
              </a:rPr>
              <a:t>Line 520-535</a:t>
            </a:r>
            <a:endParaRPr lang="zh-CN" altLang="en-US"/>
          </a:p>
        </p:txBody>
      </p:sp>
    </p:spTree>
    <p:extLst>
      <p:ext uri="{BB962C8B-B14F-4D97-AF65-F5344CB8AC3E}">
        <p14:creationId xmlns:p14="http://schemas.microsoft.com/office/powerpoint/2010/main" val="1534813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42D7A84-E9FD-4052-A50C-37168D1D4A89}"/>
              </a:ext>
            </a:extLst>
          </p:cNvPr>
          <p:cNvSpPr>
            <a:spLocks noGrp="1"/>
          </p:cNvSpPr>
          <p:nvPr>
            <p:ph type="title"/>
          </p:nvPr>
        </p:nvSpPr>
        <p:spPr>
          <a:xfrm>
            <a:off x="7459496" y="2296615"/>
            <a:ext cx="4512989" cy="2227730"/>
          </a:xfrm>
        </p:spPr>
        <p:txBody>
          <a:bodyPr anchor="ctr">
            <a:normAutofit/>
          </a:bodyPr>
          <a:lstStyle/>
          <a:p>
            <a:r>
              <a:rPr lang="en-GB">
                <a:solidFill>
                  <a:srgbClr val="FFFFFF"/>
                </a:solidFill>
              </a:rPr>
              <a:t>Thank You!</a:t>
            </a:r>
            <a:endParaRPr lang="en-US">
              <a:solidFill>
                <a:srgbClr val="FFFFFF"/>
              </a:solidFill>
            </a:endParaRPr>
          </a:p>
        </p:txBody>
      </p:sp>
      <p:pic>
        <p:nvPicPr>
          <p:cNvPr id="7" name="Graphic 6" descr="Smiling Face with No Fill">
            <a:extLst>
              <a:ext uri="{FF2B5EF4-FFF2-40B4-BE49-F238E27FC236}">
                <a16:creationId xmlns:a16="http://schemas.microsoft.com/office/drawing/2014/main" id="{242F5966-5748-4203-BC03-887CA2DE3B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Tree>
    <p:extLst>
      <p:ext uri="{BB962C8B-B14F-4D97-AF65-F5344CB8AC3E}">
        <p14:creationId xmlns:p14="http://schemas.microsoft.com/office/powerpoint/2010/main" val="3784328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6E413-8048-4A39-B885-0E2A05523D48}"/>
              </a:ext>
            </a:extLst>
          </p:cNvPr>
          <p:cNvSpPr>
            <a:spLocks noGrp="1"/>
          </p:cNvSpPr>
          <p:nvPr>
            <p:ph type="title"/>
          </p:nvPr>
        </p:nvSpPr>
        <p:spPr/>
        <p:txBody>
          <a:bodyPr/>
          <a:lstStyle/>
          <a:p>
            <a:r>
              <a:rPr lang="en-US"/>
              <a:t>1. Generate random move deliveryman</a:t>
            </a:r>
          </a:p>
        </p:txBody>
      </p:sp>
      <p:pic>
        <p:nvPicPr>
          <p:cNvPr id="5" name="Content Placeholder 4">
            <a:extLst>
              <a:ext uri="{FF2B5EF4-FFF2-40B4-BE49-F238E27FC236}">
                <a16:creationId xmlns:a16="http://schemas.microsoft.com/office/drawing/2014/main" id="{F21FDC96-9A69-4B3F-9D02-C5975CB5603A}"/>
              </a:ext>
            </a:extLst>
          </p:cNvPr>
          <p:cNvPicPr>
            <a:picLocks noGrp="1" noChangeAspect="1"/>
          </p:cNvPicPr>
          <p:nvPr>
            <p:ph idx="1"/>
          </p:nvPr>
        </p:nvPicPr>
        <p:blipFill>
          <a:blip r:embed="rId2"/>
          <a:stretch>
            <a:fillRect/>
          </a:stretch>
        </p:blipFill>
        <p:spPr>
          <a:xfrm>
            <a:off x="569755" y="2039865"/>
            <a:ext cx="5811061" cy="1238423"/>
          </a:xfrm>
        </p:spPr>
      </p:pic>
      <p:pic>
        <p:nvPicPr>
          <p:cNvPr id="7" name="Picture 6">
            <a:extLst>
              <a:ext uri="{FF2B5EF4-FFF2-40B4-BE49-F238E27FC236}">
                <a16:creationId xmlns:a16="http://schemas.microsoft.com/office/drawing/2014/main" id="{610E8D70-FC85-4AC0-8F05-D95E1D180EE5}"/>
              </a:ext>
            </a:extLst>
          </p:cNvPr>
          <p:cNvPicPr>
            <a:picLocks noChangeAspect="1"/>
          </p:cNvPicPr>
          <p:nvPr/>
        </p:nvPicPr>
        <p:blipFill>
          <a:blip r:embed="rId3"/>
          <a:stretch>
            <a:fillRect/>
          </a:stretch>
        </p:blipFill>
        <p:spPr>
          <a:xfrm>
            <a:off x="569755" y="3097654"/>
            <a:ext cx="5808831" cy="1171739"/>
          </a:xfrm>
          <a:prstGeom prst="rect">
            <a:avLst/>
          </a:prstGeom>
        </p:spPr>
      </p:pic>
      <p:sp>
        <p:nvSpPr>
          <p:cNvPr id="8" name="TextBox 7">
            <a:extLst>
              <a:ext uri="{FF2B5EF4-FFF2-40B4-BE49-F238E27FC236}">
                <a16:creationId xmlns:a16="http://schemas.microsoft.com/office/drawing/2014/main" id="{E1C1CBAB-49AC-475E-9595-396D6944FECD}"/>
              </a:ext>
            </a:extLst>
          </p:cNvPr>
          <p:cNvSpPr txBox="1"/>
          <p:nvPr/>
        </p:nvSpPr>
        <p:spPr>
          <a:xfrm>
            <a:off x="474909" y="1628780"/>
            <a:ext cx="1928733" cy="461665"/>
          </a:xfrm>
          <a:prstGeom prst="rect">
            <a:avLst/>
          </a:prstGeom>
          <a:noFill/>
        </p:spPr>
        <p:txBody>
          <a:bodyPr wrap="none" lIns="91440" tIns="45720" rIns="91440" bIns="45720" rtlCol="0" anchor="t">
            <a:spAutoFit/>
          </a:bodyPr>
          <a:lstStyle/>
          <a:p>
            <a:r>
              <a:rPr lang="en-US" sz="2400"/>
              <a:t>Initialization</a:t>
            </a:r>
          </a:p>
        </p:txBody>
      </p:sp>
      <p:pic>
        <p:nvPicPr>
          <p:cNvPr id="10" name="Picture 9">
            <a:extLst>
              <a:ext uri="{FF2B5EF4-FFF2-40B4-BE49-F238E27FC236}">
                <a16:creationId xmlns:a16="http://schemas.microsoft.com/office/drawing/2014/main" id="{A044D995-A902-4F23-B06D-F110D3A53034}"/>
              </a:ext>
            </a:extLst>
          </p:cNvPr>
          <p:cNvPicPr>
            <a:picLocks noChangeAspect="1"/>
          </p:cNvPicPr>
          <p:nvPr/>
        </p:nvPicPr>
        <p:blipFill>
          <a:blip r:embed="rId4"/>
          <a:stretch>
            <a:fillRect/>
          </a:stretch>
        </p:blipFill>
        <p:spPr>
          <a:xfrm>
            <a:off x="565113" y="4969354"/>
            <a:ext cx="8688012" cy="1295581"/>
          </a:xfrm>
          <a:prstGeom prst="rect">
            <a:avLst/>
          </a:prstGeom>
        </p:spPr>
      </p:pic>
      <p:sp>
        <p:nvSpPr>
          <p:cNvPr id="11" name="TextBox 10">
            <a:extLst>
              <a:ext uri="{FF2B5EF4-FFF2-40B4-BE49-F238E27FC236}">
                <a16:creationId xmlns:a16="http://schemas.microsoft.com/office/drawing/2014/main" id="{092DBDA6-A116-4190-AEAC-EB3DC01098EE}"/>
              </a:ext>
            </a:extLst>
          </p:cNvPr>
          <p:cNvSpPr txBox="1"/>
          <p:nvPr/>
        </p:nvSpPr>
        <p:spPr>
          <a:xfrm>
            <a:off x="569755" y="4558269"/>
            <a:ext cx="10620680" cy="461665"/>
          </a:xfrm>
          <a:prstGeom prst="rect">
            <a:avLst/>
          </a:prstGeom>
          <a:noFill/>
        </p:spPr>
        <p:txBody>
          <a:bodyPr wrap="square" lIns="91440" tIns="45720" rIns="91440" bIns="45720" rtlCol="0" anchor="t">
            <a:spAutoFit/>
          </a:bodyPr>
          <a:lstStyle/>
          <a:p>
            <a:r>
              <a:rPr lang="en-US" sz="2400"/>
              <a:t>Push the new element in dynamic list inside </a:t>
            </a:r>
            <a:r>
              <a:rPr lang="en-US" sz="2400" err="1"/>
              <a:t>addDynamicAgents</a:t>
            </a:r>
            <a:r>
              <a:rPr lang="en-US" sz="2400"/>
              <a:t>() function</a:t>
            </a:r>
          </a:p>
        </p:txBody>
      </p:sp>
      <p:sp>
        <p:nvSpPr>
          <p:cNvPr id="3" name="文本框 2">
            <a:extLst>
              <a:ext uri="{FF2B5EF4-FFF2-40B4-BE49-F238E27FC236}">
                <a16:creationId xmlns:a16="http://schemas.microsoft.com/office/drawing/2014/main" id="{14218377-BFBE-4F96-88B3-72EDE706C398}"/>
              </a:ext>
            </a:extLst>
          </p:cNvPr>
          <p:cNvSpPr txBox="1"/>
          <p:nvPr/>
        </p:nvSpPr>
        <p:spPr>
          <a:xfrm>
            <a:off x="6694098" y="23665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华文新魏"/>
              </a:rPr>
              <a:t>Line 13-15</a:t>
            </a:r>
          </a:p>
        </p:txBody>
      </p:sp>
      <p:sp>
        <p:nvSpPr>
          <p:cNvPr id="12" name="文本框 11">
            <a:extLst>
              <a:ext uri="{FF2B5EF4-FFF2-40B4-BE49-F238E27FC236}">
                <a16:creationId xmlns:a16="http://schemas.microsoft.com/office/drawing/2014/main" id="{4AFAD3D7-65C5-4B58-9DCE-45EB8621A52C}"/>
              </a:ext>
            </a:extLst>
          </p:cNvPr>
          <p:cNvSpPr txBox="1"/>
          <p:nvPr/>
        </p:nvSpPr>
        <p:spPr>
          <a:xfrm>
            <a:off x="6694097" y="343043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华文新魏"/>
              </a:rPr>
              <a:t>Line 35-37</a:t>
            </a:r>
          </a:p>
        </p:txBody>
      </p:sp>
      <p:sp>
        <p:nvSpPr>
          <p:cNvPr id="14" name="文本框 13">
            <a:extLst>
              <a:ext uri="{FF2B5EF4-FFF2-40B4-BE49-F238E27FC236}">
                <a16:creationId xmlns:a16="http://schemas.microsoft.com/office/drawing/2014/main" id="{6FA05C73-A3B0-4B80-B21F-D035D08E1A74}"/>
              </a:ext>
            </a:extLst>
          </p:cNvPr>
          <p:cNvSpPr txBox="1"/>
          <p:nvPr/>
        </p:nvSpPr>
        <p:spPr>
          <a:xfrm>
            <a:off x="9670210" y="544326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华文新魏"/>
              </a:rPr>
              <a:t>Line 463-464, 475</a:t>
            </a:r>
          </a:p>
        </p:txBody>
      </p:sp>
    </p:spTree>
    <p:extLst>
      <p:ext uri="{BB962C8B-B14F-4D97-AF65-F5344CB8AC3E}">
        <p14:creationId xmlns:p14="http://schemas.microsoft.com/office/powerpoint/2010/main" val="3670415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412B-0231-4F99-A7E4-23D99301767B}"/>
              </a:ext>
            </a:extLst>
          </p:cNvPr>
          <p:cNvSpPr>
            <a:spLocks noGrp="1"/>
          </p:cNvSpPr>
          <p:nvPr>
            <p:ph type="title"/>
          </p:nvPr>
        </p:nvSpPr>
        <p:spPr/>
        <p:txBody>
          <a:bodyPr/>
          <a:lstStyle/>
          <a:p>
            <a:r>
              <a:rPr lang="en-US"/>
              <a:t>1. Generate random move deliveryman</a:t>
            </a:r>
          </a:p>
        </p:txBody>
      </p:sp>
      <p:sp>
        <p:nvSpPr>
          <p:cNvPr id="3" name="Content Placeholder 2">
            <a:extLst>
              <a:ext uri="{FF2B5EF4-FFF2-40B4-BE49-F238E27FC236}">
                <a16:creationId xmlns:a16="http://schemas.microsoft.com/office/drawing/2014/main" id="{08EA0CC3-B3A2-43F4-BAB6-4D6FEBE575A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6F67729-35C5-4E14-B5BC-35B2311DDBC3}"/>
              </a:ext>
            </a:extLst>
          </p:cNvPr>
          <p:cNvPicPr>
            <a:picLocks noChangeAspect="1"/>
          </p:cNvPicPr>
          <p:nvPr/>
        </p:nvPicPr>
        <p:blipFill>
          <a:blip r:embed="rId2"/>
          <a:stretch>
            <a:fillRect/>
          </a:stretch>
        </p:blipFill>
        <p:spPr>
          <a:xfrm>
            <a:off x="332437" y="2109789"/>
            <a:ext cx="11355663" cy="4460570"/>
          </a:xfrm>
          <a:prstGeom prst="rect">
            <a:avLst/>
          </a:prstGeom>
        </p:spPr>
      </p:pic>
      <p:sp>
        <p:nvSpPr>
          <p:cNvPr id="6" name="TextBox 5">
            <a:extLst>
              <a:ext uri="{FF2B5EF4-FFF2-40B4-BE49-F238E27FC236}">
                <a16:creationId xmlns:a16="http://schemas.microsoft.com/office/drawing/2014/main" id="{42C3F7F6-3338-42BD-A68C-286AAE469AC3}"/>
              </a:ext>
            </a:extLst>
          </p:cNvPr>
          <p:cNvSpPr txBox="1"/>
          <p:nvPr/>
        </p:nvSpPr>
        <p:spPr>
          <a:xfrm>
            <a:off x="679578" y="1213156"/>
            <a:ext cx="8374039" cy="830997"/>
          </a:xfrm>
          <a:prstGeom prst="rect">
            <a:avLst/>
          </a:prstGeom>
          <a:noFill/>
        </p:spPr>
        <p:txBody>
          <a:bodyPr wrap="square" lIns="91440" tIns="45720" rIns="91440" bIns="45720" rtlCol="0" anchor="t">
            <a:spAutoFit/>
          </a:bodyPr>
          <a:lstStyle/>
          <a:p>
            <a:r>
              <a:rPr lang="en-US" sz="2400"/>
              <a:t>Continually random walk in </a:t>
            </a:r>
            <a:r>
              <a:rPr lang="en-US" sz="2400" err="1"/>
              <a:t>updateDeliver</a:t>
            </a:r>
            <a:r>
              <a:rPr lang="en-US" sz="2400"/>
              <a:t>() function after finish the RANDOM state : Assign new random target</a:t>
            </a:r>
          </a:p>
        </p:txBody>
      </p:sp>
      <p:sp>
        <p:nvSpPr>
          <p:cNvPr id="4" name="文本框 3">
            <a:extLst>
              <a:ext uri="{FF2B5EF4-FFF2-40B4-BE49-F238E27FC236}">
                <a16:creationId xmlns:a16="http://schemas.microsoft.com/office/drawing/2014/main" id="{59D5CA4F-B952-4D8F-BD4C-6247D3C031E1}"/>
              </a:ext>
            </a:extLst>
          </p:cNvPr>
          <p:cNvSpPr txBox="1"/>
          <p:nvPr/>
        </p:nvSpPr>
        <p:spPr>
          <a:xfrm>
            <a:off x="9670209" y="226587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华文新魏"/>
              </a:rPr>
              <a:t>Line  544-561</a:t>
            </a:r>
          </a:p>
        </p:txBody>
      </p:sp>
      <p:sp>
        <p:nvSpPr>
          <p:cNvPr id="7" name="Arrow: Down 6">
            <a:extLst>
              <a:ext uri="{FF2B5EF4-FFF2-40B4-BE49-F238E27FC236}">
                <a16:creationId xmlns:a16="http://schemas.microsoft.com/office/drawing/2014/main" id="{4CD7DDCC-F719-4BFA-8B53-F39585B91F39}"/>
              </a:ext>
            </a:extLst>
          </p:cNvPr>
          <p:cNvSpPr/>
          <p:nvPr/>
        </p:nvSpPr>
        <p:spPr>
          <a:xfrm>
            <a:off x="5894375" y="1959486"/>
            <a:ext cx="496186" cy="30169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773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3B77-3BF2-43F1-8289-F3BC8BC18983}"/>
              </a:ext>
            </a:extLst>
          </p:cNvPr>
          <p:cNvSpPr>
            <a:spLocks noGrp="1"/>
          </p:cNvSpPr>
          <p:nvPr>
            <p:ph type="title"/>
          </p:nvPr>
        </p:nvSpPr>
        <p:spPr>
          <a:xfrm>
            <a:off x="7930290" y="480204"/>
            <a:ext cx="4276692" cy="1881516"/>
          </a:xfrm>
        </p:spPr>
        <p:txBody>
          <a:bodyPr vert="horz" lIns="91440" tIns="45720" rIns="91440" bIns="45720" rtlCol="0" anchor="ctr">
            <a:normAutofit/>
          </a:bodyPr>
          <a:lstStyle/>
          <a:p>
            <a:r>
              <a:rPr lang="en-US" sz="3300"/>
              <a:t>1. Generate random move deliveryman</a:t>
            </a:r>
          </a:p>
        </p:txBody>
      </p:sp>
      <p:sp>
        <p:nvSpPr>
          <p:cNvPr id="9" name="Content Placeholder 8">
            <a:extLst>
              <a:ext uri="{FF2B5EF4-FFF2-40B4-BE49-F238E27FC236}">
                <a16:creationId xmlns:a16="http://schemas.microsoft.com/office/drawing/2014/main" id="{4AD0E1DD-B713-415B-ACFE-66D08403F0A3}"/>
              </a:ext>
            </a:extLst>
          </p:cNvPr>
          <p:cNvSpPr>
            <a:spLocks noGrp="1"/>
          </p:cNvSpPr>
          <p:nvPr>
            <p:ph idx="1"/>
          </p:nvPr>
        </p:nvSpPr>
        <p:spPr>
          <a:xfrm>
            <a:off x="8177596" y="2908212"/>
            <a:ext cx="3710082" cy="3768573"/>
          </a:xfrm>
        </p:spPr>
        <p:txBody>
          <a:bodyPr vert="horz" lIns="91440" tIns="45720" rIns="91440" bIns="45720" rtlCol="0" anchor="t">
            <a:normAutofit/>
          </a:bodyPr>
          <a:lstStyle/>
          <a:p>
            <a:pPr marL="0" indent="0">
              <a:buNone/>
            </a:pPr>
            <a:r>
              <a:rPr lang="en-US" sz="2400"/>
              <a:t>Use D3 to show the animation and smooth the move transition</a:t>
            </a:r>
            <a:endParaRPr lang="zh-CN" altLang="en-US" sz="2400">
              <a:ea typeface="华文新魏" panose="02010800040101010101" pitchFamily="2" charset="-122"/>
            </a:endParaRPr>
          </a:p>
          <a:p>
            <a:pPr marL="0" indent="0">
              <a:buNone/>
            </a:pPr>
            <a:r>
              <a:rPr lang="en-US"/>
              <a:t>Line 320-350</a:t>
            </a:r>
          </a:p>
        </p:txBody>
      </p:sp>
      <p:pic>
        <p:nvPicPr>
          <p:cNvPr id="5" name="Content Placeholder 4">
            <a:extLst>
              <a:ext uri="{FF2B5EF4-FFF2-40B4-BE49-F238E27FC236}">
                <a16:creationId xmlns:a16="http://schemas.microsoft.com/office/drawing/2014/main" id="{F5DAD767-21C9-46FD-BB20-70F9AB5EE0DB}"/>
              </a:ext>
            </a:extLst>
          </p:cNvPr>
          <p:cNvPicPr>
            <a:picLocks noChangeAspect="1"/>
          </p:cNvPicPr>
          <p:nvPr/>
        </p:nvPicPr>
        <p:blipFill rotWithShape="1">
          <a:blip r:embed="rId2"/>
          <a:srcRect t="9091" r="18352" b="2"/>
          <a:stretch/>
        </p:blipFill>
        <p:spPr>
          <a:xfrm>
            <a:off x="-1253" y="-6241"/>
            <a:ext cx="7930696" cy="6865585"/>
          </a:xfrm>
          <a:prstGeom prst="rect">
            <a:avLst/>
          </a:prstGeom>
        </p:spPr>
      </p:pic>
    </p:spTree>
    <p:extLst>
      <p:ext uri="{BB962C8B-B14F-4D97-AF65-F5344CB8AC3E}">
        <p14:creationId xmlns:p14="http://schemas.microsoft.com/office/powerpoint/2010/main" val="4177871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EFFBA-933C-4BAC-B498-76EB594D0A61}"/>
              </a:ext>
            </a:extLst>
          </p:cNvPr>
          <p:cNvSpPr>
            <a:spLocks noGrp="1"/>
          </p:cNvSpPr>
          <p:nvPr>
            <p:ph type="title"/>
          </p:nvPr>
        </p:nvSpPr>
        <p:spPr>
          <a:xfrm>
            <a:off x="7607220" y="235789"/>
            <a:ext cx="3995914" cy="1320800"/>
          </a:xfrm>
        </p:spPr>
        <p:txBody>
          <a:bodyPr anchor="t">
            <a:normAutofit fontScale="90000"/>
          </a:bodyPr>
          <a:lstStyle/>
          <a:p>
            <a:pPr>
              <a:lnSpc>
                <a:spcPct val="90000"/>
              </a:lnSpc>
            </a:pPr>
            <a:r>
              <a:rPr lang="en-US" sz="2800"/>
              <a:t>2. Add building and assign some buildings as restaurants</a:t>
            </a:r>
            <a:br>
              <a:rPr lang="en-US" sz="2800"/>
            </a:br>
            <a:endParaRPr lang="en-US" sz="2800"/>
          </a:p>
        </p:txBody>
      </p:sp>
      <p:sp>
        <p:nvSpPr>
          <p:cNvPr id="33" name="Content Placeholder 2">
            <a:extLst>
              <a:ext uri="{FF2B5EF4-FFF2-40B4-BE49-F238E27FC236}">
                <a16:creationId xmlns:a16="http://schemas.microsoft.com/office/drawing/2014/main" id="{837B6C81-0CF9-4BAF-A47C-3390C6FC4F76}"/>
              </a:ext>
            </a:extLst>
          </p:cNvPr>
          <p:cNvSpPr>
            <a:spLocks noGrp="1"/>
          </p:cNvSpPr>
          <p:nvPr>
            <p:ph idx="1"/>
          </p:nvPr>
        </p:nvSpPr>
        <p:spPr>
          <a:xfrm>
            <a:off x="7975306" y="1930551"/>
            <a:ext cx="2934714" cy="4519868"/>
          </a:xfrm>
        </p:spPr>
        <p:txBody>
          <a:bodyPr vert="horz" lIns="91440" tIns="45720" rIns="91440" bIns="45720" rtlCol="0" anchor="t">
            <a:normAutofit fontScale="85000" lnSpcReduction="20000"/>
          </a:bodyPr>
          <a:lstStyle/>
          <a:p>
            <a:pPr>
              <a:buAutoNum type="arabicPeriod"/>
            </a:pPr>
            <a:r>
              <a:rPr lang="en-US" sz="2400"/>
              <a:t>Get a row and column dynamic list for restaurant </a:t>
            </a:r>
          </a:p>
          <a:p>
            <a:pPr>
              <a:buAutoNum type="arabicPeriod"/>
            </a:pPr>
            <a:r>
              <a:rPr lang="en-US" sz="2400"/>
              <a:t>Generate random row OR col value and store in the two lists</a:t>
            </a:r>
          </a:p>
          <a:p>
            <a:pPr>
              <a:buAutoNum type="arabicPeriod"/>
            </a:pPr>
            <a:r>
              <a:rPr lang="en-US" sz="2400"/>
              <a:t>When go through all building check if current building is a restaurant</a:t>
            </a:r>
          </a:p>
          <a:p>
            <a:pPr>
              <a:buAutoNum type="arabicPeriod"/>
            </a:pPr>
            <a:r>
              <a:rPr lang="en-US" sz="2400"/>
              <a:t>Push it to the restaurants list</a:t>
            </a:r>
          </a:p>
          <a:p>
            <a:pPr>
              <a:buAutoNum type="arabicPeriod"/>
            </a:pPr>
            <a:r>
              <a:rPr lang="en-US" sz="2400"/>
              <a:t>O</a:t>
            </a:r>
            <a:r>
              <a:rPr lang="en-US" altLang="zh-CN" sz="2400"/>
              <a:t>thers are buildings</a:t>
            </a:r>
            <a:endParaRPr lang="en-US" sz="2400"/>
          </a:p>
          <a:p>
            <a:pPr marL="0" indent="0">
              <a:buNone/>
            </a:pPr>
            <a:endParaRPr lang="en-US"/>
          </a:p>
          <a:p>
            <a:pPr marL="0" indent="0">
              <a:buNone/>
            </a:pPr>
            <a:r>
              <a:rPr lang="en-US"/>
              <a:t>Line 79-112</a:t>
            </a:r>
          </a:p>
          <a:p>
            <a:pPr>
              <a:buAutoNum type="arabicPeriod"/>
            </a:pPr>
            <a:endParaRPr lang="en-US"/>
          </a:p>
        </p:txBody>
      </p:sp>
      <p:pic>
        <p:nvPicPr>
          <p:cNvPr id="5" name="Picture 4" descr="Text&#10;&#10;Description automatically generated">
            <a:extLst>
              <a:ext uri="{FF2B5EF4-FFF2-40B4-BE49-F238E27FC236}">
                <a16:creationId xmlns:a16="http://schemas.microsoft.com/office/drawing/2014/main" id="{C45D024E-C6BD-41EC-B988-97380681652B}"/>
              </a:ext>
            </a:extLst>
          </p:cNvPr>
          <p:cNvPicPr>
            <a:picLocks noChangeAspect="1"/>
          </p:cNvPicPr>
          <p:nvPr/>
        </p:nvPicPr>
        <p:blipFill rotWithShape="1">
          <a:blip r:embed="rId2"/>
          <a:srcRect t="1382" r="3" b="4739"/>
          <a:stretch/>
        </p:blipFill>
        <p:spPr>
          <a:xfrm>
            <a:off x="7506" y="22817"/>
            <a:ext cx="7430351" cy="6838385"/>
          </a:xfrm>
          <a:prstGeom prst="rect">
            <a:avLst/>
          </a:prstGeom>
        </p:spPr>
      </p:pic>
      <p:cxnSp>
        <p:nvCxnSpPr>
          <p:cNvPr id="4" name="Straight Arrow Connector 3">
            <a:extLst>
              <a:ext uri="{FF2B5EF4-FFF2-40B4-BE49-F238E27FC236}">
                <a16:creationId xmlns:a16="http://schemas.microsoft.com/office/drawing/2014/main" id="{7D95355D-694D-431D-912C-E6DC038B79E6}"/>
              </a:ext>
            </a:extLst>
          </p:cNvPr>
          <p:cNvCxnSpPr>
            <a:cxnSpLocks/>
          </p:cNvCxnSpPr>
          <p:nvPr/>
        </p:nvCxnSpPr>
        <p:spPr>
          <a:xfrm flipH="1" flipV="1">
            <a:off x="1103030" y="340243"/>
            <a:ext cx="6883203" cy="17356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63D714F-C013-4AE1-8115-D55A122764D7}"/>
              </a:ext>
            </a:extLst>
          </p:cNvPr>
          <p:cNvCxnSpPr>
            <a:cxnSpLocks/>
          </p:cNvCxnSpPr>
          <p:nvPr/>
        </p:nvCxnSpPr>
        <p:spPr>
          <a:xfrm flipH="1" flipV="1">
            <a:off x="1435395" y="1745316"/>
            <a:ext cx="6516972" cy="12156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F491C9D-CD34-497B-9941-0F2E547BB37D}"/>
              </a:ext>
            </a:extLst>
          </p:cNvPr>
          <p:cNvCxnSpPr>
            <a:cxnSpLocks/>
          </p:cNvCxnSpPr>
          <p:nvPr/>
        </p:nvCxnSpPr>
        <p:spPr>
          <a:xfrm flipH="1" flipV="1">
            <a:off x="2360428" y="3834809"/>
            <a:ext cx="5592333" cy="498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F70CCB3-1D73-43DF-9991-FBA68D7ED94A}"/>
              </a:ext>
            </a:extLst>
          </p:cNvPr>
          <p:cNvCxnSpPr/>
          <p:nvPr/>
        </p:nvCxnSpPr>
        <p:spPr>
          <a:xfrm flipH="1">
            <a:off x="2890285" y="5008945"/>
            <a:ext cx="5062082" cy="364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128BE13-1A34-4DBE-843D-1785C374D0A6}"/>
              </a:ext>
            </a:extLst>
          </p:cNvPr>
          <p:cNvCxnSpPr/>
          <p:nvPr/>
        </p:nvCxnSpPr>
        <p:spPr>
          <a:xfrm flipH="1">
            <a:off x="2522083" y="5698460"/>
            <a:ext cx="5439536" cy="3337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1507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96F9C-5887-459A-B6F0-069380DFF005}"/>
              </a:ext>
            </a:extLst>
          </p:cNvPr>
          <p:cNvSpPr>
            <a:spLocks noGrp="1"/>
          </p:cNvSpPr>
          <p:nvPr>
            <p:ph type="title"/>
          </p:nvPr>
        </p:nvSpPr>
        <p:spPr>
          <a:xfrm>
            <a:off x="6391913" y="652732"/>
            <a:ext cx="4276692" cy="1320800"/>
          </a:xfrm>
        </p:spPr>
        <p:txBody>
          <a:bodyPr anchor="ctr">
            <a:normAutofit/>
          </a:bodyPr>
          <a:lstStyle/>
          <a:p>
            <a:pPr>
              <a:lnSpc>
                <a:spcPct val="90000"/>
              </a:lnSpc>
            </a:pPr>
            <a:r>
              <a:rPr lang="en-US" sz="2300"/>
              <a:t>2. Add building and assign some buildings as restaurants</a:t>
            </a:r>
            <a:br>
              <a:rPr lang="en-US" sz="2300"/>
            </a:br>
            <a:endParaRPr lang="en-US" sz="2300"/>
          </a:p>
        </p:txBody>
      </p:sp>
      <p:sp>
        <p:nvSpPr>
          <p:cNvPr id="9" name="Content Placeholder 8">
            <a:extLst>
              <a:ext uri="{FF2B5EF4-FFF2-40B4-BE49-F238E27FC236}">
                <a16:creationId xmlns:a16="http://schemas.microsoft.com/office/drawing/2014/main" id="{91B6FE4F-7EEA-4757-94A1-DA3EEB047B74}"/>
              </a:ext>
            </a:extLst>
          </p:cNvPr>
          <p:cNvSpPr>
            <a:spLocks noGrp="1"/>
          </p:cNvSpPr>
          <p:nvPr>
            <p:ph idx="1"/>
          </p:nvPr>
        </p:nvSpPr>
        <p:spPr>
          <a:xfrm>
            <a:off x="6394804" y="2318740"/>
            <a:ext cx="4989666" cy="3768573"/>
          </a:xfrm>
        </p:spPr>
        <p:txBody>
          <a:bodyPr vert="horz" lIns="91440" tIns="45720" rIns="91440" bIns="45720" rtlCol="0" anchor="t">
            <a:normAutofit/>
          </a:bodyPr>
          <a:lstStyle/>
          <a:p>
            <a:pPr marL="0" indent="0">
              <a:buNone/>
            </a:pPr>
            <a:r>
              <a:rPr lang="en-US" sz="2400"/>
              <a:t>In D3 function:</a:t>
            </a:r>
          </a:p>
          <a:p>
            <a:pPr>
              <a:buAutoNum type="arabicPeriod"/>
            </a:pPr>
            <a:r>
              <a:rPr lang="en-US" sz="2400"/>
              <a:t>Update for building as </a:t>
            </a:r>
            <a:r>
              <a:rPr lang="en-US" sz="2400" err="1"/>
              <a:t>rect</a:t>
            </a:r>
            <a:r>
              <a:rPr lang="en-US" sz="2400"/>
              <a:t> </a:t>
            </a:r>
            <a:r>
              <a:rPr lang="en-US" sz="2400" err="1"/>
              <a:t>svg</a:t>
            </a:r>
            <a:endParaRPr lang="en-US" sz="2400"/>
          </a:p>
          <a:p>
            <a:pPr>
              <a:buAutoNum type="arabicPeriod"/>
            </a:pPr>
            <a:r>
              <a:rPr lang="en-US" sz="2400"/>
              <a:t>Update for restaurant as image </a:t>
            </a:r>
            <a:r>
              <a:rPr lang="en-US" sz="2400" err="1"/>
              <a:t>svg</a:t>
            </a:r>
            <a:endParaRPr lang="en-US" sz="2400"/>
          </a:p>
          <a:p>
            <a:pPr marL="0" indent="0">
              <a:buNone/>
            </a:pPr>
            <a:r>
              <a:rPr lang="en-US"/>
              <a:t>Line 355-388</a:t>
            </a:r>
          </a:p>
        </p:txBody>
      </p:sp>
      <p:pic>
        <p:nvPicPr>
          <p:cNvPr id="5" name="Content Placeholder 4">
            <a:extLst>
              <a:ext uri="{FF2B5EF4-FFF2-40B4-BE49-F238E27FC236}">
                <a16:creationId xmlns:a16="http://schemas.microsoft.com/office/drawing/2014/main" id="{EE96775E-E054-4283-AED6-1E2B78E4A71E}"/>
              </a:ext>
            </a:extLst>
          </p:cNvPr>
          <p:cNvPicPr>
            <a:picLocks noChangeAspect="1"/>
          </p:cNvPicPr>
          <p:nvPr/>
        </p:nvPicPr>
        <p:blipFill rotWithShape="1">
          <a:blip r:embed="rId2"/>
          <a:srcRect r="28808" b="1"/>
          <a:stretch/>
        </p:blipFill>
        <p:spPr>
          <a:xfrm>
            <a:off x="458822" y="1458"/>
            <a:ext cx="5414658" cy="6850187"/>
          </a:xfrm>
          <a:prstGeom prst="rect">
            <a:avLst/>
          </a:prstGeom>
        </p:spPr>
      </p:pic>
      <p:cxnSp>
        <p:nvCxnSpPr>
          <p:cNvPr id="4" name="Straight Arrow Connector 3">
            <a:extLst>
              <a:ext uri="{FF2B5EF4-FFF2-40B4-BE49-F238E27FC236}">
                <a16:creationId xmlns:a16="http://schemas.microsoft.com/office/drawing/2014/main" id="{DC0E8F72-F46E-44C5-A3F8-C3F17E371951}"/>
              </a:ext>
            </a:extLst>
          </p:cNvPr>
          <p:cNvCxnSpPr>
            <a:cxnSpLocks/>
          </p:cNvCxnSpPr>
          <p:nvPr/>
        </p:nvCxnSpPr>
        <p:spPr>
          <a:xfrm flipH="1">
            <a:off x="2807587" y="3115340"/>
            <a:ext cx="3635743" cy="2713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B312536-418A-41BF-B4A8-460B805449EC}"/>
              </a:ext>
            </a:extLst>
          </p:cNvPr>
          <p:cNvCxnSpPr>
            <a:cxnSpLocks/>
          </p:cNvCxnSpPr>
          <p:nvPr/>
        </p:nvCxnSpPr>
        <p:spPr>
          <a:xfrm flipH="1">
            <a:off x="3260651" y="3756837"/>
            <a:ext cx="3182679" cy="194930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578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7808-B06B-46FF-BEFC-89849DAD0521}"/>
              </a:ext>
            </a:extLst>
          </p:cNvPr>
          <p:cNvSpPr>
            <a:spLocks noGrp="1"/>
          </p:cNvSpPr>
          <p:nvPr>
            <p:ph type="title"/>
          </p:nvPr>
        </p:nvSpPr>
        <p:spPr>
          <a:xfrm>
            <a:off x="552023" y="1083621"/>
            <a:ext cx="4512989" cy="2227730"/>
          </a:xfrm>
        </p:spPr>
        <p:txBody>
          <a:bodyPr anchor="ctr">
            <a:normAutofit/>
          </a:bodyPr>
          <a:lstStyle/>
          <a:p>
            <a:r>
              <a:rPr lang="en-US" sz="3300">
                <a:solidFill>
                  <a:srgbClr val="FFFFFF"/>
                </a:solidFill>
              </a:rPr>
              <a:t>3. Ensure deliveryman cannot move across buildings</a:t>
            </a:r>
            <a:br>
              <a:rPr lang="en-US" sz="3300">
                <a:solidFill>
                  <a:srgbClr val="FFFFFF"/>
                </a:solidFill>
              </a:rPr>
            </a:br>
            <a:endParaRPr lang="en-US" sz="3300">
              <a:solidFill>
                <a:srgbClr val="FFFFFF"/>
              </a:solidFill>
            </a:endParaRPr>
          </a:p>
        </p:txBody>
      </p:sp>
      <p:sp>
        <p:nvSpPr>
          <p:cNvPr id="3" name="Content Placeholder 2">
            <a:extLst>
              <a:ext uri="{FF2B5EF4-FFF2-40B4-BE49-F238E27FC236}">
                <a16:creationId xmlns:a16="http://schemas.microsoft.com/office/drawing/2014/main" id="{6E4EE3DE-B5DD-48BF-AF13-07B84FC8A9F0}"/>
              </a:ext>
            </a:extLst>
          </p:cNvPr>
          <p:cNvSpPr>
            <a:spLocks noGrp="1"/>
          </p:cNvSpPr>
          <p:nvPr>
            <p:ph idx="1"/>
          </p:nvPr>
        </p:nvSpPr>
        <p:spPr>
          <a:xfrm>
            <a:off x="6710046" y="280535"/>
            <a:ext cx="4512988" cy="3317938"/>
          </a:xfrm>
        </p:spPr>
        <p:txBody>
          <a:bodyPr anchor="t">
            <a:normAutofit/>
          </a:bodyPr>
          <a:lstStyle/>
          <a:p>
            <a:r>
              <a:rPr lang="en-US" sz="2400">
                <a:solidFill>
                  <a:srgbClr val="FFFFFF"/>
                </a:solidFill>
              </a:rPr>
              <a:t>1. Filter the building with same locations as </a:t>
            </a:r>
            <a:r>
              <a:rPr lang="en-US" sz="2400" err="1">
                <a:solidFill>
                  <a:srgbClr val="FFFFFF"/>
                </a:solidFill>
              </a:rPr>
              <a:t>deliver.taget</a:t>
            </a:r>
            <a:r>
              <a:rPr lang="en-US" sz="2400">
                <a:solidFill>
                  <a:srgbClr val="FFFFFF"/>
                </a:solidFill>
              </a:rPr>
              <a:t> </a:t>
            </a:r>
          </a:p>
          <a:p>
            <a:r>
              <a:rPr lang="en-US" sz="2400">
                <a:solidFill>
                  <a:srgbClr val="FFFFFF"/>
                </a:solidFill>
              </a:rPr>
              <a:t>2. We need to regenerate for the overlapping one and get new non-building target</a:t>
            </a:r>
          </a:p>
          <a:p>
            <a:r>
              <a:rPr lang="en-US">
                <a:solidFill>
                  <a:srgbClr val="FFFFFF"/>
                </a:solidFill>
              </a:rPr>
              <a:t>Line 454-459</a:t>
            </a:r>
          </a:p>
        </p:txBody>
      </p:sp>
      <p:pic>
        <p:nvPicPr>
          <p:cNvPr id="5" name="Picture 4">
            <a:extLst>
              <a:ext uri="{FF2B5EF4-FFF2-40B4-BE49-F238E27FC236}">
                <a16:creationId xmlns:a16="http://schemas.microsoft.com/office/drawing/2014/main" id="{2A2FA8F6-07FB-4E44-A2F8-2FEB8592B2AD}"/>
              </a:ext>
            </a:extLst>
          </p:cNvPr>
          <p:cNvPicPr>
            <a:picLocks noChangeAspect="1"/>
          </p:cNvPicPr>
          <p:nvPr/>
        </p:nvPicPr>
        <p:blipFill rotWithShape="1">
          <a:blip r:embed="rId2"/>
          <a:srcRect l="-213" t="6667" r="71" b="4000"/>
          <a:stretch/>
        </p:blipFill>
        <p:spPr>
          <a:xfrm>
            <a:off x="-2339" y="3877714"/>
            <a:ext cx="12199263" cy="1763820"/>
          </a:xfrm>
          <a:prstGeom prst="rect">
            <a:avLst/>
          </a:prstGeom>
        </p:spPr>
      </p:pic>
    </p:spTree>
    <p:extLst>
      <p:ext uri="{BB962C8B-B14F-4D97-AF65-F5344CB8AC3E}">
        <p14:creationId xmlns:p14="http://schemas.microsoft.com/office/powerpoint/2010/main" val="31481873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8C607246E4D2284E9BBC43F80F55DD88" ma:contentTypeVersion="8" ma:contentTypeDescription="新建文档。" ma:contentTypeScope="" ma:versionID="b10f595f80e289b166568486f0caf832">
  <xsd:schema xmlns:xsd="http://www.w3.org/2001/XMLSchema" xmlns:xs="http://www.w3.org/2001/XMLSchema" xmlns:p="http://schemas.microsoft.com/office/2006/metadata/properties" xmlns:ns2="a8398694-9149-4fc3-9d24-217db2ce3483" targetNamespace="http://schemas.microsoft.com/office/2006/metadata/properties" ma:root="true" ma:fieldsID="c3b57854feb6ab03d8e14f3ce401913f" ns2:_="">
    <xsd:import namespace="a8398694-9149-4fc3-9d24-217db2ce348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398694-9149-4fc3-9d24-217db2ce34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956686-ED0D-4CF4-A78F-BAB4F3B1F7DB}">
  <ds:schemaRefs>
    <ds:schemaRef ds:uri="a8398694-9149-4fc3-9d24-217db2ce348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5CE9634-C70D-4663-8B4E-77F5B4B31A30}">
  <ds:schemaRefs>
    <ds:schemaRef ds:uri="http://schemas.microsoft.com/sharepoint/v3/contenttype/forms"/>
  </ds:schemaRefs>
</ds:datastoreItem>
</file>

<file path=customXml/itemProps3.xml><?xml version="1.0" encoding="utf-8"?>
<ds:datastoreItem xmlns:ds="http://schemas.openxmlformats.org/officeDocument/2006/customXml" ds:itemID="{330AA98F-F975-4FE3-AFE2-5D1499B480E7}">
  <ds:schemaRefs>
    <ds:schemaRef ds:uri="a8398694-9149-4fc3-9d24-217db2ce348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32</Slides>
  <Notes>0</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Facet</vt:lpstr>
      <vt:lpstr>Model Documentation and Programming</vt:lpstr>
      <vt:lpstr>PowerPoint Presentation</vt:lpstr>
      <vt:lpstr>Overall Procedure </vt:lpstr>
      <vt:lpstr>1. Generate random move deliveryman</vt:lpstr>
      <vt:lpstr>1. Generate random move deliveryman</vt:lpstr>
      <vt:lpstr>1. Generate random move deliveryman</vt:lpstr>
      <vt:lpstr>2. Add building and assign some buildings as restaurants </vt:lpstr>
      <vt:lpstr>2. Add building and assign some buildings as restaurants </vt:lpstr>
      <vt:lpstr>3. Ensure deliveryman cannot move across buildings </vt:lpstr>
      <vt:lpstr>4. Generate customers and assign one random restaurant to each of them </vt:lpstr>
      <vt:lpstr>5. What happened when Order arrived </vt:lpstr>
      <vt:lpstr>Customer???</vt:lpstr>
      <vt:lpstr>Customer???</vt:lpstr>
      <vt:lpstr>Restaurant???</vt:lpstr>
      <vt:lpstr>Restaurant???</vt:lpstr>
      <vt:lpstr>Restaurant???</vt:lpstr>
      <vt:lpstr>Delivery Guy???</vt:lpstr>
      <vt:lpstr>Delivery Guy???</vt:lpstr>
      <vt:lpstr>Information Flow</vt:lpstr>
      <vt:lpstr>5. What happened when Order arrived </vt:lpstr>
      <vt:lpstr>6. What happened when Order finished </vt:lpstr>
      <vt:lpstr>Customers??? </vt:lpstr>
      <vt:lpstr>Customers???</vt:lpstr>
      <vt:lpstr>Delivery Guy???</vt:lpstr>
      <vt:lpstr>7. Statistics </vt:lpstr>
      <vt:lpstr>Indicated the customer density</vt:lpstr>
      <vt:lpstr>Add statistics for output analysis </vt:lpstr>
      <vt:lpstr>8. Slider Bar &amp; Plot</vt:lpstr>
      <vt:lpstr>8. Slider Bar &amp; Plot</vt:lpstr>
      <vt:lpstr>9. Specialty</vt:lpstr>
      <vt:lpstr>3 types of delivery man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revision>1</cp:revision>
  <dcterms:created xsi:type="dcterms:W3CDTF">2021-12-11T16:54:29Z</dcterms:created>
  <dcterms:modified xsi:type="dcterms:W3CDTF">2021-12-12T07:37:14Z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0x0101008C607246E4D2284E9BBC43F80F55DD88</vt:lpwstr>
  </property>
</Properties>
</file>