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17BC9-4FE7-4103-9422-2FDD9097B9DB}" v="107" dt="2021-12-10T11:12:50.114"/>
    <p1510:client id="{3E7C342A-0DDE-4651-AB98-ADCE7A69B3CD}" v="25" dt="2021-12-11T17:13:34.095"/>
    <p1510:client id="{78CEDB3B-7E99-4E77-9517-E1AB0EB437B4}" v="1" dt="2021-12-10T10:21:09.462"/>
    <p1510:client id="{9361E146-EA76-4543-B814-3FF87BA28439}" v="56" dt="2021-12-10T10:31:48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- Cui Wenqi" userId="S::wenqi_cui@mymail.sutd.edu.sg::35ed23db-4088-454d-b2eb-17ecf5fa29f5" providerId="AD" clId="Web-{78CEDB3B-7E99-4E77-9517-E1AB0EB437B4}"/>
    <pc:docChg chg="modSld">
      <pc:chgData name="Student - Cui Wenqi" userId="S::wenqi_cui@mymail.sutd.edu.sg::35ed23db-4088-454d-b2eb-17ecf5fa29f5" providerId="AD" clId="Web-{78CEDB3B-7E99-4E77-9517-E1AB0EB437B4}" dt="2021-12-10T10:21:09.462" v="0" actId="20577"/>
      <pc:docMkLst>
        <pc:docMk/>
      </pc:docMkLst>
      <pc:sldChg chg="modSp">
        <pc:chgData name="Student - Cui Wenqi" userId="S::wenqi_cui@mymail.sutd.edu.sg::35ed23db-4088-454d-b2eb-17ecf5fa29f5" providerId="AD" clId="Web-{78CEDB3B-7E99-4E77-9517-E1AB0EB437B4}" dt="2021-12-10T10:21:09.462" v="0" actId="20577"/>
        <pc:sldMkLst>
          <pc:docMk/>
          <pc:sldMk cId="3874723340" sldId="256"/>
        </pc:sldMkLst>
        <pc:spChg chg="mod">
          <ac:chgData name="Student - Cui Wenqi" userId="S::wenqi_cui@mymail.sutd.edu.sg::35ed23db-4088-454d-b2eb-17ecf5fa29f5" providerId="AD" clId="Web-{78CEDB3B-7E99-4E77-9517-E1AB0EB437B4}" dt="2021-12-10T10:21:09.462" v="0" actId="20577"/>
          <ac:spMkLst>
            <pc:docMk/>
            <pc:sldMk cId="3874723340" sldId="256"/>
            <ac:spMk id="2" creationId="{F17DB796-FF56-4955-B611-16CA224CCD78}"/>
          </ac:spMkLst>
        </pc:spChg>
      </pc:sldChg>
    </pc:docChg>
  </pc:docChgLst>
  <pc:docChgLst>
    <pc:chgData name="Student - Cui Wenqi" userId="S::wenqi_cui@mymail.sutd.edu.sg::35ed23db-4088-454d-b2eb-17ecf5fa29f5" providerId="AD" clId="Web-{3E7C342A-0DDE-4651-AB98-ADCE7A69B3CD}"/>
    <pc:docChg chg="modSld">
      <pc:chgData name="Student - Cui Wenqi" userId="S::wenqi_cui@mymail.sutd.edu.sg::35ed23db-4088-454d-b2eb-17ecf5fa29f5" providerId="AD" clId="Web-{3E7C342A-0DDE-4651-AB98-ADCE7A69B3CD}" dt="2021-12-11T17:13:34.095" v="25" actId="1076"/>
      <pc:docMkLst>
        <pc:docMk/>
      </pc:docMkLst>
      <pc:sldChg chg="addSp delSp modSp mod setBg">
        <pc:chgData name="Student - Cui Wenqi" userId="S::wenqi_cui@mymail.sutd.edu.sg::35ed23db-4088-454d-b2eb-17ecf5fa29f5" providerId="AD" clId="Web-{3E7C342A-0DDE-4651-AB98-ADCE7A69B3CD}" dt="2021-12-11T17:13:34.095" v="25" actId="1076"/>
        <pc:sldMkLst>
          <pc:docMk/>
          <pc:sldMk cId="3874723340" sldId="256"/>
        </pc:sldMkLst>
        <pc:spChg chg="mod ord">
          <ac:chgData name="Student - Cui Wenqi" userId="S::wenqi_cui@mymail.sutd.edu.sg::35ed23db-4088-454d-b2eb-17ecf5fa29f5" providerId="AD" clId="Web-{3E7C342A-0DDE-4651-AB98-ADCE7A69B3CD}" dt="2021-12-11T17:13:05.188" v="14"/>
          <ac:spMkLst>
            <pc:docMk/>
            <pc:sldMk cId="3874723340" sldId="256"/>
            <ac:spMk id="2" creationId="{F17DB796-FF56-4955-B611-16CA224CCD78}"/>
          </ac:spMkLst>
        </pc:spChg>
        <pc:spChg chg="mod ord">
          <ac:chgData name="Student - Cui Wenqi" userId="S::wenqi_cui@mymail.sutd.edu.sg::35ed23db-4088-454d-b2eb-17ecf5fa29f5" providerId="AD" clId="Web-{3E7C342A-0DDE-4651-AB98-ADCE7A69B3CD}" dt="2021-12-11T17:13:34.095" v="25" actId="1076"/>
          <ac:spMkLst>
            <pc:docMk/>
            <pc:sldMk cId="3874723340" sldId="256"/>
            <ac:spMk id="3" creationId="{B320686F-2A83-4CCC-A4D9-2B9AD86465AD}"/>
          </ac:spMkLst>
        </pc:spChg>
        <pc:spChg chg="mod ord">
          <ac:chgData name="Student - Cui Wenqi" userId="S::wenqi_cui@mymail.sutd.edu.sg::35ed23db-4088-454d-b2eb-17ecf5fa29f5" providerId="AD" clId="Web-{3E7C342A-0DDE-4651-AB98-ADCE7A69B3CD}" dt="2021-12-11T17:13:05.188" v="14"/>
          <ac:spMkLst>
            <pc:docMk/>
            <pc:sldMk cId="3874723340" sldId="256"/>
            <ac:spMk id="6" creationId="{FEA007C1-9E48-434A-A8AC-CEECE07E9796}"/>
          </ac:spMkLst>
        </pc:spChg>
        <pc:spChg chg="mod">
          <ac:chgData name="Student - Cui Wenqi" userId="S::wenqi_cui@mymail.sutd.edu.sg::35ed23db-4088-454d-b2eb-17ecf5fa29f5" providerId="AD" clId="Web-{3E7C342A-0DDE-4651-AB98-ADCE7A69B3CD}" dt="2021-12-11T17:13:05.188" v="14"/>
          <ac:spMkLst>
            <pc:docMk/>
            <pc:sldMk cId="3874723340" sldId="256"/>
            <ac:spMk id="19" creationId="{3D066916-7794-491C-A3EC-C2EEF2CCAD4B}"/>
          </ac:spMkLst>
        </pc:spChg>
        <pc:spChg chg="add del">
          <ac:chgData name="Student - Cui Wenqi" userId="S::wenqi_cui@mymail.sutd.edu.sg::35ed23db-4088-454d-b2eb-17ecf5fa29f5" providerId="AD" clId="Web-{3E7C342A-0DDE-4651-AB98-ADCE7A69B3CD}" dt="2021-12-11T17:12:38.497" v="9"/>
          <ac:spMkLst>
            <pc:docMk/>
            <pc:sldMk cId="3874723340" sldId="256"/>
            <ac:spMk id="35" creationId="{6B1F108D-1A97-4116-9C32-E0CD6F6278C2}"/>
          </ac:spMkLst>
        </pc:spChg>
        <pc:spChg chg="add del">
          <ac:chgData name="Student - Cui Wenqi" userId="S::wenqi_cui@mymail.sutd.edu.sg::35ed23db-4088-454d-b2eb-17ecf5fa29f5" providerId="AD" clId="Web-{3E7C342A-0DDE-4651-AB98-ADCE7A69B3CD}" dt="2021-12-11T17:12:38.497" v="9"/>
          <ac:spMkLst>
            <pc:docMk/>
            <pc:sldMk cId="3874723340" sldId="256"/>
            <ac:spMk id="36" creationId="{3276E0C7-D588-440B-8F4A-876392DB718F}"/>
          </ac:spMkLst>
        </pc:spChg>
        <pc:spChg chg="add del">
          <ac:chgData name="Student - Cui Wenqi" userId="S::wenqi_cui@mymail.sutd.edu.sg::35ed23db-4088-454d-b2eb-17ecf5fa29f5" providerId="AD" clId="Web-{3E7C342A-0DDE-4651-AB98-ADCE7A69B3CD}" dt="2021-12-11T17:12:38.497" v="9"/>
          <ac:spMkLst>
            <pc:docMk/>
            <pc:sldMk cId="3874723340" sldId="256"/>
            <ac:spMk id="37" creationId="{5BDEA8D4-D640-4088-B589-8760DC702FA4}"/>
          </ac:spMkLst>
        </pc:spChg>
        <pc:spChg chg="add del">
          <ac:chgData name="Student - Cui Wenqi" userId="S::wenqi_cui@mymail.sutd.edu.sg::35ed23db-4088-454d-b2eb-17ecf5fa29f5" providerId="AD" clId="Web-{3E7C342A-0DDE-4651-AB98-ADCE7A69B3CD}" dt="2021-12-11T17:12:38.497" v="9"/>
          <ac:spMkLst>
            <pc:docMk/>
            <pc:sldMk cId="3874723340" sldId="256"/>
            <ac:spMk id="38" creationId="{708A22B1-9011-459B-BCED-99F879F1E9D5}"/>
          </ac:spMkLst>
        </pc:spChg>
        <pc:spChg chg="add del">
          <ac:chgData name="Student - Cui Wenqi" userId="S::wenqi_cui@mymail.sutd.edu.sg::35ed23db-4088-454d-b2eb-17ecf5fa29f5" providerId="AD" clId="Web-{3E7C342A-0DDE-4651-AB98-ADCE7A69B3CD}" dt="2021-12-11T17:13:02.516" v="11"/>
          <ac:spMkLst>
            <pc:docMk/>
            <pc:sldMk cId="3874723340" sldId="256"/>
            <ac:spMk id="39" creationId="{16F9E488-0718-4E1E-9D12-26779F606252}"/>
          </ac:spMkLst>
        </pc:spChg>
        <pc:spChg chg="add del">
          <ac:chgData name="Student - Cui Wenqi" userId="S::wenqi_cui@mymail.sutd.edu.sg::35ed23db-4088-454d-b2eb-17ecf5fa29f5" providerId="AD" clId="Web-{3E7C342A-0DDE-4651-AB98-ADCE7A69B3CD}" dt="2021-12-11T17:13:02.516" v="11"/>
          <ac:spMkLst>
            <pc:docMk/>
            <pc:sldMk cId="3874723340" sldId="256"/>
            <ac:spMk id="40" creationId="{CE708407-D01D-4E57-8998-FF799DBC3788}"/>
          </ac:spMkLst>
        </pc:spChg>
        <pc:spChg chg="add del">
          <ac:chgData name="Student - Cui Wenqi" userId="S::wenqi_cui@mymail.sutd.edu.sg::35ed23db-4088-454d-b2eb-17ecf5fa29f5" providerId="AD" clId="Web-{3E7C342A-0DDE-4651-AB98-ADCE7A69B3CD}" dt="2021-12-11T17:13:05.173" v="13"/>
          <ac:spMkLst>
            <pc:docMk/>
            <pc:sldMk cId="3874723340" sldId="256"/>
            <ac:spMk id="42" creationId="{5F18414D-1626-4996-AACB-23D3DE45B03B}"/>
          </ac:spMkLst>
        </pc:spChg>
        <pc:spChg chg="add del">
          <ac:chgData name="Student - Cui Wenqi" userId="S::wenqi_cui@mymail.sutd.edu.sg::35ed23db-4088-454d-b2eb-17ecf5fa29f5" providerId="AD" clId="Web-{3E7C342A-0DDE-4651-AB98-ADCE7A69B3CD}" dt="2021-12-11T17:13:05.173" v="13"/>
          <ac:spMkLst>
            <pc:docMk/>
            <pc:sldMk cId="3874723340" sldId="256"/>
            <ac:spMk id="44" creationId="{D84C2E9E-0B5D-4B5F-9A1F-70EBDCE39034}"/>
          </ac:spMkLst>
        </pc:spChg>
        <pc:spChg chg="add">
          <ac:chgData name="Student - Cui Wenqi" userId="S::wenqi_cui@mymail.sutd.edu.sg::35ed23db-4088-454d-b2eb-17ecf5fa29f5" providerId="AD" clId="Web-{3E7C342A-0DDE-4651-AB98-ADCE7A69B3CD}" dt="2021-12-11T17:13:05.188" v="14"/>
          <ac:spMkLst>
            <pc:docMk/>
            <pc:sldMk cId="3874723340" sldId="256"/>
            <ac:spMk id="45" creationId="{16F9E488-0718-4E1E-9D12-26779F606252}"/>
          </ac:spMkLst>
        </pc:spChg>
        <pc:spChg chg="add">
          <ac:chgData name="Student - Cui Wenqi" userId="S::wenqi_cui@mymail.sutd.edu.sg::35ed23db-4088-454d-b2eb-17ecf5fa29f5" providerId="AD" clId="Web-{3E7C342A-0DDE-4651-AB98-ADCE7A69B3CD}" dt="2021-12-11T17:13:05.188" v="14"/>
          <ac:spMkLst>
            <pc:docMk/>
            <pc:sldMk cId="3874723340" sldId="256"/>
            <ac:spMk id="46" creationId="{CE708407-D01D-4E57-8998-FF799DBC3788}"/>
          </ac:spMkLst>
        </pc:spChg>
        <pc:grpChg chg="add del">
          <ac:chgData name="Student - Cui Wenqi" userId="S::wenqi_cui@mymail.sutd.edu.sg::35ed23db-4088-454d-b2eb-17ecf5fa29f5" providerId="AD" clId="Web-{3E7C342A-0DDE-4651-AB98-ADCE7A69B3CD}" dt="2021-12-11T17:13:02.516" v="11"/>
          <ac:grpSpMkLst>
            <pc:docMk/>
            <pc:sldMk cId="3874723340" sldId="256"/>
            <ac:grpSpMk id="41" creationId="{7F963B07-5C9E-478C-A53E-B6F5B4A78933}"/>
          </ac:grpSpMkLst>
        </pc:grpChg>
        <pc:grpChg chg="add">
          <ac:chgData name="Student - Cui Wenqi" userId="S::wenqi_cui@mymail.sutd.edu.sg::35ed23db-4088-454d-b2eb-17ecf5fa29f5" providerId="AD" clId="Web-{3E7C342A-0DDE-4651-AB98-ADCE7A69B3CD}" dt="2021-12-11T17:13:05.188" v="14"/>
          <ac:grpSpMkLst>
            <pc:docMk/>
            <pc:sldMk cId="3874723340" sldId="256"/>
            <ac:grpSpMk id="47" creationId="{7F963B07-5C9E-478C-A53E-B6F5B4A78933}"/>
          </ac:grpSpMkLst>
        </pc:grpChg>
        <pc:picChg chg="mod ord">
          <ac:chgData name="Student - Cui Wenqi" userId="S::wenqi_cui@mymail.sutd.edu.sg::35ed23db-4088-454d-b2eb-17ecf5fa29f5" providerId="AD" clId="Web-{3E7C342A-0DDE-4651-AB98-ADCE7A69B3CD}" dt="2021-12-11T17:13:05.188" v="14"/>
          <ac:picMkLst>
            <pc:docMk/>
            <pc:sldMk cId="3874723340" sldId="256"/>
            <ac:picMk id="4" creationId="{B884E73E-9DDD-4EEA-B93D-2B71026D9D53}"/>
          </ac:picMkLst>
        </pc:picChg>
        <pc:picChg chg="mod">
          <ac:chgData name="Student - Cui Wenqi" userId="S::wenqi_cui@mymail.sutd.edu.sg::35ed23db-4088-454d-b2eb-17ecf5fa29f5" providerId="AD" clId="Web-{3E7C342A-0DDE-4651-AB98-ADCE7A69B3CD}" dt="2021-12-11T17:13:05.188" v="14"/>
          <ac:picMkLst>
            <pc:docMk/>
            <pc:sldMk cId="3874723340" sldId="256"/>
            <ac:picMk id="5" creationId="{4D180412-7FC8-46F6-9880-2AE69738A636}"/>
          </ac:picMkLst>
        </pc:picChg>
        <pc:cxnChg chg="add del">
          <ac:chgData name="Student - Cui Wenqi" userId="S::wenqi_cui@mymail.sutd.edu.sg::35ed23db-4088-454d-b2eb-17ecf5fa29f5" providerId="AD" clId="Web-{3E7C342A-0DDE-4651-AB98-ADCE7A69B3CD}" dt="2021-12-11T17:13:05.173" v="13"/>
          <ac:cxnSpMkLst>
            <pc:docMk/>
            <pc:sldMk cId="3874723340" sldId="256"/>
            <ac:cxnSpMk id="43" creationId="{07A9243D-8FC3-4B36-874B-55906B03F484}"/>
          </ac:cxnSpMkLst>
        </pc:cxnChg>
      </pc:sldChg>
    </pc:docChg>
  </pc:docChgLst>
  <pc:docChgLst>
    <pc:chgData name="Student - Cui Wenqi" userId="S::wenqi_cui@mymail.sutd.edu.sg::35ed23db-4088-454d-b2eb-17ecf5fa29f5" providerId="AD" clId="Web-{9361E146-EA76-4543-B814-3FF87BA28439}"/>
    <pc:docChg chg="modSld">
      <pc:chgData name="Student - Cui Wenqi" userId="S::wenqi_cui@mymail.sutd.edu.sg::35ed23db-4088-454d-b2eb-17ecf5fa29f5" providerId="AD" clId="Web-{9361E146-EA76-4543-B814-3FF87BA28439}" dt="2021-12-10T10:31:48.510" v="55" actId="14100"/>
      <pc:docMkLst>
        <pc:docMk/>
      </pc:docMkLst>
      <pc:sldChg chg="modSp">
        <pc:chgData name="Student - Cui Wenqi" userId="S::wenqi_cui@mymail.sutd.edu.sg::35ed23db-4088-454d-b2eb-17ecf5fa29f5" providerId="AD" clId="Web-{9361E146-EA76-4543-B814-3FF87BA28439}" dt="2021-12-10T10:31:48.510" v="55" actId="14100"/>
        <pc:sldMkLst>
          <pc:docMk/>
          <pc:sldMk cId="3874723340" sldId="256"/>
        </pc:sldMkLst>
        <pc:spChg chg="mod">
          <ac:chgData name="Student - Cui Wenqi" userId="S::wenqi_cui@mymail.sutd.edu.sg::35ed23db-4088-454d-b2eb-17ecf5fa29f5" providerId="AD" clId="Web-{9361E146-EA76-4543-B814-3FF87BA28439}" dt="2021-12-10T10:26:18.642" v="20" actId="14100"/>
          <ac:spMkLst>
            <pc:docMk/>
            <pc:sldMk cId="3874723340" sldId="256"/>
            <ac:spMk id="2" creationId="{F17DB796-FF56-4955-B611-16CA224CCD78}"/>
          </ac:spMkLst>
        </pc:spChg>
        <pc:spChg chg="mod">
          <ac:chgData name="Student - Cui Wenqi" userId="S::wenqi_cui@mymail.sutd.edu.sg::35ed23db-4088-454d-b2eb-17ecf5fa29f5" providerId="AD" clId="Web-{9361E146-EA76-4543-B814-3FF87BA28439}" dt="2021-12-10T10:31:48.510" v="55" actId="14100"/>
          <ac:spMkLst>
            <pc:docMk/>
            <pc:sldMk cId="3874723340" sldId="256"/>
            <ac:spMk id="3" creationId="{B320686F-2A83-4CCC-A4D9-2B9AD86465AD}"/>
          </ac:spMkLst>
        </pc:spChg>
      </pc:sldChg>
    </pc:docChg>
  </pc:docChgLst>
  <pc:docChgLst>
    <pc:chgData name="Student - Cui Wenqi" userId="S::wenqi_cui@mymail.sutd.edu.sg::35ed23db-4088-454d-b2eb-17ecf5fa29f5" providerId="AD" clId="Web-{23717BC9-4FE7-4103-9422-2FDD9097B9DB}"/>
    <pc:docChg chg="modSld">
      <pc:chgData name="Student - Cui Wenqi" userId="S::wenqi_cui@mymail.sutd.edu.sg::35ed23db-4088-454d-b2eb-17ecf5fa29f5" providerId="AD" clId="Web-{23717BC9-4FE7-4103-9422-2FDD9097B9DB}" dt="2021-12-10T11:12:50.114" v="122"/>
      <pc:docMkLst>
        <pc:docMk/>
      </pc:docMkLst>
      <pc:sldChg chg="addSp delSp modSp mod setBg">
        <pc:chgData name="Student - Cui Wenqi" userId="S::wenqi_cui@mymail.sutd.edu.sg::35ed23db-4088-454d-b2eb-17ecf5fa29f5" providerId="AD" clId="Web-{23717BC9-4FE7-4103-9422-2FDD9097B9DB}" dt="2021-12-10T11:12:50.114" v="122"/>
        <pc:sldMkLst>
          <pc:docMk/>
          <pc:sldMk cId="3874723340" sldId="256"/>
        </pc:sldMkLst>
        <pc:spChg chg="mod ord">
          <ac:chgData name="Student - Cui Wenqi" userId="S::wenqi_cui@mymail.sutd.edu.sg::35ed23db-4088-454d-b2eb-17ecf5fa29f5" providerId="AD" clId="Web-{23717BC9-4FE7-4103-9422-2FDD9097B9DB}" dt="2021-12-10T11:12:50.114" v="122"/>
          <ac:spMkLst>
            <pc:docMk/>
            <pc:sldMk cId="3874723340" sldId="256"/>
            <ac:spMk id="2" creationId="{F17DB796-FF56-4955-B611-16CA224CCD78}"/>
          </ac:spMkLst>
        </pc:spChg>
        <pc:spChg chg="mod ord">
          <ac:chgData name="Student - Cui Wenqi" userId="S::wenqi_cui@mymail.sutd.edu.sg::35ed23db-4088-454d-b2eb-17ecf5fa29f5" providerId="AD" clId="Web-{23717BC9-4FE7-4103-9422-2FDD9097B9DB}" dt="2021-12-10T11:12:50.114" v="122"/>
          <ac:spMkLst>
            <pc:docMk/>
            <pc:sldMk cId="3874723340" sldId="256"/>
            <ac:spMk id="3" creationId="{B320686F-2A83-4CCC-A4D9-2B9AD86465AD}"/>
          </ac:spMkLst>
        </pc:spChg>
        <pc:spChg chg="add mod ord">
          <ac:chgData name="Student - Cui Wenqi" userId="S::wenqi_cui@mymail.sutd.edu.sg::35ed23db-4088-454d-b2eb-17ecf5fa29f5" providerId="AD" clId="Web-{23717BC9-4FE7-4103-9422-2FDD9097B9DB}" dt="2021-12-10T11:12:50.114" v="122"/>
          <ac:spMkLst>
            <pc:docMk/>
            <pc:sldMk cId="3874723340" sldId="256"/>
            <ac:spMk id="6" creationId="{FEA007C1-9E48-434A-A8AC-CEECE07E9796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0:55:08.397" v="9"/>
          <ac:spMkLst>
            <pc:docMk/>
            <pc:sldMk cId="3874723340" sldId="256"/>
            <ac:spMk id="7" creationId="{21AC6A30-4F22-4C0F-B278-19C5B8A80C55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0:55:08.397" v="9"/>
          <ac:spMkLst>
            <pc:docMk/>
            <pc:sldMk cId="3874723340" sldId="256"/>
            <ac:spMk id="8" creationId="{BB4335AD-65B1-44E4-90AF-264024FE4BD2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0:55:12.319" v="11"/>
          <ac:spMkLst>
            <pc:docMk/>
            <pc:sldMk cId="3874723340" sldId="256"/>
            <ac:spMk id="9" creationId="{489B7BFD-8F45-4093-AD9C-91B15B0503D9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0:55:05.271" v="7"/>
          <ac:spMkLst>
            <pc:docMk/>
            <pc:sldMk cId="3874723340" sldId="256"/>
            <ac:spMk id="10" creationId="{55C01129-3453-464D-A870-ED71C6E89D60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0:55:05.271" v="7"/>
          <ac:spMkLst>
            <pc:docMk/>
            <pc:sldMk cId="3874723340" sldId="256"/>
            <ac:spMk id="12" creationId="{9D2781A6-5C82-4764-B489-F9A599C0A7EB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0:55:30.289" v="13"/>
          <ac:spMkLst>
            <pc:docMk/>
            <pc:sldMk cId="3874723340" sldId="256"/>
            <ac:spMk id="13" creationId="{BA79A7CF-01AF-4178-9369-94E0C90EB046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0:55:30.289" v="13"/>
          <ac:spMkLst>
            <pc:docMk/>
            <pc:sldMk cId="3874723340" sldId="256"/>
            <ac:spMk id="14" creationId="{04357C93-F0CB-4A1C-8F77-4E9063789819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0:55:30.289" v="13"/>
          <ac:spMkLst>
            <pc:docMk/>
            <pc:sldMk cId="3874723340" sldId="256"/>
            <ac:spMk id="15" creationId="{99413ED5-9ED4-4772-BCE4-2BCAE6B12E35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0:55:12.319" v="11"/>
          <ac:spMkLst>
            <pc:docMk/>
            <pc:sldMk cId="3874723340" sldId="256"/>
            <ac:spMk id="16" creationId="{4D4C00DC-4DC6-4CD2-9E31-F17E6CEBC5A6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0:55:30.289" v="13"/>
          <ac:spMkLst>
            <pc:docMk/>
            <pc:sldMk cId="3874723340" sldId="256"/>
            <ac:spMk id="17" creationId="{90F533E9-6690-41A8-A372-4C6C622D028D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0:55:12.319" v="11"/>
          <ac:spMkLst>
            <pc:docMk/>
            <pc:sldMk cId="3874723340" sldId="256"/>
            <ac:spMk id="18" creationId="{F778F7C6-A4AB-4CBC-8CC6-19DF9EE963ED}"/>
          </ac:spMkLst>
        </pc:spChg>
        <pc:spChg chg="add mod">
          <ac:chgData name="Student - Cui Wenqi" userId="S::wenqi_cui@mymail.sutd.edu.sg::35ed23db-4088-454d-b2eb-17ecf5fa29f5" providerId="AD" clId="Web-{23717BC9-4FE7-4103-9422-2FDD9097B9DB}" dt="2021-12-10T11:12:50.114" v="122"/>
          <ac:spMkLst>
            <pc:docMk/>
            <pc:sldMk cId="3874723340" sldId="256"/>
            <ac:spMk id="19" creationId="{3D066916-7794-491C-A3EC-C2EEF2CCAD4B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05:36.230" v="86"/>
          <ac:spMkLst>
            <pc:docMk/>
            <pc:sldMk cId="3874723340" sldId="256"/>
            <ac:spMk id="21" creationId="{BA79A7CF-01AF-4178-9369-94E0C90EB046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05:36.230" v="86"/>
          <ac:spMkLst>
            <pc:docMk/>
            <pc:sldMk cId="3874723340" sldId="256"/>
            <ac:spMk id="22" creationId="{99413ED5-9ED4-4772-BCE4-2BCAE6B12E35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05:38.480" v="88"/>
          <ac:spMkLst>
            <pc:docMk/>
            <pc:sldMk cId="3874723340" sldId="256"/>
            <ac:spMk id="23" creationId="{665DBBEF-238B-476B-96AB-8AAC3224ECEA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05:30.573" v="84"/>
          <ac:spMkLst>
            <pc:docMk/>
            <pc:sldMk cId="3874723340" sldId="256"/>
            <ac:spMk id="24" creationId="{665DBBEF-238B-476B-96AB-8AAC3224ECEA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05:38.480" v="88"/>
          <ac:spMkLst>
            <pc:docMk/>
            <pc:sldMk cId="3874723340" sldId="256"/>
            <ac:spMk id="25" creationId="{3FCFB1DE-0B7E-48CC-BA90-B2AB0889F9D6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05:30.573" v="84"/>
          <ac:spMkLst>
            <pc:docMk/>
            <pc:sldMk cId="3874723340" sldId="256"/>
            <ac:spMk id="26" creationId="{3FCFB1DE-0B7E-48CC-BA90-B2AB0889F9D6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12:50.114" v="122"/>
          <ac:spMkLst>
            <pc:docMk/>
            <pc:sldMk cId="3874723340" sldId="256"/>
            <ac:spMk id="27" creationId="{24747089-0322-4B03-B224-817DD4C8B708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05:36.230" v="86"/>
          <ac:spMkLst>
            <pc:docMk/>
            <pc:sldMk cId="3874723340" sldId="256"/>
            <ac:spMk id="28" creationId="{04357C93-F0CB-4A1C-8F77-4E9063789819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12:50.114" v="122"/>
          <ac:spMkLst>
            <pc:docMk/>
            <pc:sldMk cId="3874723340" sldId="256"/>
            <ac:spMk id="29" creationId="{7228512D-3055-4911-A4D1-4A084C9C4201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05:36.230" v="86"/>
          <ac:spMkLst>
            <pc:docMk/>
            <pc:sldMk cId="3874723340" sldId="256"/>
            <ac:spMk id="30" creationId="{90F533E9-6690-41A8-A372-4C6C622D028D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12:50.114" v="122"/>
          <ac:spMkLst>
            <pc:docMk/>
            <pc:sldMk cId="3874723340" sldId="256"/>
            <ac:spMk id="31" creationId="{3C98C7BF-70D9-4D19-BD2D-D808991FDF60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12:50.114" v="122"/>
          <ac:spMkLst>
            <pc:docMk/>
            <pc:sldMk cId="3874723340" sldId="256"/>
            <ac:spMk id="32" creationId="{599C8C75-BFDF-44E7-A028-EEB5EDD58817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12:50.114" v="122"/>
          <ac:spMkLst>
            <pc:docMk/>
            <pc:sldMk cId="3874723340" sldId="256"/>
            <ac:spMk id="33" creationId="{B497CCB5-5FC2-473C-AFCC-2430CEF1DF71}"/>
          </ac:spMkLst>
        </pc:spChg>
        <pc:spChg chg="add del">
          <ac:chgData name="Student - Cui Wenqi" userId="S::wenqi_cui@mymail.sutd.edu.sg::35ed23db-4088-454d-b2eb-17ecf5fa29f5" providerId="AD" clId="Web-{23717BC9-4FE7-4103-9422-2FDD9097B9DB}" dt="2021-12-10T11:12:50.114" v="122"/>
          <ac:spMkLst>
            <pc:docMk/>
            <pc:sldMk cId="3874723340" sldId="256"/>
            <ac:spMk id="34" creationId="{FFD685C2-1A84-41DE-BFA0-0A068F83D2D2}"/>
          </ac:spMkLst>
        </pc:spChg>
        <pc:grpChg chg="add del">
          <ac:chgData name="Student - Cui Wenqi" userId="S::wenqi_cui@mymail.sutd.edu.sg::35ed23db-4088-454d-b2eb-17ecf5fa29f5" providerId="AD" clId="Web-{23717BC9-4FE7-4103-9422-2FDD9097B9DB}" dt="2021-12-10T10:55:12.319" v="11"/>
          <ac:grpSpMkLst>
            <pc:docMk/>
            <pc:sldMk cId="3874723340" sldId="256"/>
            <ac:grpSpMk id="11" creationId="{66FB5A75-BDE2-4F12-A95B-C48788A7685C}"/>
          </ac:grpSpMkLst>
        </pc:grpChg>
        <pc:grpChg chg="add del">
          <ac:chgData name="Student - Cui Wenqi" userId="S::wenqi_cui@mymail.sutd.edu.sg::35ed23db-4088-454d-b2eb-17ecf5fa29f5" providerId="AD" clId="Web-{23717BC9-4FE7-4103-9422-2FDD9097B9DB}" dt="2021-12-10T10:55:12.319" v="11"/>
          <ac:grpSpMkLst>
            <pc:docMk/>
            <pc:sldMk cId="3874723340" sldId="256"/>
            <ac:grpSpMk id="20" creationId="{63301095-70B2-49AA-8DA9-A35629AD621C}"/>
          </ac:grpSpMkLst>
        </pc:grpChg>
        <pc:picChg chg="add mod ord modCrop">
          <ac:chgData name="Student - Cui Wenqi" userId="S::wenqi_cui@mymail.sutd.edu.sg::35ed23db-4088-454d-b2eb-17ecf5fa29f5" providerId="AD" clId="Web-{23717BC9-4FE7-4103-9422-2FDD9097B9DB}" dt="2021-12-10T11:12:50.114" v="122"/>
          <ac:picMkLst>
            <pc:docMk/>
            <pc:sldMk cId="3874723340" sldId="256"/>
            <ac:picMk id="4" creationId="{B884E73E-9DDD-4EEA-B93D-2B71026D9D53}"/>
          </ac:picMkLst>
        </pc:picChg>
        <pc:picChg chg="add del mod ord">
          <ac:chgData name="Student - Cui Wenqi" userId="S::wenqi_cui@mymail.sutd.edu.sg::35ed23db-4088-454d-b2eb-17ecf5fa29f5" providerId="AD" clId="Web-{23717BC9-4FE7-4103-9422-2FDD9097B9DB}" dt="2021-12-10T11:12:50.114" v="122"/>
          <ac:picMkLst>
            <pc:docMk/>
            <pc:sldMk cId="3874723340" sldId="256"/>
            <ac:picMk id="5" creationId="{4D180412-7FC8-46F6-9880-2AE69738A6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4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38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97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93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9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2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0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3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DCE9-E78B-4C6F-8F9C-BC53F5D1F0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27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 descr="微笑的女孩&#10;&#10;已自动生成说明">
            <a:extLst>
              <a:ext uri="{FF2B5EF4-FFF2-40B4-BE49-F238E27FC236}">
                <a16:creationId xmlns:a16="http://schemas.microsoft.com/office/drawing/2014/main" id="{4D180412-7FC8-46F6-9880-2AE69738A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969963"/>
            <a:ext cx="3240088" cy="43307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D066916-7794-491C-A3EC-C2EEF2CCAD4B}"/>
              </a:ext>
            </a:extLst>
          </p:cNvPr>
          <p:cNvSpPr txBox="1"/>
          <p:nvPr/>
        </p:nvSpPr>
        <p:spPr>
          <a:xfrm>
            <a:off x="5207000" y="4433888"/>
            <a:ext cx="3240088" cy="8667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300" dirty="0">
                <a:solidFill>
                  <a:schemeClr val="accent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Cui Wenqi 1004523</a:t>
            </a:r>
            <a:endParaRPr lang="zh-CN" sz="1300" dirty="0">
              <a:solidFill>
                <a:schemeClr val="accent2">
                  <a:lumMod val="40000"/>
                  <a:lumOff val="60000"/>
                </a:schemeClr>
              </a:solidFill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altLang="zh-CN" sz="13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图片 4" descr="女人微笑的看着前面&#10;&#10;已自动生成说明">
            <a:extLst>
              <a:ext uri="{FF2B5EF4-FFF2-40B4-BE49-F238E27FC236}">
                <a16:creationId xmlns:a16="http://schemas.microsoft.com/office/drawing/2014/main" id="{B884E73E-9DDD-4EEA-B93D-2B71026D9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0" t="-379" r="10280" b="7879"/>
          <a:stretch/>
        </p:blipFill>
        <p:spPr>
          <a:xfrm>
            <a:off x="8499475" y="867335"/>
            <a:ext cx="3179763" cy="44333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A007C1-9E48-434A-A8AC-CEECE07E9796}"/>
              </a:ext>
            </a:extLst>
          </p:cNvPr>
          <p:cNvSpPr txBox="1"/>
          <p:nvPr/>
        </p:nvSpPr>
        <p:spPr>
          <a:xfrm>
            <a:off x="8499475" y="4433888"/>
            <a:ext cx="3179763" cy="8667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300" dirty="0">
                <a:solidFill>
                  <a:schemeClr val="accent2">
                    <a:lumMod val="40000"/>
                    <a:lumOff val="60000"/>
                  </a:schemeClr>
                </a:solidFill>
                <a:ea typeface="+mn-lt"/>
              </a:rPr>
              <a:t>Wu Xinyun 1004536</a:t>
            </a:r>
            <a:endParaRPr lang="zh-CN" sz="1300" dirty="0">
              <a:solidFill>
                <a:schemeClr val="accent2">
                  <a:lumMod val="40000"/>
                  <a:lumOff val="60000"/>
                </a:schemeClr>
              </a:solidFill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endParaRPr lang="zh-CN" altLang="en-US" sz="1300" dirty="0">
              <a:solidFill>
                <a:srgbClr val="FFFFFF"/>
              </a:solidFill>
              <a:ea typeface="等线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DB796-FF56-4955-B611-16CA224CC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Grab Food Simulation </a:t>
            </a:r>
            <a:r>
              <a:rPr lang="en-US" altLang="zh-CN" sz="4400" b="1" dirty="0">
                <a:solidFill>
                  <a:schemeClr val="accent2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with Different Region Size</a:t>
            </a:r>
            <a:endParaRPr lang="zh-CN" alt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0686F-2A83-4CCC-A4D9-2B9AD8646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03" y="3281413"/>
            <a:ext cx="3300457" cy="125630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altLang="zh-CN" sz="600" dirty="0">
              <a:solidFill>
                <a:schemeClr val="bg1"/>
              </a:solidFill>
              <a:ea typeface="等线"/>
              <a:cs typeface="Calibri"/>
            </a:endParaRPr>
          </a:p>
          <a:p>
            <a:pPr algn="l"/>
            <a:endParaRPr lang="en-US" sz="600" dirty="0">
              <a:solidFill>
                <a:schemeClr val="bg1"/>
              </a:solidFill>
            </a:endParaRPr>
          </a:p>
          <a:p>
            <a:pPr algn="l"/>
            <a:endParaRPr lang="en-US" sz="600" dirty="0">
              <a:solidFill>
                <a:schemeClr val="bg1"/>
              </a:solidFill>
            </a:endParaRPr>
          </a:p>
          <a:p>
            <a:pPr algn="l"/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 algn="l"/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l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Team 24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l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cs typeface="Calibri"/>
              </a:rPr>
              <a:t>12/2021 Term 6</a:t>
            </a:r>
          </a:p>
          <a:p>
            <a:pPr algn="l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cs typeface="Calibri"/>
              </a:rPr>
              <a:t>40.015 Simulation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Modeling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3874723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8C607246E4D2284E9BBC43F80F55DD88" ma:contentTypeVersion="8" ma:contentTypeDescription="新建文档。" ma:contentTypeScope="" ma:versionID="b10f595f80e289b166568486f0caf832">
  <xsd:schema xmlns:xsd="http://www.w3.org/2001/XMLSchema" xmlns:xs="http://www.w3.org/2001/XMLSchema" xmlns:p="http://schemas.microsoft.com/office/2006/metadata/properties" xmlns:ns2="a8398694-9149-4fc3-9d24-217db2ce3483" targetNamespace="http://schemas.microsoft.com/office/2006/metadata/properties" ma:root="true" ma:fieldsID="c3b57854feb6ab03d8e14f3ce401913f" ns2:_="">
    <xsd:import namespace="a8398694-9149-4fc3-9d24-217db2ce34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8694-9149-4fc3-9d24-217db2ce34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B7E82E-0E7A-43E1-856C-622C10618D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398694-9149-4fc3-9d24-217db2ce34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A8073-1CF3-440C-8669-D3C908016A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B5B825-9C3A-4BA4-8277-5E49A66095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Grab Food Simulation with Different Region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Simulation Project</dc:title>
  <dc:creator>Peter Jackson</dc:creator>
  <cp:lastModifiedBy>Student - Wu Xinyun</cp:lastModifiedBy>
  <cp:revision>89</cp:revision>
  <dcterms:created xsi:type="dcterms:W3CDTF">2019-10-03T03:40:34Z</dcterms:created>
  <dcterms:modified xsi:type="dcterms:W3CDTF">2021-12-12T09:10:38Z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0x0101008C607246E4D2284E9BBC43F80F55DD88</vt:lpwstr>
  </property>
</Properties>
</file>