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98B19-14BB-4A63-9C0A-2660C99D16E8}" v="3" dt="2021-12-12T02:03:06.276"/>
    <p1510:client id="{86C7506D-B0C9-42D9-A32E-7A50F348DEC4}" v="65" dt="2021-12-12T07:30:49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ent - Wu Xinyun" userId="ee437a5f-e261-440e-8c6f-92f9acb859ea" providerId="ADAL" clId="{5B498B19-14BB-4A63-9C0A-2660C99D16E8}"/>
    <pc:docChg chg="undo custSel addSld modSld addMainMaster delMainMaster">
      <pc:chgData name="Student - Wu Xinyun" userId="ee437a5f-e261-440e-8c6f-92f9acb859ea" providerId="ADAL" clId="{5B498B19-14BB-4A63-9C0A-2660C99D16E8}" dt="2021-12-12T02:30:59.066" v="2086" actId="26606"/>
      <pc:docMkLst>
        <pc:docMk/>
      </pc:docMkLst>
      <pc:sldChg chg="addSp delSp modSp mod setBg modClrScheme addAnim delAnim setClrOvrMap delDesignElem chgLayout">
        <pc:chgData name="Student - Wu Xinyun" userId="ee437a5f-e261-440e-8c6f-92f9acb859ea" providerId="ADAL" clId="{5B498B19-14BB-4A63-9C0A-2660C99D16E8}" dt="2021-12-12T02:03:21.876" v="70" actId="20577"/>
        <pc:sldMkLst>
          <pc:docMk/>
          <pc:sldMk cId="703088496" sldId="256"/>
        </pc:sldMkLst>
        <pc:spChg chg="mod">
          <ac:chgData name="Student - Wu Xinyun" userId="ee437a5f-e261-440e-8c6f-92f9acb859ea" providerId="ADAL" clId="{5B498B19-14BB-4A63-9C0A-2660C99D16E8}" dt="2021-12-12T02:03:17.760" v="63" actId="14100"/>
          <ac:spMkLst>
            <pc:docMk/>
            <pc:sldMk cId="703088496" sldId="256"/>
            <ac:spMk id="2" creationId="{00000000-0000-0000-0000-000000000000}"/>
          </ac:spMkLst>
        </pc:spChg>
        <pc:spChg chg="mod">
          <ac:chgData name="Student - Wu Xinyun" userId="ee437a5f-e261-440e-8c6f-92f9acb859ea" providerId="ADAL" clId="{5B498B19-14BB-4A63-9C0A-2660C99D16E8}" dt="2021-12-12T02:03:21.876" v="70" actId="20577"/>
          <ac:spMkLst>
            <pc:docMk/>
            <pc:sldMk cId="703088496" sldId="256"/>
            <ac:spMk id="3" creationId="{00000000-0000-0000-0000-000000000000}"/>
          </ac:spMkLst>
        </pc:spChg>
        <pc:spChg chg="add del">
          <ac:chgData name="Student - Wu Xinyun" userId="ee437a5f-e261-440e-8c6f-92f9acb859ea" providerId="ADAL" clId="{5B498B19-14BB-4A63-9C0A-2660C99D16E8}" dt="2021-12-12T02:02:56.973" v="54" actId="26606"/>
          <ac:spMkLst>
            <pc:docMk/>
            <pc:sldMk cId="703088496" sldId="256"/>
            <ac:spMk id="9" creationId="{A38827F1-3359-44F6-9009-43AE2B17FEAD}"/>
          </ac:spMkLst>
        </pc:spChg>
        <pc:spChg chg="add del">
          <ac:chgData name="Student - Wu Xinyun" userId="ee437a5f-e261-440e-8c6f-92f9acb859ea" providerId="ADAL" clId="{5B498B19-14BB-4A63-9C0A-2660C99D16E8}" dt="2021-12-12T02:02:56.973" v="54" actId="26606"/>
          <ac:spMkLst>
            <pc:docMk/>
            <pc:sldMk cId="703088496" sldId="256"/>
            <ac:spMk id="11" creationId="{17AFAD67-5350-4773-886F-D6DD7E66DB04}"/>
          </ac:spMkLst>
        </pc:spChg>
        <pc:spChg chg="add del">
          <ac:chgData name="Student - Wu Xinyun" userId="ee437a5f-e261-440e-8c6f-92f9acb859ea" providerId="ADAL" clId="{5B498B19-14BB-4A63-9C0A-2660C99D16E8}" dt="2021-12-12T02:03:01.045" v="56" actId="26606"/>
          <ac:spMkLst>
            <pc:docMk/>
            <pc:sldMk cId="703088496" sldId="256"/>
            <ac:spMk id="22" creationId="{3011B0B3-5679-4759-90B8-3B908C4CBD21}"/>
          </ac:spMkLst>
        </pc:spChg>
        <pc:spChg chg="add del">
          <ac:chgData name="Student - Wu Xinyun" userId="ee437a5f-e261-440e-8c6f-92f9acb859ea" providerId="ADAL" clId="{5B498B19-14BB-4A63-9C0A-2660C99D16E8}" dt="2021-12-12T02:03:06.276" v="59"/>
          <ac:spMkLst>
            <pc:docMk/>
            <pc:sldMk cId="703088496" sldId="256"/>
            <ac:spMk id="26" creationId="{B6D694DB-A3FC-4F14-A225-17BEBA4416DA}"/>
          </ac:spMkLst>
        </pc:spChg>
        <pc:spChg chg="add">
          <ac:chgData name="Student - Wu Xinyun" userId="ee437a5f-e261-440e-8c6f-92f9acb859ea" providerId="ADAL" clId="{5B498B19-14BB-4A63-9C0A-2660C99D16E8}" dt="2021-12-12T02:03:08.339" v="60" actId="26606"/>
          <ac:spMkLst>
            <pc:docMk/>
            <pc:sldMk cId="703088496" sldId="256"/>
            <ac:spMk id="32" creationId="{3559A5F2-8BE0-4998-A1E4-1B145465A981}"/>
          </ac:spMkLst>
        </pc:spChg>
        <pc:spChg chg="add">
          <ac:chgData name="Student - Wu Xinyun" userId="ee437a5f-e261-440e-8c6f-92f9acb859ea" providerId="ADAL" clId="{5B498B19-14BB-4A63-9C0A-2660C99D16E8}" dt="2021-12-12T02:03:08.339" v="60" actId="26606"/>
          <ac:spMkLst>
            <pc:docMk/>
            <pc:sldMk cId="703088496" sldId="256"/>
            <ac:spMk id="34" creationId="{3A6596D4-D53C-424F-9F16-CC8686C079E0}"/>
          </ac:spMkLst>
        </pc:spChg>
        <pc:spChg chg="add">
          <ac:chgData name="Student - Wu Xinyun" userId="ee437a5f-e261-440e-8c6f-92f9acb859ea" providerId="ADAL" clId="{5B498B19-14BB-4A63-9C0A-2660C99D16E8}" dt="2021-12-12T02:03:08.339" v="60" actId="26606"/>
          <ac:spMkLst>
            <pc:docMk/>
            <pc:sldMk cId="703088496" sldId="256"/>
            <ac:spMk id="40" creationId="{9772CABD-4211-42AA-B349-D4002E52F1EF}"/>
          </ac:spMkLst>
        </pc:spChg>
        <pc:spChg chg="add">
          <ac:chgData name="Student - Wu Xinyun" userId="ee437a5f-e261-440e-8c6f-92f9acb859ea" providerId="ADAL" clId="{5B498B19-14BB-4A63-9C0A-2660C99D16E8}" dt="2021-12-12T02:03:08.339" v="60" actId="26606"/>
          <ac:spMkLst>
            <pc:docMk/>
            <pc:sldMk cId="703088496" sldId="256"/>
            <ac:spMk id="42" creationId="{BBD91630-4DBA-4294-8016-FEB5C3B0CED1}"/>
          </ac:spMkLst>
        </pc:spChg>
        <pc:spChg chg="add">
          <ac:chgData name="Student - Wu Xinyun" userId="ee437a5f-e261-440e-8c6f-92f9acb859ea" providerId="ADAL" clId="{5B498B19-14BB-4A63-9C0A-2660C99D16E8}" dt="2021-12-12T02:03:08.339" v="60" actId="26606"/>
          <ac:spMkLst>
            <pc:docMk/>
            <pc:sldMk cId="703088496" sldId="256"/>
            <ac:spMk id="44" creationId="{E67D1587-504D-41BC-9D48-B61257BFBCF0}"/>
          </ac:spMkLst>
        </pc:spChg>
        <pc:spChg chg="add">
          <ac:chgData name="Student - Wu Xinyun" userId="ee437a5f-e261-440e-8c6f-92f9acb859ea" providerId="ADAL" clId="{5B498B19-14BB-4A63-9C0A-2660C99D16E8}" dt="2021-12-12T02:03:08.339" v="60" actId="26606"/>
          <ac:spMkLst>
            <pc:docMk/>
            <pc:sldMk cId="703088496" sldId="256"/>
            <ac:spMk id="46" creationId="{8765DD1A-F044-4DE7-8A9B-7C30DC85A4AF}"/>
          </ac:spMkLst>
        </pc:spChg>
        <pc:spChg chg="add">
          <ac:chgData name="Student - Wu Xinyun" userId="ee437a5f-e261-440e-8c6f-92f9acb859ea" providerId="ADAL" clId="{5B498B19-14BB-4A63-9C0A-2660C99D16E8}" dt="2021-12-12T02:03:08.339" v="60" actId="26606"/>
          <ac:spMkLst>
            <pc:docMk/>
            <pc:sldMk cId="703088496" sldId="256"/>
            <ac:spMk id="48" creationId="{2FE2170D-72D6-48A8-8E9A-BFF3BF03D032}"/>
          </ac:spMkLst>
        </pc:spChg>
        <pc:spChg chg="add">
          <ac:chgData name="Student - Wu Xinyun" userId="ee437a5f-e261-440e-8c6f-92f9acb859ea" providerId="ADAL" clId="{5B498B19-14BB-4A63-9C0A-2660C99D16E8}" dt="2021-12-12T02:03:08.339" v="60" actId="26606"/>
          <ac:spMkLst>
            <pc:docMk/>
            <pc:sldMk cId="703088496" sldId="256"/>
            <ac:spMk id="50" creationId="{01D19436-094D-463D-AFEA-870FDBD03797}"/>
          </ac:spMkLst>
        </pc:spChg>
        <pc:spChg chg="add">
          <ac:chgData name="Student - Wu Xinyun" userId="ee437a5f-e261-440e-8c6f-92f9acb859ea" providerId="ADAL" clId="{5B498B19-14BB-4A63-9C0A-2660C99D16E8}" dt="2021-12-12T02:03:08.339" v="60" actId="26606"/>
          <ac:spMkLst>
            <pc:docMk/>
            <pc:sldMk cId="703088496" sldId="256"/>
            <ac:spMk id="52" creationId="{9A2DE6E0-967C-4C58-8558-EC08F1138BD1}"/>
          </ac:spMkLst>
        </pc:spChg>
        <pc:grpChg chg="add del">
          <ac:chgData name="Student - Wu Xinyun" userId="ee437a5f-e261-440e-8c6f-92f9acb859ea" providerId="ADAL" clId="{5B498B19-14BB-4A63-9C0A-2660C99D16E8}" dt="2021-12-12T02:02:56.973" v="54" actId="26606"/>
          <ac:grpSpMkLst>
            <pc:docMk/>
            <pc:sldMk cId="703088496" sldId="256"/>
            <ac:grpSpMk id="13" creationId="{654AC0FE-C43D-49AC-9730-284354DEC86E}"/>
          </ac:grpSpMkLst>
        </pc:grpChg>
        <pc:grpChg chg="add del">
          <ac:chgData name="Student - Wu Xinyun" userId="ee437a5f-e261-440e-8c6f-92f9acb859ea" providerId="ADAL" clId="{5B498B19-14BB-4A63-9C0A-2660C99D16E8}" dt="2021-12-12T02:03:06.276" v="59"/>
          <ac:grpSpMkLst>
            <pc:docMk/>
            <pc:sldMk cId="703088496" sldId="256"/>
            <ac:grpSpMk id="28" creationId="{D4433877-8295-4A0D-94F7-BFD8A63360E4}"/>
          </ac:grpSpMkLst>
        </pc:grpChg>
        <pc:picChg chg="add del">
          <ac:chgData name="Student - Wu Xinyun" userId="ee437a5f-e261-440e-8c6f-92f9acb859ea" providerId="ADAL" clId="{5B498B19-14BB-4A63-9C0A-2660C99D16E8}" dt="2021-12-12T02:02:56.973" v="54" actId="26606"/>
          <ac:picMkLst>
            <pc:docMk/>
            <pc:sldMk cId="703088496" sldId="256"/>
            <ac:picMk id="4" creationId="{113416EB-8DAA-4BA8-8658-2C5DB46D7CD2}"/>
          </ac:picMkLst>
        </pc:picChg>
        <pc:picChg chg="add del">
          <ac:chgData name="Student - Wu Xinyun" userId="ee437a5f-e261-440e-8c6f-92f9acb859ea" providerId="ADAL" clId="{5B498B19-14BB-4A63-9C0A-2660C99D16E8}" dt="2021-12-12T02:03:01.045" v="56" actId="26606"/>
          <ac:picMkLst>
            <pc:docMk/>
            <pc:sldMk cId="703088496" sldId="256"/>
            <ac:picMk id="23" creationId="{7C932E4D-29F3-421B-A562-8E97E15FC8B4}"/>
          </ac:picMkLst>
        </pc:picChg>
        <pc:picChg chg="add mod">
          <ac:chgData name="Student - Wu Xinyun" userId="ee437a5f-e261-440e-8c6f-92f9acb859ea" providerId="ADAL" clId="{5B498B19-14BB-4A63-9C0A-2660C99D16E8}" dt="2021-12-12T02:03:08.339" v="60" actId="26606"/>
          <ac:picMkLst>
            <pc:docMk/>
            <pc:sldMk cId="703088496" sldId="256"/>
            <ac:picMk id="27" creationId="{BCEC9192-FCE0-49E8-A072-AB977993A713}"/>
          </ac:picMkLst>
        </pc:picChg>
        <pc:cxnChg chg="add del">
          <ac:chgData name="Student - Wu Xinyun" userId="ee437a5f-e261-440e-8c6f-92f9acb859ea" providerId="ADAL" clId="{5B498B19-14BB-4A63-9C0A-2660C99D16E8}" dt="2021-12-12T02:03:01.045" v="56" actId="26606"/>
          <ac:cxnSpMkLst>
            <pc:docMk/>
            <pc:sldMk cId="703088496" sldId="256"/>
            <ac:cxnSpMk id="24" creationId="{32E97E5C-7A5F-424E-AAE4-654396E90799}"/>
          </ac:cxnSpMkLst>
        </pc:cxnChg>
        <pc:cxnChg chg="add">
          <ac:chgData name="Student - Wu Xinyun" userId="ee437a5f-e261-440e-8c6f-92f9acb859ea" providerId="ADAL" clId="{5B498B19-14BB-4A63-9C0A-2660C99D16E8}" dt="2021-12-12T02:03:08.339" v="60" actId="26606"/>
          <ac:cxnSpMkLst>
            <pc:docMk/>
            <pc:sldMk cId="703088496" sldId="256"/>
            <ac:cxnSpMk id="36" creationId="{81BB890B-70D4-42FE-A599-6AEF1A42D972}"/>
          </ac:cxnSpMkLst>
        </pc:cxnChg>
        <pc:cxnChg chg="add">
          <ac:chgData name="Student - Wu Xinyun" userId="ee437a5f-e261-440e-8c6f-92f9acb859ea" providerId="ADAL" clId="{5B498B19-14BB-4A63-9C0A-2660C99D16E8}" dt="2021-12-12T02:03:08.339" v="60" actId="26606"/>
          <ac:cxnSpMkLst>
            <pc:docMk/>
            <pc:sldMk cId="703088496" sldId="256"/>
            <ac:cxnSpMk id="38" creationId="{3842D646-B58C-43C8-8152-01BC782B725D}"/>
          </ac:cxnSpMkLst>
        </pc:cxnChg>
      </pc:sldChg>
      <pc:sldChg chg="addSp delSp modSp new mod setBg setClrOvrMap">
        <pc:chgData name="Student - Wu Xinyun" userId="ee437a5f-e261-440e-8c6f-92f9acb859ea" providerId="ADAL" clId="{5B498B19-14BB-4A63-9C0A-2660C99D16E8}" dt="2021-12-12T02:24:51.907" v="1579" actId="26606"/>
        <pc:sldMkLst>
          <pc:docMk/>
          <pc:sldMk cId="1143244408" sldId="257"/>
        </pc:sldMkLst>
        <pc:spChg chg="mod">
          <ac:chgData name="Student - Wu Xinyun" userId="ee437a5f-e261-440e-8c6f-92f9acb859ea" providerId="ADAL" clId="{5B498B19-14BB-4A63-9C0A-2660C99D16E8}" dt="2021-12-12T02:24:51.907" v="1579" actId="26606"/>
          <ac:spMkLst>
            <pc:docMk/>
            <pc:sldMk cId="1143244408" sldId="257"/>
            <ac:spMk id="2" creationId="{C6E36EAC-6219-4EAF-B609-0F8A695536E2}"/>
          </ac:spMkLst>
        </pc:spChg>
        <pc:spChg chg="add del mod">
          <ac:chgData name="Student - Wu Xinyun" userId="ee437a5f-e261-440e-8c6f-92f9acb859ea" providerId="ADAL" clId="{5B498B19-14BB-4A63-9C0A-2660C99D16E8}" dt="2021-12-12T02:24:51.907" v="1579" actId="26606"/>
          <ac:spMkLst>
            <pc:docMk/>
            <pc:sldMk cId="1143244408" sldId="257"/>
            <ac:spMk id="3" creationId="{46ACB446-0BED-4189-A4C9-2C4F6822FB7E}"/>
          </ac:spMkLst>
        </pc:spChg>
        <pc:spChg chg="add del">
          <ac:chgData name="Student - Wu Xinyun" userId="ee437a5f-e261-440e-8c6f-92f9acb859ea" providerId="ADAL" clId="{5B498B19-14BB-4A63-9C0A-2660C99D16E8}" dt="2021-12-12T02:04:37.702" v="175" actId="26606"/>
          <ac:spMkLst>
            <pc:docMk/>
            <pc:sldMk cId="1143244408" sldId="257"/>
            <ac:spMk id="8" creationId="{A65AC7D1-EAA9-48F5-B509-60A7F50BF703}"/>
          </ac:spMkLst>
        </pc:spChg>
        <pc:spChg chg="add del">
          <ac:chgData name="Student - Wu Xinyun" userId="ee437a5f-e261-440e-8c6f-92f9acb859ea" providerId="ADAL" clId="{5B498B19-14BB-4A63-9C0A-2660C99D16E8}" dt="2021-12-12T02:04:37.702" v="175" actId="26606"/>
          <ac:spMkLst>
            <pc:docMk/>
            <pc:sldMk cId="1143244408" sldId="257"/>
            <ac:spMk id="10" creationId="{D6320AF9-619A-4175-865B-5663E1AEF4C5}"/>
          </ac:spMkLst>
        </pc:spChg>
        <pc:spChg chg="add del">
          <ac:chgData name="Student - Wu Xinyun" userId="ee437a5f-e261-440e-8c6f-92f9acb859ea" providerId="ADAL" clId="{5B498B19-14BB-4A63-9C0A-2660C99D16E8}" dt="2021-12-12T02:04:37.702" v="175" actId="26606"/>
          <ac:spMkLst>
            <pc:docMk/>
            <pc:sldMk cId="1143244408" sldId="257"/>
            <ac:spMk id="16" creationId="{7E018740-5C2B-4A41-AC1A-7E68D1EC1954}"/>
          </ac:spMkLst>
        </pc:spChg>
        <pc:spChg chg="add del">
          <ac:chgData name="Student - Wu Xinyun" userId="ee437a5f-e261-440e-8c6f-92f9acb859ea" providerId="ADAL" clId="{5B498B19-14BB-4A63-9C0A-2660C99D16E8}" dt="2021-12-12T02:04:37.702" v="175" actId="26606"/>
          <ac:spMkLst>
            <pc:docMk/>
            <pc:sldMk cId="1143244408" sldId="257"/>
            <ac:spMk id="18" creationId="{166F75A4-C475-4941-8EE2-B80A06A2C1BB}"/>
          </ac:spMkLst>
        </pc:spChg>
        <pc:spChg chg="add del">
          <ac:chgData name="Student - Wu Xinyun" userId="ee437a5f-e261-440e-8c6f-92f9acb859ea" providerId="ADAL" clId="{5B498B19-14BB-4A63-9C0A-2660C99D16E8}" dt="2021-12-12T02:04:37.702" v="175" actId="26606"/>
          <ac:spMkLst>
            <pc:docMk/>
            <pc:sldMk cId="1143244408" sldId="257"/>
            <ac:spMk id="20" creationId="{A032553A-72E8-4B0D-8405-FF9771C9AF05}"/>
          </ac:spMkLst>
        </pc:spChg>
        <pc:spChg chg="add del">
          <ac:chgData name="Student - Wu Xinyun" userId="ee437a5f-e261-440e-8c6f-92f9acb859ea" providerId="ADAL" clId="{5B498B19-14BB-4A63-9C0A-2660C99D16E8}" dt="2021-12-12T02:04:37.702" v="175" actId="26606"/>
          <ac:spMkLst>
            <pc:docMk/>
            <pc:sldMk cId="1143244408" sldId="257"/>
            <ac:spMk id="22" creationId="{765800AC-C3B9-498E-87BC-29FAE4C76B21}"/>
          </ac:spMkLst>
        </pc:spChg>
        <pc:spChg chg="add del">
          <ac:chgData name="Student - Wu Xinyun" userId="ee437a5f-e261-440e-8c6f-92f9acb859ea" providerId="ADAL" clId="{5B498B19-14BB-4A63-9C0A-2660C99D16E8}" dt="2021-12-12T02:04:37.702" v="175" actId="26606"/>
          <ac:spMkLst>
            <pc:docMk/>
            <pc:sldMk cId="1143244408" sldId="257"/>
            <ac:spMk id="24" creationId="{1F9D6ACB-2FF4-49F9-978A-E0D5327FC635}"/>
          </ac:spMkLst>
        </pc:spChg>
        <pc:spChg chg="add del">
          <ac:chgData name="Student - Wu Xinyun" userId="ee437a5f-e261-440e-8c6f-92f9acb859ea" providerId="ADAL" clId="{5B498B19-14BB-4A63-9C0A-2660C99D16E8}" dt="2021-12-12T02:04:37.702" v="175" actId="26606"/>
          <ac:spMkLst>
            <pc:docMk/>
            <pc:sldMk cId="1143244408" sldId="257"/>
            <ac:spMk id="26" creationId="{142BFA2A-77A0-4F60-A32A-685681C84889}"/>
          </ac:spMkLst>
        </pc:spChg>
        <pc:spChg chg="add del">
          <ac:chgData name="Student - Wu Xinyun" userId="ee437a5f-e261-440e-8c6f-92f9acb859ea" providerId="ADAL" clId="{5B498B19-14BB-4A63-9C0A-2660C99D16E8}" dt="2021-12-12T02:04:41.196" v="177" actId="26606"/>
          <ac:spMkLst>
            <pc:docMk/>
            <pc:sldMk cId="1143244408" sldId="257"/>
            <ac:spMk id="28" creationId="{86C16C40-7C29-4ACC-B851-7E08E459B596}"/>
          </ac:spMkLst>
        </pc:spChg>
        <pc:spChg chg="add del">
          <ac:chgData name="Student - Wu Xinyun" userId="ee437a5f-e261-440e-8c6f-92f9acb859ea" providerId="ADAL" clId="{5B498B19-14BB-4A63-9C0A-2660C99D16E8}" dt="2021-12-12T02:24:51.907" v="1579" actId="26606"/>
          <ac:spMkLst>
            <pc:docMk/>
            <pc:sldMk cId="1143244408" sldId="257"/>
            <ac:spMk id="36" creationId="{A65AC7D1-EAA9-48F5-B509-60A7F50BF703}"/>
          </ac:spMkLst>
        </pc:spChg>
        <pc:spChg chg="add del">
          <ac:chgData name="Student - Wu Xinyun" userId="ee437a5f-e261-440e-8c6f-92f9acb859ea" providerId="ADAL" clId="{5B498B19-14BB-4A63-9C0A-2660C99D16E8}" dt="2021-12-12T02:24:51.907" v="1579" actId="26606"/>
          <ac:spMkLst>
            <pc:docMk/>
            <pc:sldMk cId="1143244408" sldId="257"/>
            <ac:spMk id="37" creationId="{D6320AF9-619A-4175-865B-5663E1AEF4C5}"/>
          </ac:spMkLst>
        </pc:spChg>
        <pc:spChg chg="add del">
          <ac:chgData name="Student - Wu Xinyun" userId="ee437a5f-e261-440e-8c6f-92f9acb859ea" providerId="ADAL" clId="{5B498B19-14BB-4A63-9C0A-2660C99D16E8}" dt="2021-12-12T02:24:51.907" v="1579" actId="26606"/>
          <ac:spMkLst>
            <pc:docMk/>
            <pc:sldMk cId="1143244408" sldId="257"/>
            <ac:spMk id="40" creationId="{7E018740-5C2B-4A41-AC1A-7E68D1EC1954}"/>
          </ac:spMkLst>
        </pc:spChg>
        <pc:spChg chg="add del">
          <ac:chgData name="Student - Wu Xinyun" userId="ee437a5f-e261-440e-8c6f-92f9acb859ea" providerId="ADAL" clId="{5B498B19-14BB-4A63-9C0A-2660C99D16E8}" dt="2021-12-12T02:24:51.907" v="1579" actId="26606"/>
          <ac:spMkLst>
            <pc:docMk/>
            <pc:sldMk cId="1143244408" sldId="257"/>
            <ac:spMk id="41" creationId="{166F75A4-C475-4941-8EE2-B80A06A2C1BB}"/>
          </ac:spMkLst>
        </pc:spChg>
        <pc:spChg chg="add del">
          <ac:chgData name="Student - Wu Xinyun" userId="ee437a5f-e261-440e-8c6f-92f9acb859ea" providerId="ADAL" clId="{5B498B19-14BB-4A63-9C0A-2660C99D16E8}" dt="2021-12-12T02:24:51.907" v="1579" actId="26606"/>
          <ac:spMkLst>
            <pc:docMk/>
            <pc:sldMk cId="1143244408" sldId="257"/>
            <ac:spMk id="42" creationId="{A032553A-72E8-4B0D-8405-FF9771C9AF05}"/>
          </ac:spMkLst>
        </pc:spChg>
        <pc:spChg chg="add del">
          <ac:chgData name="Student - Wu Xinyun" userId="ee437a5f-e261-440e-8c6f-92f9acb859ea" providerId="ADAL" clId="{5B498B19-14BB-4A63-9C0A-2660C99D16E8}" dt="2021-12-12T02:24:51.907" v="1579" actId="26606"/>
          <ac:spMkLst>
            <pc:docMk/>
            <pc:sldMk cId="1143244408" sldId="257"/>
            <ac:spMk id="43" creationId="{765800AC-C3B9-498E-87BC-29FAE4C76B21}"/>
          </ac:spMkLst>
        </pc:spChg>
        <pc:spChg chg="add del">
          <ac:chgData name="Student - Wu Xinyun" userId="ee437a5f-e261-440e-8c6f-92f9acb859ea" providerId="ADAL" clId="{5B498B19-14BB-4A63-9C0A-2660C99D16E8}" dt="2021-12-12T02:24:51.907" v="1579" actId="26606"/>
          <ac:spMkLst>
            <pc:docMk/>
            <pc:sldMk cId="1143244408" sldId="257"/>
            <ac:spMk id="44" creationId="{1F9D6ACB-2FF4-49F9-978A-E0D5327FC635}"/>
          </ac:spMkLst>
        </pc:spChg>
        <pc:spChg chg="add del">
          <ac:chgData name="Student - Wu Xinyun" userId="ee437a5f-e261-440e-8c6f-92f9acb859ea" providerId="ADAL" clId="{5B498B19-14BB-4A63-9C0A-2660C99D16E8}" dt="2021-12-12T02:24:51.907" v="1579" actId="26606"/>
          <ac:spMkLst>
            <pc:docMk/>
            <pc:sldMk cId="1143244408" sldId="257"/>
            <ac:spMk id="45" creationId="{142BFA2A-77A0-4F60-A32A-685681C84889}"/>
          </ac:spMkLst>
        </pc:spChg>
        <pc:spChg chg="add del">
          <ac:chgData name="Student - Wu Xinyun" userId="ee437a5f-e261-440e-8c6f-92f9acb859ea" providerId="ADAL" clId="{5B498B19-14BB-4A63-9C0A-2660C99D16E8}" dt="2021-12-12T02:24:51.878" v="1578" actId="26606"/>
          <ac:spMkLst>
            <pc:docMk/>
            <pc:sldMk cId="1143244408" sldId="257"/>
            <ac:spMk id="50" creationId="{A65AC7D1-EAA9-48F5-B509-60A7F50BF703}"/>
          </ac:spMkLst>
        </pc:spChg>
        <pc:spChg chg="add del">
          <ac:chgData name="Student - Wu Xinyun" userId="ee437a5f-e261-440e-8c6f-92f9acb859ea" providerId="ADAL" clId="{5B498B19-14BB-4A63-9C0A-2660C99D16E8}" dt="2021-12-12T02:24:44.942" v="1572" actId="26606"/>
          <ac:spMkLst>
            <pc:docMk/>
            <pc:sldMk cId="1143244408" sldId="257"/>
            <ac:spMk id="51" creationId="{9F4444CE-BC8D-4D61-B303-4C05614E62AB}"/>
          </ac:spMkLst>
        </pc:spChg>
        <pc:spChg chg="add del">
          <ac:chgData name="Student - Wu Xinyun" userId="ee437a5f-e261-440e-8c6f-92f9acb859ea" providerId="ADAL" clId="{5B498B19-14BB-4A63-9C0A-2660C99D16E8}" dt="2021-12-12T02:24:51.878" v="1578" actId="26606"/>
          <ac:spMkLst>
            <pc:docMk/>
            <pc:sldMk cId="1143244408" sldId="257"/>
            <ac:spMk id="52" creationId="{D6320AF9-619A-4175-865B-5663E1AEF4C5}"/>
          </ac:spMkLst>
        </pc:spChg>
        <pc:spChg chg="add del">
          <ac:chgData name="Student - Wu Xinyun" userId="ee437a5f-e261-440e-8c6f-92f9acb859ea" providerId="ADAL" clId="{5B498B19-14BB-4A63-9C0A-2660C99D16E8}" dt="2021-12-12T02:24:44.942" v="1572" actId="26606"/>
          <ac:spMkLst>
            <pc:docMk/>
            <pc:sldMk cId="1143244408" sldId="257"/>
            <ac:spMk id="53" creationId="{73772B81-181F-48B7-8826-4D9686D15DF5}"/>
          </ac:spMkLst>
        </pc:spChg>
        <pc:spChg chg="add del">
          <ac:chgData name="Student - Wu Xinyun" userId="ee437a5f-e261-440e-8c6f-92f9acb859ea" providerId="ADAL" clId="{5B498B19-14BB-4A63-9C0A-2660C99D16E8}" dt="2021-12-12T02:24:44.942" v="1572" actId="26606"/>
          <ac:spMkLst>
            <pc:docMk/>
            <pc:sldMk cId="1143244408" sldId="257"/>
            <ac:spMk id="55" creationId="{B2205F6E-03C6-4E92-877C-E2482F6599AA}"/>
          </ac:spMkLst>
        </pc:spChg>
        <pc:spChg chg="add del">
          <ac:chgData name="Student - Wu Xinyun" userId="ee437a5f-e261-440e-8c6f-92f9acb859ea" providerId="ADAL" clId="{5B498B19-14BB-4A63-9C0A-2660C99D16E8}" dt="2021-12-12T02:24:47.292" v="1574" actId="26606"/>
          <ac:spMkLst>
            <pc:docMk/>
            <pc:sldMk cId="1143244408" sldId="257"/>
            <ac:spMk id="57" creationId="{A65AC7D1-EAA9-48F5-B509-60A7F50BF703}"/>
          </ac:spMkLst>
        </pc:spChg>
        <pc:spChg chg="add del">
          <ac:chgData name="Student - Wu Xinyun" userId="ee437a5f-e261-440e-8c6f-92f9acb859ea" providerId="ADAL" clId="{5B498B19-14BB-4A63-9C0A-2660C99D16E8}" dt="2021-12-12T02:24:47.292" v="1574" actId="26606"/>
          <ac:spMkLst>
            <pc:docMk/>
            <pc:sldMk cId="1143244408" sldId="257"/>
            <ac:spMk id="58" creationId="{D6320AF9-619A-4175-865B-5663E1AEF4C5}"/>
          </ac:spMkLst>
        </pc:spChg>
        <pc:spChg chg="add del">
          <ac:chgData name="Student - Wu Xinyun" userId="ee437a5f-e261-440e-8c6f-92f9acb859ea" providerId="ADAL" clId="{5B498B19-14BB-4A63-9C0A-2660C99D16E8}" dt="2021-12-12T02:24:47.292" v="1574" actId="26606"/>
          <ac:spMkLst>
            <pc:docMk/>
            <pc:sldMk cId="1143244408" sldId="257"/>
            <ac:spMk id="61" creationId="{7E018740-5C2B-4A41-AC1A-7E68D1EC1954}"/>
          </ac:spMkLst>
        </pc:spChg>
        <pc:spChg chg="add del">
          <ac:chgData name="Student - Wu Xinyun" userId="ee437a5f-e261-440e-8c6f-92f9acb859ea" providerId="ADAL" clId="{5B498B19-14BB-4A63-9C0A-2660C99D16E8}" dt="2021-12-12T02:24:47.292" v="1574" actId="26606"/>
          <ac:spMkLst>
            <pc:docMk/>
            <pc:sldMk cId="1143244408" sldId="257"/>
            <ac:spMk id="62" creationId="{166F75A4-C475-4941-8EE2-B80A06A2C1BB}"/>
          </ac:spMkLst>
        </pc:spChg>
        <pc:spChg chg="add del">
          <ac:chgData name="Student - Wu Xinyun" userId="ee437a5f-e261-440e-8c6f-92f9acb859ea" providerId="ADAL" clId="{5B498B19-14BB-4A63-9C0A-2660C99D16E8}" dt="2021-12-12T02:24:47.292" v="1574" actId="26606"/>
          <ac:spMkLst>
            <pc:docMk/>
            <pc:sldMk cId="1143244408" sldId="257"/>
            <ac:spMk id="63" creationId="{A032553A-72E8-4B0D-8405-FF9771C9AF05}"/>
          </ac:spMkLst>
        </pc:spChg>
        <pc:spChg chg="add del">
          <ac:chgData name="Student - Wu Xinyun" userId="ee437a5f-e261-440e-8c6f-92f9acb859ea" providerId="ADAL" clId="{5B498B19-14BB-4A63-9C0A-2660C99D16E8}" dt="2021-12-12T02:24:47.292" v="1574" actId="26606"/>
          <ac:spMkLst>
            <pc:docMk/>
            <pc:sldMk cId="1143244408" sldId="257"/>
            <ac:spMk id="64" creationId="{765800AC-C3B9-498E-87BC-29FAE4C76B21}"/>
          </ac:spMkLst>
        </pc:spChg>
        <pc:spChg chg="add del">
          <ac:chgData name="Student - Wu Xinyun" userId="ee437a5f-e261-440e-8c6f-92f9acb859ea" providerId="ADAL" clId="{5B498B19-14BB-4A63-9C0A-2660C99D16E8}" dt="2021-12-12T02:24:47.292" v="1574" actId="26606"/>
          <ac:spMkLst>
            <pc:docMk/>
            <pc:sldMk cId="1143244408" sldId="257"/>
            <ac:spMk id="65" creationId="{1F9D6ACB-2FF4-49F9-978A-E0D5327FC635}"/>
          </ac:spMkLst>
        </pc:spChg>
        <pc:spChg chg="add del">
          <ac:chgData name="Student - Wu Xinyun" userId="ee437a5f-e261-440e-8c6f-92f9acb859ea" providerId="ADAL" clId="{5B498B19-14BB-4A63-9C0A-2660C99D16E8}" dt="2021-12-12T02:24:47.292" v="1574" actId="26606"/>
          <ac:spMkLst>
            <pc:docMk/>
            <pc:sldMk cId="1143244408" sldId="257"/>
            <ac:spMk id="66" creationId="{142BFA2A-77A0-4F60-A32A-685681C84889}"/>
          </ac:spMkLst>
        </pc:spChg>
        <pc:spChg chg="add del">
          <ac:chgData name="Student - Wu Xinyun" userId="ee437a5f-e261-440e-8c6f-92f9acb859ea" providerId="ADAL" clId="{5B498B19-14BB-4A63-9C0A-2660C99D16E8}" dt="2021-12-12T02:24:51.878" v="1578" actId="26606"/>
          <ac:spMkLst>
            <pc:docMk/>
            <pc:sldMk cId="1143244408" sldId="257"/>
            <ac:spMk id="68" creationId="{142BFA2A-77A0-4F60-A32A-685681C84889}"/>
          </ac:spMkLst>
        </pc:spChg>
        <pc:spChg chg="add del">
          <ac:chgData name="Student - Wu Xinyun" userId="ee437a5f-e261-440e-8c6f-92f9acb859ea" providerId="ADAL" clId="{5B498B19-14BB-4A63-9C0A-2660C99D16E8}" dt="2021-12-12T02:24:49.834" v="1576" actId="26606"/>
          <ac:spMkLst>
            <pc:docMk/>
            <pc:sldMk cId="1143244408" sldId="257"/>
            <ac:spMk id="69" creationId="{A65AC7D1-EAA9-48F5-B509-60A7F50BF703}"/>
          </ac:spMkLst>
        </pc:spChg>
        <pc:spChg chg="add del">
          <ac:chgData name="Student - Wu Xinyun" userId="ee437a5f-e261-440e-8c6f-92f9acb859ea" providerId="ADAL" clId="{5B498B19-14BB-4A63-9C0A-2660C99D16E8}" dt="2021-12-12T02:24:49.834" v="1576" actId="26606"/>
          <ac:spMkLst>
            <pc:docMk/>
            <pc:sldMk cId="1143244408" sldId="257"/>
            <ac:spMk id="70" creationId="{D6320AF9-619A-4175-865B-5663E1AEF4C5}"/>
          </ac:spMkLst>
        </pc:spChg>
        <pc:spChg chg="add del">
          <ac:chgData name="Student - Wu Xinyun" userId="ee437a5f-e261-440e-8c6f-92f9acb859ea" providerId="ADAL" clId="{5B498B19-14BB-4A63-9C0A-2660C99D16E8}" dt="2021-12-12T02:24:49.834" v="1576" actId="26606"/>
          <ac:spMkLst>
            <pc:docMk/>
            <pc:sldMk cId="1143244408" sldId="257"/>
            <ac:spMk id="73" creationId="{7E018740-5C2B-4A41-AC1A-7E68D1EC1954}"/>
          </ac:spMkLst>
        </pc:spChg>
        <pc:spChg chg="add del">
          <ac:chgData name="Student - Wu Xinyun" userId="ee437a5f-e261-440e-8c6f-92f9acb859ea" providerId="ADAL" clId="{5B498B19-14BB-4A63-9C0A-2660C99D16E8}" dt="2021-12-12T02:24:49.834" v="1576" actId="26606"/>
          <ac:spMkLst>
            <pc:docMk/>
            <pc:sldMk cId="1143244408" sldId="257"/>
            <ac:spMk id="74" creationId="{166F75A4-C475-4941-8EE2-B80A06A2C1BB}"/>
          </ac:spMkLst>
        </pc:spChg>
        <pc:spChg chg="add del">
          <ac:chgData name="Student - Wu Xinyun" userId="ee437a5f-e261-440e-8c6f-92f9acb859ea" providerId="ADAL" clId="{5B498B19-14BB-4A63-9C0A-2660C99D16E8}" dt="2021-12-12T02:24:49.834" v="1576" actId="26606"/>
          <ac:spMkLst>
            <pc:docMk/>
            <pc:sldMk cId="1143244408" sldId="257"/>
            <ac:spMk id="75" creationId="{A032553A-72E8-4B0D-8405-FF9771C9AF05}"/>
          </ac:spMkLst>
        </pc:spChg>
        <pc:spChg chg="add del">
          <ac:chgData name="Student - Wu Xinyun" userId="ee437a5f-e261-440e-8c6f-92f9acb859ea" providerId="ADAL" clId="{5B498B19-14BB-4A63-9C0A-2660C99D16E8}" dt="2021-12-12T02:24:49.834" v="1576" actId="26606"/>
          <ac:spMkLst>
            <pc:docMk/>
            <pc:sldMk cId="1143244408" sldId="257"/>
            <ac:spMk id="76" creationId="{765800AC-C3B9-498E-87BC-29FAE4C76B21}"/>
          </ac:spMkLst>
        </pc:spChg>
        <pc:spChg chg="add del">
          <ac:chgData name="Student - Wu Xinyun" userId="ee437a5f-e261-440e-8c6f-92f9acb859ea" providerId="ADAL" clId="{5B498B19-14BB-4A63-9C0A-2660C99D16E8}" dt="2021-12-12T02:24:49.834" v="1576" actId="26606"/>
          <ac:spMkLst>
            <pc:docMk/>
            <pc:sldMk cId="1143244408" sldId="257"/>
            <ac:spMk id="77" creationId="{1F9D6ACB-2FF4-49F9-978A-E0D5327FC635}"/>
          </ac:spMkLst>
        </pc:spChg>
        <pc:spChg chg="add del">
          <ac:chgData name="Student - Wu Xinyun" userId="ee437a5f-e261-440e-8c6f-92f9acb859ea" providerId="ADAL" clId="{5B498B19-14BB-4A63-9C0A-2660C99D16E8}" dt="2021-12-12T02:24:49.834" v="1576" actId="26606"/>
          <ac:spMkLst>
            <pc:docMk/>
            <pc:sldMk cId="1143244408" sldId="257"/>
            <ac:spMk id="78" creationId="{142BFA2A-77A0-4F60-A32A-685681C84889}"/>
          </ac:spMkLst>
        </pc:spChg>
        <pc:spChg chg="add del">
          <ac:chgData name="Student - Wu Xinyun" userId="ee437a5f-e261-440e-8c6f-92f9acb859ea" providerId="ADAL" clId="{5B498B19-14BB-4A63-9C0A-2660C99D16E8}" dt="2021-12-12T02:24:51.878" v="1578" actId="26606"/>
          <ac:spMkLst>
            <pc:docMk/>
            <pc:sldMk cId="1143244408" sldId="257"/>
            <ac:spMk id="81" creationId="{7E018740-5C2B-4A41-AC1A-7E68D1EC1954}"/>
          </ac:spMkLst>
        </pc:spChg>
        <pc:spChg chg="add del">
          <ac:chgData name="Student - Wu Xinyun" userId="ee437a5f-e261-440e-8c6f-92f9acb859ea" providerId="ADAL" clId="{5B498B19-14BB-4A63-9C0A-2660C99D16E8}" dt="2021-12-12T02:24:51.878" v="1578" actId="26606"/>
          <ac:spMkLst>
            <pc:docMk/>
            <pc:sldMk cId="1143244408" sldId="257"/>
            <ac:spMk id="82" creationId="{166F75A4-C475-4941-8EE2-B80A06A2C1BB}"/>
          </ac:spMkLst>
        </pc:spChg>
        <pc:spChg chg="add del">
          <ac:chgData name="Student - Wu Xinyun" userId="ee437a5f-e261-440e-8c6f-92f9acb859ea" providerId="ADAL" clId="{5B498B19-14BB-4A63-9C0A-2660C99D16E8}" dt="2021-12-12T02:24:51.878" v="1578" actId="26606"/>
          <ac:spMkLst>
            <pc:docMk/>
            <pc:sldMk cId="1143244408" sldId="257"/>
            <ac:spMk id="83" creationId="{A032553A-72E8-4B0D-8405-FF9771C9AF05}"/>
          </ac:spMkLst>
        </pc:spChg>
        <pc:spChg chg="add del">
          <ac:chgData name="Student - Wu Xinyun" userId="ee437a5f-e261-440e-8c6f-92f9acb859ea" providerId="ADAL" clId="{5B498B19-14BB-4A63-9C0A-2660C99D16E8}" dt="2021-12-12T02:24:51.878" v="1578" actId="26606"/>
          <ac:spMkLst>
            <pc:docMk/>
            <pc:sldMk cId="1143244408" sldId="257"/>
            <ac:spMk id="84" creationId="{765800AC-C3B9-498E-87BC-29FAE4C76B21}"/>
          </ac:spMkLst>
        </pc:spChg>
        <pc:spChg chg="add del">
          <ac:chgData name="Student - Wu Xinyun" userId="ee437a5f-e261-440e-8c6f-92f9acb859ea" providerId="ADAL" clId="{5B498B19-14BB-4A63-9C0A-2660C99D16E8}" dt="2021-12-12T02:24:51.878" v="1578" actId="26606"/>
          <ac:spMkLst>
            <pc:docMk/>
            <pc:sldMk cId="1143244408" sldId="257"/>
            <ac:spMk id="85" creationId="{1F9D6ACB-2FF4-49F9-978A-E0D5327FC635}"/>
          </ac:spMkLst>
        </pc:spChg>
        <pc:spChg chg="add del">
          <ac:chgData name="Student - Wu Xinyun" userId="ee437a5f-e261-440e-8c6f-92f9acb859ea" providerId="ADAL" clId="{5B498B19-14BB-4A63-9C0A-2660C99D16E8}" dt="2021-12-12T02:24:51.878" v="1578" actId="26606"/>
          <ac:spMkLst>
            <pc:docMk/>
            <pc:sldMk cId="1143244408" sldId="257"/>
            <ac:spMk id="86" creationId="{46ACB446-0BED-4189-A4C9-2C4F6822FB7E}"/>
          </ac:spMkLst>
        </pc:spChg>
        <pc:spChg chg="add">
          <ac:chgData name="Student - Wu Xinyun" userId="ee437a5f-e261-440e-8c6f-92f9acb859ea" providerId="ADAL" clId="{5B498B19-14BB-4A63-9C0A-2660C99D16E8}" dt="2021-12-12T02:24:51.907" v="1579" actId="26606"/>
          <ac:spMkLst>
            <pc:docMk/>
            <pc:sldMk cId="1143244408" sldId="257"/>
            <ac:spMk id="88" creationId="{9F4444CE-BC8D-4D61-B303-4C05614E62AB}"/>
          </ac:spMkLst>
        </pc:spChg>
        <pc:spChg chg="add">
          <ac:chgData name="Student - Wu Xinyun" userId="ee437a5f-e261-440e-8c6f-92f9acb859ea" providerId="ADAL" clId="{5B498B19-14BB-4A63-9C0A-2660C99D16E8}" dt="2021-12-12T02:24:51.907" v="1579" actId="26606"/>
          <ac:spMkLst>
            <pc:docMk/>
            <pc:sldMk cId="1143244408" sldId="257"/>
            <ac:spMk id="89" creationId="{73772B81-181F-48B7-8826-4D9686D15DF5}"/>
          </ac:spMkLst>
        </pc:spChg>
        <pc:spChg chg="add">
          <ac:chgData name="Student - Wu Xinyun" userId="ee437a5f-e261-440e-8c6f-92f9acb859ea" providerId="ADAL" clId="{5B498B19-14BB-4A63-9C0A-2660C99D16E8}" dt="2021-12-12T02:24:51.907" v="1579" actId="26606"/>
          <ac:spMkLst>
            <pc:docMk/>
            <pc:sldMk cId="1143244408" sldId="257"/>
            <ac:spMk id="90" creationId="{B2205F6E-03C6-4E92-877C-E2482F6599AA}"/>
          </ac:spMkLst>
        </pc:spChg>
        <pc:grpChg chg="add del">
          <ac:chgData name="Student - Wu Xinyun" userId="ee437a5f-e261-440e-8c6f-92f9acb859ea" providerId="ADAL" clId="{5B498B19-14BB-4A63-9C0A-2660C99D16E8}" dt="2021-12-12T02:04:41.196" v="177" actId="26606"/>
          <ac:grpSpMkLst>
            <pc:docMk/>
            <pc:sldMk cId="1143244408" sldId="257"/>
            <ac:grpSpMk id="29" creationId="{CDD733AE-DD5E-4C77-8BCD-72BF12A06BB1}"/>
          </ac:grpSpMkLst>
        </pc:grpChg>
        <pc:graphicFrameChg chg="add del">
          <ac:chgData name="Student - Wu Xinyun" userId="ee437a5f-e261-440e-8c6f-92f9acb859ea" providerId="ADAL" clId="{5B498B19-14BB-4A63-9C0A-2660C99D16E8}" dt="2021-12-12T02:24:44.942" v="1572" actId="26606"/>
          <ac:graphicFrameMkLst>
            <pc:docMk/>
            <pc:sldMk cId="1143244408" sldId="257"/>
            <ac:graphicFrameMk id="47" creationId="{475BA2B3-D369-437D-9B8D-207F4A426A69}"/>
          </ac:graphicFrameMkLst>
        </pc:graphicFrameChg>
        <pc:graphicFrameChg chg="add del">
          <ac:chgData name="Student - Wu Xinyun" userId="ee437a5f-e261-440e-8c6f-92f9acb859ea" providerId="ADAL" clId="{5B498B19-14BB-4A63-9C0A-2660C99D16E8}" dt="2021-12-12T02:24:47.292" v="1574" actId="26606"/>
          <ac:graphicFrameMkLst>
            <pc:docMk/>
            <pc:sldMk cId="1143244408" sldId="257"/>
            <ac:graphicFrameMk id="67" creationId="{854DE374-8B0E-448C-8263-D734DD6E4DFF}"/>
          </ac:graphicFrameMkLst>
        </pc:graphicFrameChg>
        <pc:graphicFrameChg chg="add del">
          <ac:chgData name="Student - Wu Xinyun" userId="ee437a5f-e261-440e-8c6f-92f9acb859ea" providerId="ADAL" clId="{5B498B19-14BB-4A63-9C0A-2660C99D16E8}" dt="2021-12-12T02:24:49.834" v="1576" actId="26606"/>
          <ac:graphicFrameMkLst>
            <pc:docMk/>
            <pc:sldMk cId="1143244408" sldId="257"/>
            <ac:graphicFrameMk id="79" creationId="{DCAA40BA-E287-4299-BE94-A3C923782EAD}"/>
          </ac:graphicFrameMkLst>
        </pc:graphicFrameChg>
        <pc:graphicFrameChg chg="add">
          <ac:chgData name="Student - Wu Xinyun" userId="ee437a5f-e261-440e-8c6f-92f9acb859ea" providerId="ADAL" clId="{5B498B19-14BB-4A63-9C0A-2660C99D16E8}" dt="2021-12-12T02:24:51.907" v="1579" actId="26606"/>
          <ac:graphicFrameMkLst>
            <pc:docMk/>
            <pc:sldMk cId="1143244408" sldId="257"/>
            <ac:graphicFrameMk id="91" creationId="{EB501E9D-0619-44AD-BD16-997CE8AA1E3F}"/>
          </ac:graphicFrameMkLst>
        </pc:graphicFrameChg>
        <pc:cxnChg chg="add del">
          <ac:chgData name="Student - Wu Xinyun" userId="ee437a5f-e261-440e-8c6f-92f9acb859ea" providerId="ADAL" clId="{5B498B19-14BB-4A63-9C0A-2660C99D16E8}" dt="2021-12-12T02:04:37.702" v="175" actId="26606"/>
          <ac:cxnSpMkLst>
            <pc:docMk/>
            <pc:sldMk cId="1143244408" sldId="257"/>
            <ac:cxnSpMk id="12" creationId="{063B6EC6-D752-4EE7-908B-F8F19E8C7FEA}"/>
          </ac:cxnSpMkLst>
        </pc:cxnChg>
        <pc:cxnChg chg="add del">
          <ac:chgData name="Student - Wu Xinyun" userId="ee437a5f-e261-440e-8c6f-92f9acb859ea" providerId="ADAL" clId="{5B498B19-14BB-4A63-9C0A-2660C99D16E8}" dt="2021-12-12T02:04:37.702" v="175" actId="26606"/>
          <ac:cxnSpMkLst>
            <pc:docMk/>
            <pc:sldMk cId="1143244408" sldId="257"/>
            <ac:cxnSpMk id="14" creationId="{EFECD4E8-AD3E-4228-82A2-9461958EA94D}"/>
          </ac:cxnSpMkLst>
        </pc:cxnChg>
        <pc:cxnChg chg="add del">
          <ac:chgData name="Student - Wu Xinyun" userId="ee437a5f-e261-440e-8c6f-92f9acb859ea" providerId="ADAL" clId="{5B498B19-14BB-4A63-9C0A-2660C99D16E8}" dt="2021-12-12T02:24:51.907" v="1579" actId="26606"/>
          <ac:cxnSpMkLst>
            <pc:docMk/>
            <pc:sldMk cId="1143244408" sldId="257"/>
            <ac:cxnSpMk id="38" creationId="{063B6EC6-D752-4EE7-908B-F8F19E8C7FEA}"/>
          </ac:cxnSpMkLst>
        </pc:cxnChg>
        <pc:cxnChg chg="add del">
          <ac:chgData name="Student - Wu Xinyun" userId="ee437a5f-e261-440e-8c6f-92f9acb859ea" providerId="ADAL" clId="{5B498B19-14BB-4A63-9C0A-2660C99D16E8}" dt="2021-12-12T02:24:51.907" v="1579" actId="26606"/>
          <ac:cxnSpMkLst>
            <pc:docMk/>
            <pc:sldMk cId="1143244408" sldId="257"/>
            <ac:cxnSpMk id="39" creationId="{EFECD4E8-AD3E-4228-82A2-9461958EA94D}"/>
          </ac:cxnSpMkLst>
        </pc:cxnChg>
        <pc:cxnChg chg="add del">
          <ac:chgData name="Student - Wu Xinyun" userId="ee437a5f-e261-440e-8c6f-92f9acb859ea" providerId="ADAL" clId="{5B498B19-14BB-4A63-9C0A-2660C99D16E8}" dt="2021-12-12T02:24:51.878" v="1578" actId="26606"/>
          <ac:cxnSpMkLst>
            <pc:docMk/>
            <pc:sldMk cId="1143244408" sldId="257"/>
            <ac:cxnSpMk id="54" creationId="{063B6EC6-D752-4EE7-908B-F8F19E8C7FEA}"/>
          </ac:cxnSpMkLst>
        </pc:cxnChg>
        <pc:cxnChg chg="add del">
          <ac:chgData name="Student - Wu Xinyun" userId="ee437a5f-e261-440e-8c6f-92f9acb859ea" providerId="ADAL" clId="{5B498B19-14BB-4A63-9C0A-2660C99D16E8}" dt="2021-12-12T02:24:51.878" v="1578" actId="26606"/>
          <ac:cxnSpMkLst>
            <pc:docMk/>
            <pc:sldMk cId="1143244408" sldId="257"/>
            <ac:cxnSpMk id="56" creationId="{EFECD4E8-AD3E-4228-82A2-9461958EA94D}"/>
          </ac:cxnSpMkLst>
        </pc:cxnChg>
        <pc:cxnChg chg="add del">
          <ac:chgData name="Student - Wu Xinyun" userId="ee437a5f-e261-440e-8c6f-92f9acb859ea" providerId="ADAL" clId="{5B498B19-14BB-4A63-9C0A-2660C99D16E8}" dt="2021-12-12T02:24:47.292" v="1574" actId="26606"/>
          <ac:cxnSpMkLst>
            <pc:docMk/>
            <pc:sldMk cId="1143244408" sldId="257"/>
            <ac:cxnSpMk id="59" creationId="{063B6EC6-D752-4EE7-908B-F8F19E8C7FEA}"/>
          </ac:cxnSpMkLst>
        </pc:cxnChg>
        <pc:cxnChg chg="add del">
          <ac:chgData name="Student - Wu Xinyun" userId="ee437a5f-e261-440e-8c6f-92f9acb859ea" providerId="ADAL" clId="{5B498B19-14BB-4A63-9C0A-2660C99D16E8}" dt="2021-12-12T02:24:47.292" v="1574" actId="26606"/>
          <ac:cxnSpMkLst>
            <pc:docMk/>
            <pc:sldMk cId="1143244408" sldId="257"/>
            <ac:cxnSpMk id="60" creationId="{EFECD4E8-AD3E-4228-82A2-9461958EA94D}"/>
          </ac:cxnSpMkLst>
        </pc:cxnChg>
        <pc:cxnChg chg="add del">
          <ac:chgData name="Student - Wu Xinyun" userId="ee437a5f-e261-440e-8c6f-92f9acb859ea" providerId="ADAL" clId="{5B498B19-14BB-4A63-9C0A-2660C99D16E8}" dt="2021-12-12T02:24:49.834" v="1576" actId="26606"/>
          <ac:cxnSpMkLst>
            <pc:docMk/>
            <pc:sldMk cId="1143244408" sldId="257"/>
            <ac:cxnSpMk id="71" creationId="{063B6EC6-D752-4EE7-908B-F8F19E8C7FEA}"/>
          </ac:cxnSpMkLst>
        </pc:cxnChg>
        <pc:cxnChg chg="add del">
          <ac:chgData name="Student - Wu Xinyun" userId="ee437a5f-e261-440e-8c6f-92f9acb859ea" providerId="ADAL" clId="{5B498B19-14BB-4A63-9C0A-2660C99D16E8}" dt="2021-12-12T02:24:49.834" v="1576" actId="26606"/>
          <ac:cxnSpMkLst>
            <pc:docMk/>
            <pc:sldMk cId="1143244408" sldId="257"/>
            <ac:cxnSpMk id="72" creationId="{EFECD4E8-AD3E-4228-82A2-9461958EA94D}"/>
          </ac:cxnSpMkLst>
        </pc:cxnChg>
      </pc:sldChg>
      <pc:sldChg chg="addSp delSp modSp new mod setBg">
        <pc:chgData name="Student - Wu Xinyun" userId="ee437a5f-e261-440e-8c6f-92f9acb859ea" providerId="ADAL" clId="{5B498B19-14BB-4A63-9C0A-2660C99D16E8}" dt="2021-12-12T02:08:10.880" v="495" actId="26606"/>
        <pc:sldMkLst>
          <pc:docMk/>
          <pc:sldMk cId="1620953453" sldId="258"/>
        </pc:sldMkLst>
        <pc:spChg chg="mod">
          <ac:chgData name="Student - Wu Xinyun" userId="ee437a5f-e261-440e-8c6f-92f9acb859ea" providerId="ADAL" clId="{5B498B19-14BB-4A63-9C0A-2660C99D16E8}" dt="2021-12-12T02:08:10.880" v="495" actId="26606"/>
          <ac:spMkLst>
            <pc:docMk/>
            <pc:sldMk cId="1620953453" sldId="258"/>
            <ac:spMk id="2" creationId="{0AA98A34-D4D2-4AC2-AE4B-82E3BD1C22F4}"/>
          </ac:spMkLst>
        </pc:spChg>
        <pc:spChg chg="add del mod">
          <ac:chgData name="Student - Wu Xinyun" userId="ee437a5f-e261-440e-8c6f-92f9acb859ea" providerId="ADAL" clId="{5B498B19-14BB-4A63-9C0A-2660C99D16E8}" dt="2021-12-12T02:08:10.880" v="495" actId="26606"/>
          <ac:spMkLst>
            <pc:docMk/>
            <pc:sldMk cId="1620953453" sldId="258"/>
            <ac:spMk id="3" creationId="{C2BB96BB-BADF-40EC-B945-88329725F1E7}"/>
          </ac:spMkLst>
        </pc:spChg>
        <pc:spChg chg="add del">
          <ac:chgData name="Student - Wu Xinyun" userId="ee437a5f-e261-440e-8c6f-92f9acb859ea" providerId="ADAL" clId="{5B498B19-14BB-4A63-9C0A-2660C99D16E8}" dt="2021-12-12T02:08:10.854" v="494" actId="26606"/>
          <ac:spMkLst>
            <pc:docMk/>
            <pc:sldMk cId="1620953453" sldId="258"/>
            <ac:spMk id="9" creationId="{9F4444CE-BC8D-4D61-B303-4C05614E62AB}"/>
          </ac:spMkLst>
        </pc:spChg>
        <pc:spChg chg="add del">
          <ac:chgData name="Student - Wu Xinyun" userId="ee437a5f-e261-440e-8c6f-92f9acb859ea" providerId="ADAL" clId="{5B498B19-14BB-4A63-9C0A-2660C99D16E8}" dt="2021-12-12T02:08:10.854" v="494" actId="26606"/>
          <ac:spMkLst>
            <pc:docMk/>
            <pc:sldMk cId="1620953453" sldId="258"/>
            <ac:spMk id="11" creationId="{73772B81-181F-48B7-8826-4D9686D15DF5}"/>
          </ac:spMkLst>
        </pc:spChg>
        <pc:spChg chg="add del">
          <ac:chgData name="Student - Wu Xinyun" userId="ee437a5f-e261-440e-8c6f-92f9acb859ea" providerId="ADAL" clId="{5B498B19-14BB-4A63-9C0A-2660C99D16E8}" dt="2021-12-12T02:08:10.854" v="494" actId="26606"/>
          <ac:spMkLst>
            <pc:docMk/>
            <pc:sldMk cId="1620953453" sldId="258"/>
            <ac:spMk id="13" creationId="{B2205F6E-03C6-4E92-877C-E2482F6599AA}"/>
          </ac:spMkLst>
        </pc:spChg>
        <pc:spChg chg="add">
          <ac:chgData name="Student - Wu Xinyun" userId="ee437a5f-e261-440e-8c6f-92f9acb859ea" providerId="ADAL" clId="{5B498B19-14BB-4A63-9C0A-2660C99D16E8}" dt="2021-12-12T02:08:10.880" v="495" actId="26606"/>
          <ac:spMkLst>
            <pc:docMk/>
            <pc:sldMk cId="1620953453" sldId="258"/>
            <ac:spMk id="21" creationId="{655AE6B0-AC9E-4167-806F-E9DB135FC46B}"/>
          </ac:spMkLst>
        </pc:spChg>
        <pc:spChg chg="add">
          <ac:chgData name="Student - Wu Xinyun" userId="ee437a5f-e261-440e-8c6f-92f9acb859ea" providerId="ADAL" clId="{5B498B19-14BB-4A63-9C0A-2660C99D16E8}" dt="2021-12-12T02:08:10.880" v="495" actId="26606"/>
          <ac:spMkLst>
            <pc:docMk/>
            <pc:sldMk cId="1620953453" sldId="258"/>
            <ac:spMk id="22" creationId="{87BD1F4E-A66D-4C06-86DA-8D56CA7A3B41}"/>
          </ac:spMkLst>
        </pc:spChg>
        <pc:grpChg chg="add">
          <ac:chgData name="Student - Wu Xinyun" userId="ee437a5f-e261-440e-8c6f-92f9acb859ea" providerId="ADAL" clId="{5B498B19-14BB-4A63-9C0A-2660C99D16E8}" dt="2021-12-12T02:08:10.880" v="495" actId="26606"/>
          <ac:grpSpMkLst>
            <pc:docMk/>
            <pc:sldMk cId="1620953453" sldId="258"/>
            <ac:grpSpMk id="23" creationId="{3523416A-383B-4FDC-B4C9-D8EDDFE9C043}"/>
          </ac:grpSpMkLst>
        </pc:grpChg>
        <pc:graphicFrameChg chg="add del">
          <ac:chgData name="Student - Wu Xinyun" userId="ee437a5f-e261-440e-8c6f-92f9acb859ea" providerId="ADAL" clId="{5B498B19-14BB-4A63-9C0A-2660C99D16E8}" dt="2021-12-12T02:08:10.854" v="494" actId="26606"/>
          <ac:graphicFrameMkLst>
            <pc:docMk/>
            <pc:sldMk cId="1620953453" sldId="258"/>
            <ac:graphicFrameMk id="5" creationId="{D81CB23F-7038-40FF-8290-493BC87D573F}"/>
          </ac:graphicFrameMkLst>
        </pc:graphicFrameChg>
        <pc:graphicFrameChg chg="add">
          <ac:chgData name="Student - Wu Xinyun" userId="ee437a5f-e261-440e-8c6f-92f9acb859ea" providerId="ADAL" clId="{5B498B19-14BB-4A63-9C0A-2660C99D16E8}" dt="2021-12-12T02:08:10.880" v="495" actId="26606"/>
          <ac:graphicFrameMkLst>
            <pc:docMk/>
            <pc:sldMk cId="1620953453" sldId="258"/>
            <ac:graphicFrameMk id="25" creationId="{9FFDE185-DB76-4DFC-944A-CE5D242A6654}"/>
          </ac:graphicFrameMkLst>
        </pc:graphicFrameChg>
      </pc:sldChg>
      <pc:sldChg chg="addSp modSp new mod setBg">
        <pc:chgData name="Student - Wu Xinyun" userId="ee437a5f-e261-440e-8c6f-92f9acb859ea" providerId="ADAL" clId="{5B498B19-14BB-4A63-9C0A-2660C99D16E8}" dt="2021-12-12T02:25:10.570" v="1591" actId="20577"/>
        <pc:sldMkLst>
          <pc:docMk/>
          <pc:sldMk cId="2364537085" sldId="259"/>
        </pc:sldMkLst>
        <pc:spChg chg="mod">
          <ac:chgData name="Student - Wu Xinyun" userId="ee437a5f-e261-440e-8c6f-92f9acb859ea" providerId="ADAL" clId="{5B498B19-14BB-4A63-9C0A-2660C99D16E8}" dt="2021-12-12T02:25:10.570" v="1591" actId="20577"/>
          <ac:spMkLst>
            <pc:docMk/>
            <pc:sldMk cId="2364537085" sldId="259"/>
            <ac:spMk id="2" creationId="{610D2456-88EC-4404-8897-8CB2A7BDBB12}"/>
          </ac:spMkLst>
        </pc:spChg>
        <pc:spChg chg="mod">
          <ac:chgData name="Student - Wu Xinyun" userId="ee437a5f-e261-440e-8c6f-92f9acb859ea" providerId="ADAL" clId="{5B498B19-14BB-4A63-9C0A-2660C99D16E8}" dt="2021-12-12T02:09:24.948" v="547" actId="26606"/>
          <ac:spMkLst>
            <pc:docMk/>
            <pc:sldMk cId="2364537085" sldId="259"/>
            <ac:spMk id="3" creationId="{57596B8A-922E-4996-8960-77B5D3AC114D}"/>
          </ac:spMkLst>
        </pc:spChg>
        <pc:spChg chg="add">
          <ac:chgData name="Student - Wu Xinyun" userId="ee437a5f-e261-440e-8c6f-92f9acb859ea" providerId="ADAL" clId="{5B498B19-14BB-4A63-9C0A-2660C99D16E8}" dt="2021-12-12T02:09:24.948" v="547" actId="26606"/>
          <ac:spMkLst>
            <pc:docMk/>
            <pc:sldMk cId="2364537085" sldId="259"/>
            <ac:spMk id="26" creationId="{66D61E08-70C3-48D8-BEA0-787111DC30DA}"/>
          </ac:spMkLst>
        </pc:spChg>
        <pc:spChg chg="add">
          <ac:chgData name="Student - Wu Xinyun" userId="ee437a5f-e261-440e-8c6f-92f9acb859ea" providerId="ADAL" clId="{5B498B19-14BB-4A63-9C0A-2660C99D16E8}" dt="2021-12-12T02:09:24.948" v="547" actId="26606"/>
          <ac:spMkLst>
            <pc:docMk/>
            <pc:sldMk cId="2364537085" sldId="259"/>
            <ac:spMk id="28" creationId="{FC55298F-0AE5-478E-AD2B-03C2614C5833}"/>
          </ac:spMkLst>
        </pc:spChg>
        <pc:spChg chg="add">
          <ac:chgData name="Student - Wu Xinyun" userId="ee437a5f-e261-440e-8c6f-92f9acb859ea" providerId="ADAL" clId="{5B498B19-14BB-4A63-9C0A-2660C99D16E8}" dt="2021-12-12T02:09:24.948" v="547" actId="26606"/>
          <ac:spMkLst>
            <pc:docMk/>
            <pc:sldMk cId="2364537085" sldId="259"/>
            <ac:spMk id="30" creationId="{C180E4EA-0B63-4779-A895-7E90E71088F3}"/>
          </ac:spMkLst>
        </pc:spChg>
        <pc:spChg chg="add">
          <ac:chgData name="Student - Wu Xinyun" userId="ee437a5f-e261-440e-8c6f-92f9acb859ea" providerId="ADAL" clId="{5B498B19-14BB-4A63-9C0A-2660C99D16E8}" dt="2021-12-12T02:09:24.948" v="547" actId="26606"/>
          <ac:spMkLst>
            <pc:docMk/>
            <pc:sldMk cId="2364537085" sldId="259"/>
            <ac:spMk id="32" creationId="{CEE01D9D-3DE8-4EED-B0D3-8F3C79CC7673}"/>
          </ac:spMkLst>
        </pc:spChg>
        <pc:spChg chg="add">
          <ac:chgData name="Student - Wu Xinyun" userId="ee437a5f-e261-440e-8c6f-92f9acb859ea" providerId="ADAL" clId="{5B498B19-14BB-4A63-9C0A-2660C99D16E8}" dt="2021-12-12T02:09:24.948" v="547" actId="26606"/>
          <ac:spMkLst>
            <pc:docMk/>
            <pc:sldMk cId="2364537085" sldId="259"/>
            <ac:spMk id="34" creationId="{89AF5CE9-607F-43F4-8983-DCD6DA4051FD}"/>
          </ac:spMkLst>
        </pc:spChg>
        <pc:spChg chg="add">
          <ac:chgData name="Student - Wu Xinyun" userId="ee437a5f-e261-440e-8c6f-92f9acb859ea" providerId="ADAL" clId="{5B498B19-14BB-4A63-9C0A-2660C99D16E8}" dt="2021-12-12T02:09:24.948" v="547" actId="26606"/>
          <ac:spMkLst>
            <pc:docMk/>
            <pc:sldMk cId="2364537085" sldId="259"/>
            <ac:spMk id="36" creationId="{6EEA2DBD-9E1E-4521-8C01-F32AD18A89E3}"/>
          </ac:spMkLst>
        </pc:spChg>
        <pc:spChg chg="add">
          <ac:chgData name="Student - Wu Xinyun" userId="ee437a5f-e261-440e-8c6f-92f9acb859ea" providerId="ADAL" clId="{5B498B19-14BB-4A63-9C0A-2660C99D16E8}" dt="2021-12-12T02:09:24.948" v="547" actId="26606"/>
          <ac:spMkLst>
            <pc:docMk/>
            <pc:sldMk cId="2364537085" sldId="259"/>
            <ac:spMk id="38" creationId="{15BBD2C1-BA9B-46A9-A27A-33498B169272}"/>
          </ac:spMkLst>
        </pc:spChg>
        <pc:grpChg chg="add">
          <ac:chgData name="Student - Wu Xinyun" userId="ee437a5f-e261-440e-8c6f-92f9acb859ea" providerId="ADAL" clId="{5B498B19-14BB-4A63-9C0A-2660C99D16E8}" dt="2021-12-12T02:09:24.948" v="547" actId="26606"/>
          <ac:grpSpMkLst>
            <pc:docMk/>
            <pc:sldMk cId="2364537085" sldId="259"/>
            <ac:grpSpMk id="10" creationId="{88C9B83F-64CD-41C1-925F-A08801FFD0BD}"/>
          </ac:grpSpMkLst>
        </pc:grpChg>
        <pc:picChg chg="add mod ord">
          <ac:chgData name="Student - Wu Xinyun" userId="ee437a5f-e261-440e-8c6f-92f9acb859ea" providerId="ADAL" clId="{5B498B19-14BB-4A63-9C0A-2660C99D16E8}" dt="2021-12-12T02:09:24.948" v="547" actId="26606"/>
          <ac:picMkLst>
            <pc:docMk/>
            <pc:sldMk cId="2364537085" sldId="259"/>
            <ac:picMk id="5" creationId="{D290DC1D-07EB-49CA-B5C6-1AE07ED62B01}"/>
          </ac:picMkLst>
        </pc:picChg>
        <pc:cxnChg chg="add">
          <ac:chgData name="Student - Wu Xinyun" userId="ee437a5f-e261-440e-8c6f-92f9acb859ea" providerId="ADAL" clId="{5B498B19-14BB-4A63-9C0A-2660C99D16E8}" dt="2021-12-12T02:09:24.948" v="547" actId="26606"/>
          <ac:cxnSpMkLst>
            <pc:docMk/>
            <pc:sldMk cId="2364537085" sldId="259"/>
            <ac:cxnSpMk id="22" creationId="{A57C1A16-B8AB-4D99-A195-A38F556A6486}"/>
          </ac:cxnSpMkLst>
        </pc:cxnChg>
        <pc:cxnChg chg="add">
          <ac:chgData name="Student - Wu Xinyun" userId="ee437a5f-e261-440e-8c6f-92f9acb859ea" providerId="ADAL" clId="{5B498B19-14BB-4A63-9C0A-2660C99D16E8}" dt="2021-12-12T02:09:24.948" v="547" actId="26606"/>
          <ac:cxnSpMkLst>
            <pc:docMk/>
            <pc:sldMk cId="2364537085" sldId="259"/>
            <ac:cxnSpMk id="24" creationId="{F8A9B20B-D1DD-4573-B5EC-558029519236}"/>
          </ac:cxnSpMkLst>
        </pc:cxnChg>
      </pc:sldChg>
      <pc:sldChg chg="addSp delSp modSp new mod setBg setClrOvrMap">
        <pc:chgData name="Student - Wu Xinyun" userId="ee437a5f-e261-440e-8c6f-92f9acb859ea" providerId="ADAL" clId="{5B498B19-14BB-4A63-9C0A-2660C99D16E8}" dt="2021-12-12T02:13:55.834" v="1031" actId="27636"/>
        <pc:sldMkLst>
          <pc:docMk/>
          <pc:sldMk cId="368613755" sldId="260"/>
        </pc:sldMkLst>
        <pc:spChg chg="mod ord">
          <ac:chgData name="Student - Wu Xinyun" userId="ee437a5f-e261-440e-8c6f-92f9acb859ea" providerId="ADAL" clId="{5B498B19-14BB-4A63-9C0A-2660C99D16E8}" dt="2021-12-12T02:09:54.125" v="562" actId="26606"/>
          <ac:spMkLst>
            <pc:docMk/>
            <pc:sldMk cId="368613755" sldId="260"/>
            <ac:spMk id="2" creationId="{9202F427-5977-4A95-BF13-F16628DFF823}"/>
          </ac:spMkLst>
        </pc:spChg>
        <pc:spChg chg="del">
          <ac:chgData name="Student - Wu Xinyun" userId="ee437a5f-e261-440e-8c6f-92f9acb859ea" providerId="ADAL" clId="{5B498B19-14BB-4A63-9C0A-2660C99D16E8}" dt="2021-12-12T02:09:46.232" v="559" actId="22"/>
          <ac:spMkLst>
            <pc:docMk/>
            <pc:sldMk cId="368613755" sldId="260"/>
            <ac:spMk id="3" creationId="{2F9AE52A-DDA2-4371-9A0A-70ACB293334B}"/>
          </ac:spMkLst>
        </pc:spChg>
        <pc:spChg chg="add mod">
          <ac:chgData name="Student - Wu Xinyun" userId="ee437a5f-e261-440e-8c6f-92f9acb859ea" providerId="ADAL" clId="{5B498B19-14BB-4A63-9C0A-2660C99D16E8}" dt="2021-12-12T02:13:55.834" v="1031" actId="27636"/>
          <ac:spMkLst>
            <pc:docMk/>
            <pc:sldMk cId="368613755" sldId="260"/>
            <ac:spMk id="9" creationId="{5E13432B-7609-4650-ADD8-54A26B25722A}"/>
          </ac:spMkLst>
        </pc:spChg>
        <pc:spChg chg="add">
          <ac:chgData name="Student - Wu Xinyun" userId="ee437a5f-e261-440e-8c6f-92f9acb859ea" providerId="ADAL" clId="{5B498B19-14BB-4A63-9C0A-2660C99D16E8}" dt="2021-12-12T02:09:54.125" v="562" actId="26606"/>
          <ac:spMkLst>
            <pc:docMk/>
            <pc:sldMk cId="368613755" sldId="260"/>
            <ac:spMk id="12" creationId="{3BCB5F6A-9EB0-40B0-9D13-3023E9A20508}"/>
          </ac:spMkLst>
        </pc:spChg>
        <pc:spChg chg="add del">
          <ac:chgData name="Student - Wu Xinyun" userId="ee437a5f-e261-440e-8c6f-92f9acb859ea" providerId="ADAL" clId="{5B498B19-14BB-4A63-9C0A-2660C99D16E8}" dt="2021-12-12T02:09:54.120" v="561" actId="26606"/>
          <ac:spMkLst>
            <pc:docMk/>
            <pc:sldMk cId="368613755" sldId="260"/>
            <ac:spMk id="26" creationId="{66D61E08-70C3-48D8-BEA0-787111DC30DA}"/>
          </ac:spMkLst>
        </pc:spChg>
        <pc:spChg chg="add del">
          <ac:chgData name="Student - Wu Xinyun" userId="ee437a5f-e261-440e-8c6f-92f9acb859ea" providerId="ADAL" clId="{5B498B19-14BB-4A63-9C0A-2660C99D16E8}" dt="2021-12-12T02:09:54.120" v="561" actId="26606"/>
          <ac:spMkLst>
            <pc:docMk/>
            <pc:sldMk cId="368613755" sldId="260"/>
            <ac:spMk id="28" creationId="{FC55298F-0AE5-478E-AD2B-03C2614C5833}"/>
          </ac:spMkLst>
        </pc:spChg>
        <pc:spChg chg="add del">
          <ac:chgData name="Student - Wu Xinyun" userId="ee437a5f-e261-440e-8c6f-92f9acb859ea" providerId="ADAL" clId="{5B498B19-14BB-4A63-9C0A-2660C99D16E8}" dt="2021-12-12T02:09:54.120" v="561" actId="26606"/>
          <ac:spMkLst>
            <pc:docMk/>
            <pc:sldMk cId="368613755" sldId="260"/>
            <ac:spMk id="30" creationId="{C180E4EA-0B63-4779-A895-7E90E71088F3}"/>
          </ac:spMkLst>
        </pc:spChg>
        <pc:spChg chg="add del">
          <ac:chgData name="Student - Wu Xinyun" userId="ee437a5f-e261-440e-8c6f-92f9acb859ea" providerId="ADAL" clId="{5B498B19-14BB-4A63-9C0A-2660C99D16E8}" dt="2021-12-12T02:09:54.120" v="561" actId="26606"/>
          <ac:spMkLst>
            <pc:docMk/>
            <pc:sldMk cId="368613755" sldId="260"/>
            <ac:spMk id="32" creationId="{CEE01D9D-3DE8-4EED-B0D3-8F3C79CC7673}"/>
          </ac:spMkLst>
        </pc:spChg>
        <pc:spChg chg="add del">
          <ac:chgData name="Student - Wu Xinyun" userId="ee437a5f-e261-440e-8c6f-92f9acb859ea" providerId="ADAL" clId="{5B498B19-14BB-4A63-9C0A-2660C99D16E8}" dt="2021-12-12T02:09:54.120" v="561" actId="26606"/>
          <ac:spMkLst>
            <pc:docMk/>
            <pc:sldMk cId="368613755" sldId="260"/>
            <ac:spMk id="34" creationId="{89AF5CE9-607F-43F4-8983-DCD6DA4051FD}"/>
          </ac:spMkLst>
        </pc:spChg>
        <pc:spChg chg="add del">
          <ac:chgData name="Student - Wu Xinyun" userId="ee437a5f-e261-440e-8c6f-92f9acb859ea" providerId="ADAL" clId="{5B498B19-14BB-4A63-9C0A-2660C99D16E8}" dt="2021-12-12T02:09:54.120" v="561" actId="26606"/>
          <ac:spMkLst>
            <pc:docMk/>
            <pc:sldMk cId="368613755" sldId="260"/>
            <ac:spMk id="36" creationId="{6EEA2DBD-9E1E-4521-8C01-F32AD18A89E3}"/>
          </ac:spMkLst>
        </pc:spChg>
        <pc:spChg chg="add del">
          <ac:chgData name="Student - Wu Xinyun" userId="ee437a5f-e261-440e-8c6f-92f9acb859ea" providerId="ADAL" clId="{5B498B19-14BB-4A63-9C0A-2660C99D16E8}" dt="2021-12-12T02:09:54.120" v="561" actId="26606"/>
          <ac:spMkLst>
            <pc:docMk/>
            <pc:sldMk cId="368613755" sldId="260"/>
            <ac:spMk id="38" creationId="{15BBD2C1-BA9B-46A9-A27A-33498B169272}"/>
          </ac:spMkLst>
        </pc:spChg>
        <pc:grpChg chg="add del">
          <ac:chgData name="Student - Wu Xinyun" userId="ee437a5f-e261-440e-8c6f-92f9acb859ea" providerId="ADAL" clId="{5B498B19-14BB-4A63-9C0A-2660C99D16E8}" dt="2021-12-12T02:09:54.120" v="561" actId="26606"/>
          <ac:grpSpMkLst>
            <pc:docMk/>
            <pc:sldMk cId="368613755" sldId="260"/>
            <ac:grpSpMk id="10" creationId="{88C9B83F-64CD-41C1-925F-A08801FFD0BD}"/>
          </ac:grpSpMkLst>
        </pc:grpChg>
        <pc:picChg chg="add mod ord">
          <ac:chgData name="Student - Wu Xinyun" userId="ee437a5f-e261-440e-8c6f-92f9acb859ea" providerId="ADAL" clId="{5B498B19-14BB-4A63-9C0A-2660C99D16E8}" dt="2021-12-12T02:09:54.125" v="562" actId="26606"/>
          <ac:picMkLst>
            <pc:docMk/>
            <pc:sldMk cId="368613755" sldId="260"/>
            <ac:picMk id="5" creationId="{65FA84A6-741C-4C6D-92C1-5425A65E3385}"/>
          </ac:picMkLst>
        </pc:picChg>
        <pc:cxnChg chg="add del">
          <ac:chgData name="Student - Wu Xinyun" userId="ee437a5f-e261-440e-8c6f-92f9acb859ea" providerId="ADAL" clId="{5B498B19-14BB-4A63-9C0A-2660C99D16E8}" dt="2021-12-12T02:09:54.120" v="561" actId="26606"/>
          <ac:cxnSpMkLst>
            <pc:docMk/>
            <pc:sldMk cId="368613755" sldId="260"/>
            <ac:cxnSpMk id="22" creationId="{A57C1A16-B8AB-4D99-A195-A38F556A6486}"/>
          </ac:cxnSpMkLst>
        </pc:cxnChg>
        <pc:cxnChg chg="add del">
          <ac:chgData name="Student - Wu Xinyun" userId="ee437a5f-e261-440e-8c6f-92f9acb859ea" providerId="ADAL" clId="{5B498B19-14BB-4A63-9C0A-2660C99D16E8}" dt="2021-12-12T02:09:54.120" v="561" actId="26606"/>
          <ac:cxnSpMkLst>
            <pc:docMk/>
            <pc:sldMk cId="368613755" sldId="260"/>
            <ac:cxnSpMk id="24" creationId="{F8A9B20B-D1DD-4573-B5EC-558029519236}"/>
          </ac:cxnSpMkLst>
        </pc:cxnChg>
      </pc:sldChg>
      <pc:sldChg chg="addSp modSp new mod setBg">
        <pc:chgData name="Student - Wu Xinyun" userId="ee437a5f-e261-440e-8c6f-92f9acb859ea" providerId="ADAL" clId="{5B498B19-14BB-4A63-9C0A-2660C99D16E8}" dt="2021-12-12T02:18:42.632" v="1195" actId="1076"/>
        <pc:sldMkLst>
          <pc:docMk/>
          <pc:sldMk cId="2027568321" sldId="261"/>
        </pc:sldMkLst>
        <pc:spChg chg="mod">
          <ac:chgData name="Student - Wu Xinyun" userId="ee437a5f-e261-440e-8c6f-92f9acb859ea" providerId="ADAL" clId="{5B498B19-14BB-4A63-9C0A-2660C99D16E8}" dt="2021-12-12T02:18:09.327" v="1184" actId="26606"/>
          <ac:spMkLst>
            <pc:docMk/>
            <pc:sldMk cId="2027568321" sldId="261"/>
            <ac:spMk id="2" creationId="{0F581D3B-0DA1-4725-87DC-6360B4A9F61E}"/>
          </ac:spMkLst>
        </pc:spChg>
        <pc:spChg chg="mod">
          <ac:chgData name="Student - Wu Xinyun" userId="ee437a5f-e261-440e-8c6f-92f9acb859ea" providerId="ADAL" clId="{5B498B19-14BB-4A63-9C0A-2660C99D16E8}" dt="2021-12-12T02:18:28.494" v="1190" actId="14100"/>
          <ac:spMkLst>
            <pc:docMk/>
            <pc:sldMk cId="2027568321" sldId="261"/>
            <ac:spMk id="3" creationId="{7C79FFDA-B9FB-492A-93CC-7B6FC0375E6C}"/>
          </ac:spMkLst>
        </pc:spChg>
        <pc:spChg chg="add mod">
          <ac:chgData name="Student - Wu Xinyun" userId="ee437a5f-e261-440e-8c6f-92f9acb859ea" providerId="ADAL" clId="{5B498B19-14BB-4A63-9C0A-2660C99D16E8}" dt="2021-12-12T02:18:36.684" v="1194" actId="14100"/>
          <ac:spMkLst>
            <pc:docMk/>
            <pc:sldMk cId="2027568321" sldId="261"/>
            <ac:spMk id="9" creationId="{762A18CD-AB5B-4E0C-8C08-413245656BE9}"/>
          </ac:spMkLst>
        </pc:spChg>
        <pc:picChg chg="add mod">
          <ac:chgData name="Student - Wu Xinyun" userId="ee437a5f-e261-440e-8c6f-92f9acb859ea" providerId="ADAL" clId="{5B498B19-14BB-4A63-9C0A-2660C99D16E8}" dt="2021-12-12T02:18:31.376" v="1191" actId="1076"/>
          <ac:picMkLst>
            <pc:docMk/>
            <pc:sldMk cId="2027568321" sldId="261"/>
            <ac:picMk id="5" creationId="{E2F108F0-9B32-481F-981F-27B7D63D4214}"/>
          </ac:picMkLst>
        </pc:picChg>
        <pc:picChg chg="add mod">
          <ac:chgData name="Student - Wu Xinyun" userId="ee437a5f-e261-440e-8c6f-92f9acb859ea" providerId="ADAL" clId="{5B498B19-14BB-4A63-9C0A-2660C99D16E8}" dt="2021-12-12T02:18:42.632" v="1195" actId="1076"/>
          <ac:picMkLst>
            <pc:docMk/>
            <pc:sldMk cId="2027568321" sldId="261"/>
            <ac:picMk id="7" creationId="{701E538C-C929-42E4-AD21-8239C64ABD76}"/>
          </ac:picMkLst>
        </pc:picChg>
      </pc:sldChg>
      <pc:sldChg chg="addSp delSp modSp new mod setBg setClrOvrMap">
        <pc:chgData name="Student - Wu Xinyun" userId="ee437a5f-e261-440e-8c6f-92f9acb859ea" providerId="ADAL" clId="{5B498B19-14BB-4A63-9C0A-2660C99D16E8}" dt="2021-12-12T02:23:54.176" v="1509" actId="20577"/>
        <pc:sldMkLst>
          <pc:docMk/>
          <pc:sldMk cId="4072713643" sldId="262"/>
        </pc:sldMkLst>
        <pc:spChg chg="mod">
          <ac:chgData name="Student - Wu Xinyun" userId="ee437a5f-e261-440e-8c6f-92f9acb859ea" providerId="ADAL" clId="{5B498B19-14BB-4A63-9C0A-2660C99D16E8}" dt="2021-12-12T02:21:37.076" v="1406" actId="26606"/>
          <ac:spMkLst>
            <pc:docMk/>
            <pc:sldMk cId="4072713643" sldId="262"/>
            <ac:spMk id="2" creationId="{E5FED38C-C264-43B1-9B86-D904451A5C14}"/>
          </ac:spMkLst>
        </pc:spChg>
        <pc:spChg chg="mod">
          <ac:chgData name="Student - Wu Xinyun" userId="ee437a5f-e261-440e-8c6f-92f9acb859ea" providerId="ADAL" clId="{5B498B19-14BB-4A63-9C0A-2660C99D16E8}" dt="2021-12-12T02:23:54.176" v="1509" actId="20577"/>
          <ac:spMkLst>
            <pc:docMk/>
            <pc:sldMk cId="4072713643" sldId="262"/>
            <ac:spMk id="3" creationId="{22677A0A-998D-4201-BDCE-F30366720786}"/>
          </ac:spMkLst>
        </pc:spChg>
        <pc:spChg chg="add del">
          <ac:chgData name="Student - Wu Xinyun" userId="ee437a5f-e261-440e-8c6f-92f9acb859ea" providerId="ADAL" clId="{5B498B19-14BB-4A63-9C0A-2660C99D16E8}" dt="2021-12-12T02:20:32.669" v="1276" actId="26606"/>
          <ac:spMkLst>
            <pc:docMk/>
            <pc:sldMk cId="4072713643" sldId="262"/>
            <ac:spMk id="14" creationId="{3F088236-D655-4F88-B238-E16762358025}"/>
          </ac:spMkLst>
        </pc:spChg>
        <pc:spChg chg="add del">
          <ac:chgData name="Student - Wu Xinyun" userId="ee437a5f-e261-440e-8c6f-92f9acb859ea" providerId="ADAL" clId="{5B498B19-14BB-4A63-9C0A-2660C99D16E8}" dt="2021-12-12T02:20:32.669" v="1276" actId="26606"/>
          <ac:spMkLst>
            <pc:docMk/>
            <pc:sldMk cId="4072713643" sldId="262"/>
            <ac:spMk id="16" creationId="{3DAC0C92-199E-475C-9390-119A9B027276}"/>
          </ac:spMkLst>
        </pc:spChg>
        <pc:spChg chg="add del">
          <ac:chgData name="Student - Wu Xinyun" userId="ee437a5f-e261-440e-8c6f-92f9acb859ea" providerId="ADAL" clId="{5B498B19-14BB-4A63-9C0A-2660C99D16E8}" dt="2021-12-12T02:20:32.669" v="1276" actId="26606"/>
          <ac:spMkLst>
            <pc:docMk/>
            <pc:sldMk cId="4072713643" sldId="262"/>
            <ac:spMk id="18" creationId="{C4CFB339-0ED8-4FE2-9EF1-6D1375B8499B}"/>
          </ac:spMkLst>
        </pc:spChg>
        <pc:spChg chg="add del">
          <ac:chgData name="Student - Wu Xinyun" userId="ee437a5f-e261-440e-8c6f-92f9acb859ea" providerId="ADAL" clId="{5B498B19-14BB-4A63-9C0A-2660C99D16E8}" dt="2021-12-12T02:20:32.669" v="1276" actId="26606"/>
          <ac:spMkLst>
            <pc:docMk/>
            <pc:sldMk cId="4072713643" sldId="262"/>
            <ac:spMk id="20" creationId="{31896C80-2069-4431-9C19-83B913734490}"/>
          </ac:spMkLst>
        </pc:spChg>
        <pc:spChg chg="add del">
          <ac:chgData name="Student - Wu Xinyun" userId="ee437a5f-e261-440e-8c6f-92f9acb859ea" providerId="ADAL" clId="{5B498B19-14BB-4A63-9C0A-2660C99D16E8}" dt="2021-12-12T02:20:24.076" v="1273" actId="26606"/>
          <ac:spMkLst>
            <pc:docMk/>
            <pc:sldMk cId="4072713643" sldId="262"/>
            <ac:spMk id="22" creationId="{5A7802B6-FF37-40CF-A7E2-6F2A0D9A91EF}"/>
          </ac:spMkLst>
        </pc:spChg>
        <pc:spChg chg="add del">
          <ac:chgData name="Student - Wu Xinyun" userId="ee437a5f-e261-440e-8c6f-92f9acb859ea" providerId="ADAL" clId="{5B498B19-14BB-4A63-9C0A-2660C99D16E8}" dt="2021-12-12T02:20:32.669" v="1276" actId="26606"/>
          <ac:spMkLst>
            <pc:docMk/>
            <pc:sldMk cId="4072713643" sldId="262"/>
            <ac:spMk id="24" creationId="{DBB05BAE-BBD3-4289-899F-A6851503C6B0}"/>
          </ac:spMkLst>
        </pc:spChg>
        <pc:spChg chg="add del">
          <ac:chgData name="Student - Wu Xinyun" userId="ee437a5f-e261-440e-8c6f-92f9acb859ea" providerId="ADAL" clId="{5B498B19-14BB-4A63-9C0A-2660C99D16E8}" dt="2021-12-12T02:20:32.669" v="1276" actId="26606"/>
          <ac:spMkLst>
            <pc:docMk/>
            <pc:sldMk cId="4072713643" sldId="262"/>
            <ac:spMk id="26" creationId="{9874D11C-36F5-4BBE-A490-019A54E953B0}"/>
          </ac:spMkLst>
        </pc:spChg>
        <pc:spChg chg="add del">
          <ac:chgData name="Student - Wu Xinyun" userId="ee437a5f-e261-440e-8c6f-92f9acb859ea" providerId="ADAL" clId="{5B498B19-14BB-4A63-9C0A-2660C99D16E8}" dt="2021-12-12T02:20:32.669" v="1276" actId="26606"/>
          <ac:spMkLst>
            <pc:docMk/>
            <pc:sldMk cId="4072713643" sldId="262"/>
            <ac:spMk id="27" creationId="{BF120A21-0841-4823-B0C4-28AEBCEF9B78}"/>
          </ac:spMkLst>
        </pc:spChg>
        <pc:spChg chg="add del">
          <ac:chgData name="Student - Wu Xinyun" userId="ee437a5f-e261-440e-8c6f-92f9acb859ea" providerId="ADAL" clId="{5B498B19-14BB-4A63-9C0A-2660C99D16E8}" dt="2021-12-12T02:21:37.079" v="1407" actId="26606"/>
          <ac:spMkLst>
            <pc:docMk/>
            <pc:sldMk cId="4072713643" sldId="262"/>
            <ac:spMk id="32" creationId="{D94A7024-D948-494D-8920-BBA2DA07D15B}"/>
          </ac:spMkLst>
        </pc:spChg>
        <pc:spChg chg="add del">
          <ac:chgData name="Student - Wu Xinyun" userId="ee437a5f-e261-440e-8c6f-92f9acb859ea" providerId="ADAL" clId="{5B498B19-14BB-4A63-9C0A-2660C99D16E8}" dt="2021-12-12T02:21:25.090" v="1402" actId="26606"/>
          <ac:spMkLst>
            <pc:docMk/>
            <pc:sldMk cId="4072713643" sldId="262"/>
            <ac:spMk id="41" creationId="{3F088236-D655-4F88-B238-E16762358025}"/>
          </ac:spMkLst>
        </pc:spChg>
        <pc:spChg chg="add del">
          <ac:chgData name="Student - Wu Xinyun" userId="ee437a5f-e261-440e-8c6f-92f9acb859ea" providerId="ADAL" clId="{5B498B19-14BB-4A63-9C0A-2660C99D16E8}" dt="2021-12-12T02:21:25.090" v="1402" actId="26606"/>
          <ac:spMkLst>
            <pc:docMk/>
            <pc:sldMk cId="4072713643" sldId="262"/>
            <ac:spMk id="43" creationId="{3DAC0C92-199E-475C-9390-119A9B027276}"/>
          </ac:spMkLst>
        </pc:spChg>
        <pc:spChg chg="add del">
          <ac:chgData name="Student - Wu Xinyun" userId="ee437a5f-e261-440e-8c6f-92f9acb859ea" providerId="ADAL" clId="{5B498B19-14BB-4A63-9C0A-2660C99D16E8}" dt="2021-12-12T02:21:25.090" v="1402" actId="26606"/>
          <ac:spMkLst>
            <pc:docMk/>
            <pc:sldMk cId="4072713643" sldId="262"/>
            <ac:spMk id="45" creationId="{C4CFB339-0ED8-4FE2-9EF1-6D1375B8499B}"/>
          </ac:spMkLst>
        </pc:spChg>
        <pc:spChg chg="add del">
          <ac:chgData name="Student - Wu Xinyun" userId="ee437a5f-e261-440e-8c6f-92f9acb859ea" providerId="ADAL" clId="{5B498B19-14BB-4A63-9C0A-2660C99D16E8}" dt="2021-12-12T02:21:25.090" v="1402" actId="26606"/>
          <ac:spMkLst>
            <pc:docMk/>
            <pc:sldMk cId="4072713643" sldId="262"/>
            <ac:spMk id="47" creationId="{31896C80-2069-4431-9C19-83B913734490}"/>
          </ac:spMkLst>
        </pc:spChg>
        <pc:spChg chg="add del">
          <ac:chgData name="Student - Wu Xinyun" userId="ee437a5f-e261-440e-8c6f-92f9acb859ea" providerId="ADAL" clId="{5B498B19-14BB-4A63-9C0A-2660C99D16E8}" dt="2021-12-12T02:21:25.090" v="1402" actId="26606"/>
          <ac:spMkLst>
            <pc:docMk/>
            <pc:sldMk cId="4072713643" sldId="262"/>
            <ac:spMk id="49" creationId="{BF120A21-0841-4823-B0C4-28AEBCEF9B78}"/>
          </ac:spMkLst>
        </pc:spChg>
        <pc:spChg chg="add del">
          <ac:chgData name="Student - Wu Xinyun" userId="ee437a5f-e261-440e-8c6f-92f9acb859ea" providerId="ADAL" clId="{5B498B19-14BB-4A63-9C0A-2660C99D16E8}" dt="2021-12-12T02:21:25.090" v="1402" actId="26606"/>
          <ac:spMkLst>
            <pc:docMk/>
            <pc:sldMk cId="4072713643" sldId="262"/>
            <ac:spMk id="51" creationId="{DBB05BAE-BBD3-4289-899F-A6851503C6B0}"/>
          </ac:spMkLst>
        </pc:spChg>
        <pc:spChg chg="add del">
          <ac:chgData name="Student - Wu Xinyun" userId="ee437a5f-e261-440e-8c6f-92f9acb859ea" providerId="ADAL" clId="{5B498B19-14BB-4A63-9C0A-2660C99D16E8}" dt="2021-12-12T02:21:25.090" v="1402" actId="26606"/>
          <ac:spMkLst>
            <pc:docMk/>
            <pc:sldMk cId="4072713643" sldId="262"/>
            <ac:spMk id="53" creationId="{9874D11C-36F5-4BBE-A490-019A54E953B0}"/>
          </ac:spMkLst>
        </pc:spChg>
        <pc:spChg chg="add del">
          <ac:chgData name="Student - Wu Xinyun" userId="ee437a5f-e261-440e-8c6f-92f9acb859ea" providerId="ADAL" clId="{5B498B19-14BB-4A63-9C0A-2660C99D16E8}" dt="2021-12-12T02:21:35.394" v="1404" actId="26606"/>
          <ac:spMkLst>
            <pc:docMk/>
            <pc:sldMk cId="4072713643" sldId="262"/>
            <ac:spMk id="55" creationId="{D94A7024-D948-494D-8920-BBA2DA07D15B}"/>
          </ac:spMkLst>
        </pc:spChg>
        <pc:spChg chg="add del">
          <ac:chgData name="Student - Wu Xinyun" userId="ee437a5f-e261-440e-8c6f-92f9acb859ea" providerId="ADAL" clId="{5B498B19-14BB-4A63-9C0A-2660C99D16E8}" dt="2021-12-12T02:21:37.076" v="1406" actId="26606"/>
          <ac:spMkLst>
            <pc:docMk/>
            <pc:sldMk cId="4072713643" sldId="262"/>
            <ac:spMk id="57" creationId="{9F4444CE-BC8D-4D61-B303-4C05614E62AB}"/>
          </ac:spMkLst>
        </pc:spChg>
        <pc:spChg chg="add del">
          <ac:chgData name="Student - Wu Xinyun" userId="ee437a5f-e261-440e-8c6f-92f9acb859ea" providerId="ADAL" clId="{5B498B19-14BB-4A63-9C0A-2660C99D16E8}" dt="2021-12-12T02:21:37.076" v="1406" actId="26606"/>
          <ac:spMkLst>
            <pc:docMk/>
            <pc:sldMk cId="4072713643" sldId="262"/>
            <ac:spMk id="58" creationId="{62423CA5-E2E1-4789-B759-9906C1C94063}"/>
          </ac:spMkLst>
        </pc:spChg>
        <pc:spChg chg="add del">
          <ac:chgData name="Student - Wu Xinyun" userId="ee437a5f-e261-440e-8c6f-92f9acb859ea" providerId="ADAL" clId="{5B498B19-14BB-4A63-9C0A-2660C99D16E8}" dt="2021-12-12T02:21:37.076" v="1406" actId="26606"/>
          <ac:spMkLst>
            <pc:docMk/>
            <pc:sldMk cId="4072713643" sldId="262"/>
            <ac:spMk id="59" creationId="{73772B81-181F-48B7-8826-4D9686D15DF5}"/>
          </ac:spMkLst>
        </pc:spChg>
        <pc:spChg chg="add del">
          <ac:chgData name="Student - Wu Xinyun" userId="ee437a5f-e261-440e-8c6f-92f9acb859ea" providerId="ADAL" clId="{5B498B19-14BB-4A63-9C0A-2660C99D16E8}" dt="2021-12-12T02:21:37.076" v="1406" actId="26606"/>
          <ac:spMkLst>
            <pc:docMk/>
            <pc:sldMk cId="4072713643" sldId="262"/>
            <ac:spMk id="60" creationId="{B2205F6E-03C6-4E92-877C-E2482F6599AA}"/>
          </ac:spMkLst>
        </pc:spChg>
        <pc:spChg chg="add">
          <ac:chgData name="Student - Wu Xinyun" userId="ee437a5f-e261-440e-8c6f-92f9acb859ea" providerId="ADAL" clId="{5B498B19-14BB-4A63-9C0A-2660C99D16E8}" dt="2021-12-12T02:21:37.079" v="1407" actId="26606"/>
          <ac:spMkLst>
            <pc:docMk/>
            <pc:sldMk cId="4072713643" sldId="262"/>
            <ac:spMk id="62" creationId="{D94A7024-D948-494D-8920-BBA2DA07D15B}"/>
          </ac:spMkLst>
        </pc:spChg>
        <pc:grpChg chg="add del">
          <ac:chgData name="Student - Wu Xinyun" userId="ee437a5f-e261-440e-8c6f-92f9acb859ea" providerId="ADAL" clId="{5B498B19-14BB-4A63-9C0A-2660C99D16E8}" dt="2021-12-12T02:20:24.076" v="1273" actId="26606"/>
          <ac:grpSpMkLst>
            <pc:docMk/>
            <pc:sldMk cId="4072713643" sldId="262"/>
            <ac:grpSpMk id="10" creationId="{B4DE830A-B531-4A3B-96F6-0ECE88B08555}"/>
          </ac:grpSpMkLst>
        </pc:grpChg>
        <pc:picChg chg="add mod ord">
          <ac:chgData name="Student - Wu Xinyun" userId="ee437a5f-e261-440e-8c6f-92f9acb859ea" providerId="ADAL" clId="{5B498B19-14BB-4A63-9C0A-2660C99D16E8}" dt="2021-12-12T02:21:37.076" v="1406" actId="26606"/>
          <ac:picMkLst>
            <pc:docMk/>
            <pc:sldMk cId="4072713643" sldId="262"/>
            <ac:picMk id="5" creationId="{013A27C7-1301-4847-9379-9B9F0D1238E0}"/>
          </ac:picMkLst>
        </pc:picChg>
        <pc:cxnChg chg="add del">
          <ac:chgData name="Student - Wu Xinyun" userId="ee437a5f-e261-440e-8c6f-92f9acb859ea" providerId="ADAL" clId="{5B498B19-14BB-4A63-9C0A-2660C99D16E8}" dt="2021-12-12T02:20:32.669" v="1276" actId="26606"/>
          <ac:cxnSpMkLst>
            <pc:docMk/>
            <pc:sldMk cId="4072713643" sldId="262"/>
            <ac:cxnSpMk id="12" creationId="{2AFD8CBA-54A3-4363-991B-B9C631BBFA74}"/>
          </ac:cxnSpMkLst>
        </pc:cxnChg>
        <pc:cxnChg chg="add del">
          <ac:chgData name="Student - Wu Xinyun" userId="ee437a5f-e261-440e-8c6f-92f9acb859ea" providerId="ADAL" clId="{5B498B19-14BB-4A63-9C0A-2660C99D16E8}" dt="2021-12-12T02:20:32.669" v="1276" actId="26606"/>
          <ac:cxnSpMkLst>
            <pc:docMk/>
            <pc:sldMk cId="4072713643" sldId="262"/>
            <ac:cxnSpMk id="25" creationId="{64FA5DFF-7FE6-4855-84E6-DFA78EE978BD}"/>
          </ac:cxnSpMkLst>
        </pc:cxnChg>
        <pc:cxnChg chg="add del">
          <ac:chgData name="Student - Wu Xinyun" userId="ee437a5f-e261-440e-8c6f-92f9acb859ea" providerId="ADAL" clId="{5B498B19-14BB-4A63-9C0A-2660C99D16E8}" dt="2021-12-12T02:21:25.090" v="1402" actId="26606"/>
          <ac:cxnSpMkLst>
            <pc:docMk/>
            <pc:sldMk cId="4072713643" sldId="262"/>
            <ac:cxnSpMk id="37" creationId="{64FA5DFF-7FE6-4855-84E6-DFA78EE978BD}"/>
          </ac:cxnSpMkLst>
        </pc:cxnChg>
        <pc:cxnChg chg="add del">
          <ac:chgData name="Student - Wu Xinyun" userId="ee437a5f-e261-440e-8c6f-92f9acb859ea" providerId="ADAL" clId="{5B498B19-14BB-4A63-9C0A-2660C99D16E8}" dt="2021-12-12T02:21:25.090" v="1402" actId="26606"/>
          <ac:cxnSpMkLst>
            <pc:docMk/>
            <pc:sldMk cId="4072713643" sldId="262"/>
            <ac:cxnSpMk id="39" creationId="{2AFD8CBA-54A3-4363-991B-B9C631BBFA74}"/>
          </ac:cxnSpMkLst>
        </pc:cxnChg>
      </pc:sldChg>
      <pc:sldChg chg="addSp delSp modSp new mod setBg">
        <pc:chgData name="Student - Wu Xinyun" userId="ee437a5f-e261-440e-8c6f-92f9acb859ea" providerId="ADAL" clId="{5B498B19-14BB-4A63-9C0A-2660C99D16E8}" dt="2021-12-12T02:28:48.204" v="1951" actId="20577"/>
        <pc:sldMkLst>
          <pc:docMk/>
          <pc:sldMk cId="911029361" sldId="263"/>
        </pc:sldMkLst>
        <pc:spChg chg="mod">
          <ac:chgData name="Student - Wu Xinyun" userId="ee437a5f-e261-440e-8c6f-92f9acb859ea" providerId="ADAL" clId="{5B498B19-14BB-4A63-9C0A-2660C99D16E8}" dt="2021-12-12T02:28:48.204" v="1951" actId="20577"/>
          <ac:spMkLst>
            <pc:docMk/>
            <pc:sldMk cId="911029361" sldId="263"/>
            <ac:spMk id="2" creationId="{D17DC3C9-B213-4F10-B618-7ADB43716198}"/>
          </ac:spMkLst>
        </pc:spChg>
        <pc:spChg chg="add del mod ord">
          <ac:chgData name="Student - Wu Xinyun" userId="ee437a5f-e261-440e-8c6f-92f9acb859ea" providerId="ADAL" clId="{5B498B19-14BB-4A63-9C0A-2660C99D16E8}" dt="2021-12-12T02:28:33.343" v="1935" actId="26606"/>
          <ac:spMkLst>
            <pc:docMk/>
            <pc:sldMk cId="911029361" sldId="263"/>
            <ac:spMk id="3" creationId="{D344DC16-B839-47B7-85F9-34D94BBE2411}"/>
          </ac:spMkLst>
        </pc:spChg>
        <pc:picChg chg="add del mod ord">
          <ac:chgData name="Student - Wu Xinyun" userId="ee437a5f-e261-440e-8c6f-92f9acb859ea" providerId="ADAL" clId="{5B498B19-14BB-4A63-9C0A-2660C99D16E8}" dt="2021-12-12T02:26:26.791" v="1652" actId="22"/>
          <ac:picMkLst>
            <pc:docMk/>
            <pc:sldMk cId="911029361" sldId="263"/>
            <ac:picMk id="5" creationId="{4239EB01-FC3A-40DA-B49E-71FF81FF5997}"/>
          </ac:picMkLst>
        </pc:picChg>
        <pc:picChg chg="add mod ord">
          <ac:chgData name="Student - Wu Xinyun" userId="ee437a5f-e261-440e-8c6f-92f9acb859ea" providerId="ADAL" clId="{5B498B19-14BB-4A63-9C0A-2660C99D16E8}" dt="2021-12-12T02:28:36.854" v="1936" actId="14100"/>
          <ac:picMkLst>
            <pc:docMk/>
            <pc:sldMk cId="911029361" sldId="263"/>
            <ac:picMk id="7" creationId="{410E5467-7836-465D-9CF5-038525F62882}"/>
          </ac:picMkLst>
        </pc:picChg>
      </pc:sldChg>
      <pc:sldChg chg="addSp delSp modSp new mod setBg">
        <pc:chgData name="Student - Wu Xinyun" userId="ee437a5f-e261-440e-8c6f-92f9acb859ea" providerId="ADAL" clId="{5B498B19-14BB-4A63-9C0A-2660C99D16E8}" dt="2021-12-12T02:30:31.451" v="2071" actId="20577"/>
        <pc:sldMkLst>
          <pc:docMk/>
          <pc:sldMk cId="2506494405" sldId="264"/>
        </pc:sldMkLst>
        <pc:spChg chg="mod ord">
          <ac:chgData name="Student - Wu Xinyun" userId="ee437a5f-e261-440e-8c6f-92f9acb859ea" providerId="ADAL" clId="{5B498B19-14BB-4A63-9C0A-2660C99D16E8}" dt="2021-12-12T02:29:42.151" v="1972" actId="14100"/>
          <ac:spMkLst>
            <pc:docMk/>
            <pc:sldMk cId="2506494405" sldId="264"/>
            <ac:spMk id="2" creationId="{91BABED5-8E77-415A-9BA3-FDFA6D16D2AF}"/>
          </ac:spMkLst>
        </pc:spChg>
        <pc:spChg chg="add del mod ord">
          <ac:chgData name="Student - Wu Xinyun" userId="ee437a5f-e261-440e-8c6f-92f9acb859ea" providerId="ADAL" clId="{5B498B19-14BB-4A63-9C0A-2660C99D16E8}" dt="2021-12-12T02:29:25.420" v="1969" actId="26606"/>
          <ac:spMkLst>
            <pc:docMk/>
            <pc:sldMk cId="2506494405" sldId="264"/>
            <ac:spMk id="3" creationId="{D80A38E3-E6A2-4010-B6C9-A2D68305FF7C}"/>
          </ac:spMkLst>
        </pc:spChg>
        <pc:spChg chg="add del">
          <ac:chgData name="Student - Wu Xinyun" userId="ee437a5f-e261-440e-8c6f-92f9acb859ea" providerId="ADAL" clId="{5B498B19-14BB-4A63-9C0A-2660C99D16E8}" dt="2021-12-12T02:29:16.523" v="1962" actId="26606"/>
          <ac:spMkLst>
            <pc:docMk/>
            <pc:sldMk cId="2506494405" sldId="264"/>
            <ac:spMk id="10" creationId="{3BCB5F6A-9EB0-40B0-9D13-3023E9A20508}"/>
          </ac:spMkLst>
        </pc:spChg>
        <pc:spChg chg="add">
          <ac:chgData name="Student - Wu Xinyun" userId="ee437a5f-e261-440e-8c6f-92f9acb859ea" providerId="ADAL" clId="{5B498B19-14BB-4A63-9C0A-2660C99D16E8}" dt="2021-12-12T02:29:25.420" v="1969" actId="26606"/>
          <ac:spMkLst>
            <pc:docMk/>
            <pc:sldMk cId="2506494405" sldId="264"/>
            <ac:spMk id="12" creationId="{D6320AF9-619A-4175-865B-5663E1AEF4C5}"/>
          </ac:spMkLst>
        </pc:spChg>
        <pc:spChg chg="add">
          <ac:chgData name="Student - Wu Xinyun" userId="ee437a5f-e261-440e-8c6f-92f9acb859ea" providerId="ADAL" clId="{5B498B19-14BB-4A63-9C0A-2660C99D16E8}" dt="2021-12-12T02:29:25.420" v="1969" actId="26606"/>
          <ac:spMkLst>
            <pc:docMk/>
            <pc:sldMk cId="2506494405" sldId="264"/>
            <ac:spMk id="18" creationId="{7E018740-5C2B-4A41-AC1A-7E68D1EC1954}"/>
          </ac:spMkLst>
        </pc:spChg>
        <pc:spChg chg="add">
          <ac:chgData name="Student - Wu Xinyun" userId="ee437a5f-e261-440e-8c6f-92f9acb859ea" providerId="ADAL" clId="{5B498B19-14BB-4A63-9C0A-2660C99D16E8}" dt="2021-12-12T02:29:25.420" v="1969" actId="26606"/>
          <ac:spMkLst>
            <pc:docMk/>
            <pc:sldMk cId="2506494405" sldId="264"/>
            <ac:spMk id="20" creationId="{166F75A4-C475-4941-8EE2-B80A06A2C1BB}"/>
          </ac:spMkLst>
        </pc:spChg>
        <pc:spChg chg="add">
          <ac:chgData name="Student - Wu Xinyun" userId="ee437a5f-e261-440e-8c6f-92f9acb859ea" providerId="ADAL" clId="{5B498B19-14BB-4A63-9C0A-2660C99D16E8}" dt="2021-12-12T02:29:25.420" v="1969" actId="26606"/>
          <ac:spMkLst>
            <pc:docMk/>
            <pc:sldMk cId="2506494405" sldId="264"/>
            <ac:spMk id="22" creationId="{A032553A-72E8-4B0D-8405-FF9771C9AF05}"/>
          </ac:spMkLst>
        </pc:spChg>
        <pc:spChg chg="add del">
          <ac:chgData name="Student - Wu Xinyun" userId="ee437a5f-e261-440e-8c6f-92f9acb859ea" providerId="ADAL" clId="{5B498B19-14BB-4A63-9C0A-2660C99D16E8}" dt="2021-12-12T02:29:23.783" v="1966" actId="26606"/>
          <ac:spMkLst>
            <pc:docMk/>
            <pc:sldMk cId="2506494405" sldId="264"/>
            <ac:spMk id="23" creationId="{D80A38E3-E6A2-4010-B6C9-A2D68305FF7C}"/>
          </ac:spMkLst>
        </pc:spChg>
        <pc:spChg chg="add">
          <ac:chgData name="Student - Wu Xinyun" userId="ee437a5f-e261-440e-8c6f-92f9acb859ea" providerId="ADAL" clId="{5B498B19-14BB-4A63-9C0A-2660C99D16E8}" dt="2021-12-12T02:29:25.420" v="1969" actId="26606"/>
          <ac:spMkLst>
            <pc:docMk/>
            <pc:sldMk cId="2506494405" sldId="264"/>
            <ac:spMk id="24" creationId="{765800AC-C3B9-498E-87BC-29FAE4C76B21}"/>
          </ac:spMkLst>
        </pc:spChg>
        <pc:spChg chg="add del">
          <ac:chgData name="Student - Wu Xinyun" userId="ee437a5f-e261-440e-8c6f-92f9acb859ea" providerId="ADAL" clId="{5B498B19-14BB-4A63-9C0A-2660C99D16E8}" dt="2021-12-12T02:29:25.405" v="1968" actId="26606"/>
          <ac:spMkLst>
            <pc:docMk/>
            <pc:sldMk cId="2506494405" sldId="264"/>
            <ac:spMk id="25" creationId="{D80A38E3-E6A2-4010-B6C9-A2D68305FF7C}"/>
          </ac:spMkLst>
        </pc:spChg>
        <pc:spChg chg="add">
          <ac:chgData name="Student - Wu Xinyun" userId="ee437a5f-e261-440e-8c6f-92f9acb859ea" providerId="ADAL" clId="{5B498B19-14BB-4A63-9C0A-2660C99D16E8}" dt="2021-12-12T02:29:25.420" v="1969" actId="26606"/>
          <ac:spMkLst>
            <pc:docMk/>
            <pc:sldMk cId="2506494405" sldId="264"/>
            <ac:spMk id="26" creationId="{1F9D6ACB-2FF4-49F9-978A-E0D5327FC635}"/>
          </ac:spMkLst>
        </pc:spChg>
        <pc:spChg chg="add">
          <ac:chgData name="Student - Wu Xinyun" userId="ee437a5f-e261-440e-8c6f-92f9acb859ea" providerId="ADAL" clId="{5B498B19-14BB-4A63-9C0A-2660C99D16E8}" dt="2021-12-12T02:29:25.420" v="1969" actId="26606"/>
          <ac:spMkLst>
            <pc:docMk/>
            <pc:sldMk cId="2506494405" sldId="264"/>
            <ac:spMk id="27" creationId="{A65AC7D1-EAA9-48F5-B509-60A7F50BF703}"/>
          </ac:spMkLst>
        </pc:spChg>
        <pc:spChg chg="add">
          <ac:chgData name="Student - Wu Xinyun" userId="ee437a5f-e261-440e-8c6f-92f9acb859ea" providerId="ADAL" clId="{5B498B19-14BB-4A63-9C0A-2660C99D16E8}" dt="2021-12-12T02:29:25.420" v="1969" actId="26606"/>
          <ac:spMkLst>
            <pc:docMk/>
            <pc:sldMk cId="2506494405" sldId="264"/>
            <ac:spMk id="28" creationId="{A5EC319D-0FEA-4B95-A3EA-01E35672C95B}"/>
          </ac:spMkLst>
        </pc:spChg>
        <pc:spChg chg="add mod">
          <ac:chgData name="Student - Wu Xinyun" userId="ee437a5f-e261-440e-8c6f-92f9acb859ea" providerId="ADAL" clId="{5B498B19-14BB-4A63-9C0A-2660C99D16E8}" dt="2021-12-12T02:30:31.451" v="2071" actId="20577"/>
          <ac:spMkLst>
            <pc:docMk/>
            <pc:sldMk cId="2506494405" sldId="264"/>
            <ac:spMk id="29" creationId="{D80A38E3-E6A2-4010-B6C9-A2D68305FF7C}"/>
          </ac:spMkLst>
        </pc:spChg>
        <pc:grpChg chg="add del">
          <ac:chgData name="Student - Wu Xinyun" userId="ee437a5f-e261-440e-8c6f-92f9acb859ea" providerId="ADAL" clId="{5B498B19-14BB-4A63-9C0A-2660C99D16E8}" dt="2021-12-12T02:29:20.329" v="1964" actId="26606"/>
          <ac:grpSpMkLst>
            <pc:docMk/>
            <pc:sldMk cId="2506494405" sldId="264"/>
            <ac:grpSpMk id="21" creationId="{88C9B83F-64CD-41C1-925F-A08801FFD0BD}"/>
          </ac:grpSpMkLst>
        </pc:grpChg>
        <pc:picChg chg="add mod">
          <ac:chgData name="Student - Wu Xinyun" userId="ee437a5f-e261-440e-8c6f-92f9acb859ea" providerId="ADAL" clId="{5B498B19-14BB-4A63-9C0A-2660C99D16E8}" dt="2021-12-12T02:29:31.181" v="1971" actId="1076"/>
          <ac:picMkLst>
            <pc:docMk/>
            <pc:sldMk cId="2506494405" sldId="264"/>
            <ac:picMk id="5" creationId="{1F590FC7-2FEC-4B5D-A525-3D3AE5FF1B7F}"/>
          </ac:picMkLst>
        </pc:picChg>
        <pc:cxnChg chg="add">
          <ac:chgData name="Student - Wu Xinyun" userId="ee437a5f-e261-440e-8c6f-92f9acb859ea" providerId="ADAL" clId="{5B498B19-14BB-4A63-9C0A-2660C99D16E8}" dt="2021-12-12T02:29:25.420" v="1969" actId="26606"/>
          <ac:cxnSpMkLst>
            <pc:docMk/>
            <pc:sldMk cId="2506494405" sldId="264"/>
            <ac:cxnSpMk id="14" creationId="{063B6EC6-D752-4EE7-908B-F8F19E8C7FEA}"/>
          </ac:cxnSpMkLst>
        </pc:cxnChg>
        <pc:cxnChg chg="add">
          <ac:chgData name="Student - Wu Xinyun" userId="ee437a5f-e261-440e-8c6f-92f9acb859ea" providerId="ADAL" clId="{5B498B19-14BB-4A63-9C0A-2660C99D16E8}" dt="2021-12-12T02:29:25.420" v="1969" actId="26606"/>
          <ac:cxnSpMkLst>
            <pc:docMk/>
            <pc:sldMk cId="2506494405" sldId="264"/>
            <ac:cxnSpMk id="16" creationId="{EFECD4E8-AD3E-4228-82A2-9461958EA94D}"/>
          </ac:cxnSpMkLst>
        </pc:cxnChg>
      </pc:sldChg>
      <pc:sldChg chg="addSp delSp modSp new mod setBg">
        <pc:chgData name="Student - Wu Xinyun" userId="ee437a5f-e261-440e-8c6f-92f9acb859ea" providerId="ADAL" clId="{5B498B19-14BB-4A63-9C0A-2660C99D16E8}" dt="2021-12-12T02:30:59.066" v="2086" actId="26606"/>
        <pc:sldMkLst>
          <pc:docMk/>
          <pc:sldMk cId="2095718817" sldId="265"/>
        </pc:sldMkLst>
        <pc:spChg chg="mod">
          <ac:chgData name="Student - Wu Xinyun" userId="ee437a5f-e261-440e-8c6f-92f9acb859ea" providerId="ADAL" clId="{5B498B19-14BB-4A63-9C0A-2660C99D16E8}" dt="2021-12-12T02:30:59.066" v="2086" actId="26606"/>
          <ac:spMkLst>
            <pc:docMk/>
            <pc:sldMk cId="2095718817" sldId="265"/>
            <ac:spMk id="2" creationId="{E98D917F-532D-414D-A5CE-DC574EAAF165}"/>
          </ac:spMkLst>
        </pc:spChg>
        <pc:spChg chg="del">
          <ac:chgData name="Student - Wu Xinyun" userId="ee437a5f-e261-440e-8c6f-92f9acb859ea" providerId="ADAL" clId="{5B498B19-14BB-4A63-9C0A-2660C99D16E8}" dt="2021-12-12T02:30:59.066" v="2086" actId="26606"/>
          <ac:spMkLst>
            <pc:docMk/>
            <pc:sldMk cId="2095718817" sldId="265"/>
            <ac:spMk id="3" creationId="{2F64315E-753F-47A6-AA39-4F7BF9BE1B7F}"/>
          </ac:spMkLst>
        </pc:spChg>
        <pc:spChg chg="add">
          <ac:chgData name="Student - Wu Xinyun" userId="ee437a5f-e261-440e-8c6f-92f9acb859ea" providerId="ADAL" clId="{5B498B19-14BB-4A63-9C0A-2660C99D16E8}" dt="2021-12-12T02:30:59.066" v="2086" actId="26606"/>
          <ac:spMkLst>
            <pc:docMk/>
            <pc:sldMk cId="2095718817" sldId="265"/>
            <ac:spMk id="22" creationId="{5A7802B6-FF37-40CF-A7E2-6F2A0D9A91EF}"/>
          </ac:spMkLst>
        </pc:spChg>
        <pc:grpChg chg="add">
          <ac:chgData name="Student - Wu Xinyun" userId="ee437a5f-e261-440e-8c6f-92f9acb859ea" providerId="ADAL" clId="{5B498B19-14BB-4A63-9C0A-2660C99D16E8}" dt="2021-12-12T02:30:59.066" v="2086" actId="26606"/>
          <ac:grpSpMkLst>
            <pc:docMk/>
            <pc:sldMk cId="2095718817" sldId="265"/>
            <ac:grpSpMk id="10" creationId="{B4DE830A-B531-4A3B-96F6-0ECE88B08555}"/>
          </ac:grpSpMkLst>
        </pc:grpChg>
        <pc:picChg chg="add">
          <ac:chgData name="Student - Wu Xinyun" userId="ee437a5f-e261-440e-8c6f-92f9acb859ea" providerId="ADAL" clId="{5B498B19-14BB-4A63-9C0A-2660C99D16E8}" dt="2021-12-12T02:30:59.066" v="2086" actId="26606"/>
          <ac:picMkLst>
            <pc:docMk/>
            <pc:sldMk cId="2095718817" sldId="265"/>
            <ac:picMk id="7" creationId="{A3CEA110-4B89-4E08-B875-5F3BE2903C5E}"/>
          </ac:picMkLst>
        </pc:picChg>
      </pc:sldChg>
      <pc:sldMasterChg chg="add del addSldLayout delSldLayout">
        <pc:chgData name="Student - Wu Xinyun" userId="ee437a5f-e261-440e-8c6f-92f9acb859ea" providerId="ADAL" clId="{5B498B19-14BB-4A63-9C0A-2660C99D16E8}" dt="2021-12-12T02:03:01.130" v="57" actId="26606"/>
        <pc:sldMasterMkLst>
          <pc:docMk/>
          <pc:sldMasterMk cId="3641731649" sldId="2147483677"/>
        </pc:sldMasterMkLst>
        <pc:sldLayoutChg chg="add del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3641731649" sldId="2147483677"/>
            <pc:sldLayoutMk cId="3915321710" sldId="2147483678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3641731649" sldId="2147483677"/>
            <pc:sldLayoutMk cId="2025024612" sldId="2147483679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3641731649" sldId="2147483677"/>
            <pc:sldLayoutMk cId="1205976801" sldId="2147483680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3641731649" sldId="2147483677"/>
            <pc:sldLayoutMk cId="730524547" sldId="2147483681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3641731649" sldId="2147483677"/>
            <pc:sldLayoutMk cId="2423014009" sldId="2147483682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3641731649" sldId="2147483677"/>
            <pc:sldLayoutMk cId="2923477251" sldId="2147483683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3641731649" sldId="2147483677"/>
            <pc:sldLayoutMk cId="1539344475" sldId="2147483684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3641731649" sldId="2147483677"/>
            <pc:sldLayoutMk cId="874119947" sldId="2147483685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3641731649" sldId="2147483677"/>
            <pc:sldLayoutMk cId="1527851145" sldId="2147483686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3641731649" sldId="2147483677"/>
            <pc:sldLayoutMk cId="1611736143" sldId="2147483687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3641731649" sldId="2147483677"/>
            <pc:sldLayoutMk cId="3770717598" sldId="2147483688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3641731649" sldId="2147483677"/>
            <pc:sldLayoutMk cId="3977853107" sldId="2147483689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3641731649" sldId="2147483677"/>
            <pc:sldLayoutMk cId="2165175174" sldId="2147483690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3641731649" sldId="2147483677"/>
            <pc:sldLayoutMk cId="2118079339" sldId="2147483691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3641731649" sldId="2147483677"/>
            <pc:sldLayoutMk cId="3761810983" sldId="2147483692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3641731649" sldId="2147483677"/>
            <pc:sldLayoutMk cId="4184690232" sldId="2147483693"/>
          </pc:sldLayoutMkLst>
        </pc:sldLayoutChg>
      </pc:sldMasterChg>
      <pc:sldMasterChg chg="add del addSldLayout delSldLayout">
        <pc:chgData name="Student - Wu Xinyun" userId="ee437a5f-e261-440e-8c6f-92f9acb859ea" providerId="ADAL" clId="{5B498B19-14BB-4A63-9C0A-2660C99D16E8}" dt="2021-12-12T02:02:56.973" v="54" actId="26606"/>
        <pc:sldMasterMkLst>
          <pc:docMk/>
          <pc:sldMasterMk cId="3900029495" sldId="2147483702"/>
        </pc:sldMasterMkLst>
        <pc:sldLayoutChg chg="add del">
          <pc:chgData name="Student - Wu Xinyun" userId="ee437a5f-e261-440e-8c6f-92f9acb859ea" providerId="ADAL" clId="{5B498B19-14BB-4A63-9C0A-2660C99D16E8}" dt="2021-12-12T02:02:56.973" v="54" actId="26606"/>
          <pc:sldLayoutMkLst>
            <pc:docMk/>
            <pc:sldMasterMk cId="3900029495" sldId="2147483702"/>
            <pc:sldLayoutMk cId="3541537531" sldId="2147483694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2:56.973" v="54" actId="26606"/>
          <pc:sldLayoutMkLst>
            <pc:docMk/>
            <pc:sldMasterMk cId="3900029495" sldId="2147483702"/>
            <pc:sldLayoutMk cId="3739368426" sldId="2147483695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2:56.973" v="54" actId="26606"/>
          <pc:sldLayoutMkLst>
            <pc:docMk/>
            <pc:sldMasterMk cId="3900029495" sldId="2147483702"/>
            <pc:sldLayoutMk cId="2707111820" sldId="2147483696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2:56.973" v="54" actId="26606"/>
          <pc:sldLayoutMkLst>
            <pc:docMk/>
            <pc:sldMasterMk cId="3900029495" sldId="2147483702"/>
            <pc:sldLayoutMk cId="1032618068" sldId="2147483697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2:56.973" v="54" actId="26606"/>
          <pc:sldLayoutMkLst>
            <pc:docMk/>
            <pc:sldMasterMk cId="3900029495" sldId="2147483702"/>
            <pc:sldLayoutMk cId="1733116264" sldId="2147483698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2:56.973" v="54" actId="26606"/>
          <pc:sldLayoutMkLst>
            <pc:docMk/>
            <pc:sldMasterMk cId="3900029495" sldId="2147483702"/>
            <pc:sldLayoutMk cId="1396381249" sldId="2147483699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2:56.973" v="54" actId="26606"/>
          <pc:sldLayoutMkLst>
            <pc:docMk/>
            <pc:sldMasterMk cId="3900029495" sldId="2147483702"/>
            <pc:sldLayoutMk cId="4144885417" sldId="2147483700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2:56.973" v="54" actId="26606"/>
          <pc:sldLayoutMkLst>
            <pc:docMk/>
            <pc:sldMasterMk cId="3900029495" sldId="2147483702"/>
            <pc:sldLayoutMk cId="2645150112" sldId="2147483701"/>
          </pc:sldLayoutMkLst>
        </pc:sldLayoutChg>
        <pc:sldLayoutChg chg="add del replId">
          <pc:chgData name="Student - Wu Xinyun" userId="ee437a5f-e261-440e-8c6f-92f9acb859ea" providerId="ADAL" clId="{5B498B19-14BB-4A63-9C0A-2660C99D16E8}" dt="2021-12-12T02:02:56.973" v="54" actId="26606"/>
          <pc:sldLayoutMkLst>
            <pc:docMk/>
            <pc:sldMasterMk cId="3900029495" sldId="2147483702"/>
            <pc:sldLayoutMk cId="2191094357" sldId="2147483703"/>
          </pc:sldLayoutMkLst>
        </pc:sldLayoutChg>
        <pc:sldLayoutChg chg="add del replId">
          <pc:chgData name="Student - Wu Xinyun" userId="ee437a5f-e261-440e-8c6f-92f9acb859ea" providerId="ADAL" clId="{5B498B19-14BB-4A63-9C0A-2660C99D16E8}" dt="2021-12-12T02:02:56.973" v="54" actId="26606"/>
          <pc:sldLayoutMkLst>
            <pc:docMk/>
            <pc:sldMasterMk cId="3900029495" sldId="2147483702"/>
            <pc:sldLayoutMk cId="3049762051" sldId="2147483704"/>
          </pc:sldLayoutMkLst>
        </pc:sldLayoutChg>
        <pc:sldLayoutChg chg="add del replId">
          <pc:chgData name="Student - Wu Xinyun" userId="ee437a5f-e261-440e-8c6f-92f9acb859ea" providerId="ADAL" clId="{5B498B19-14BB-4A63-9C0A-2660C99D16E8}" dt="2021-12-12T02:02:56.973" v="54" actId="26606"/>
          <pc:sldLayoutMkLst>
            <pc:docMk/>
            <pc:sldMasterMk cId="3900029495" sldId="2147483702"/>
            <pc:sldLayoutMk cId="2426849043" sldId="2147483705"/>
          </pc:sldLayoutMkLst>
        </pc:sldLayoutChg>
      </pc:sldMasterChg>
      <pc:sldMasterChg chg="add addSldLayout">
        <pc:chgData name="Student - Wu Xinyun" userId="ee437a5f-e261-440e-8c6f-92f9acb859ea" providerId="ADAL" clId="{5B498B19-14BB-4A63-9C0A-2660C99D16E8}" dt="2021-12-12T02:03:01.130" v="57" actId="26606"/>
        <pc:sldMasterMkLst>
          <pc:docMk/>
          <pc:sldMasterMk cId="645025115" sldId="2147483728"/>
        </pc:sldMasterMkLst>
        <pc:sldLayoutChg chg="add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645025115" sldId="2147483728"/>
            <pc:sldLayoutMk cId="1917058240" sldId="2147483717"/>
          </pc:sldLayoutMkLst>
        </pc:sldLayoutChg>
        <pc:sldLayoutChg chg="add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645025115" sldId="2147483728"/>
            <pc:sldLayoutMk cId="3476901758" sldId="2147483718"/>
          </pc:sldLayoutMkLst>
        </pc:sldLayoutChg>
        <pc:sldLayoutChg chg="add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645025115" sldId="2147483728"/>
            <pc:sldLayoutMk cId="3892710970" sldId="2147483719"/>
          </pc:sldLayoutMkLst>
        </pc:sldLayoutChg>
        <pc:sldLayoutChg chg="add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645025115" sldId="2147483728"/>
            <pc:sldLayoutMk cId="2413484920" sldId="2147483720"/>
          </pc:sldLayoutMkLst>
        </pc:sldLayoutChg>
        <pc:sldLayoutChg chg="add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645025115" sldId="2147483728"/>
            <pc:sldLayoutMk cId="147342970" sldId="2147483721"/>
          </pc:sldLayoutMkLst>
        </pc:sldLayoutChg>
        <pc:sldLayoutChg chg="add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645025115" sldId="2147483728"/>
            <pc:sldLayoutMk cId="3336805958" sldId="2147483722"/>
          </pc:sldLayoutMkLst>
        </pc:sldLayoutChg>
        <pc:sldLayoutChg chg="add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645025115" sldId="2147483728"/>
            <pc:sldLayoutMk cId="3501196794" sldId="2147483723"/>
          </pc:sldLayoutMkLst>
        </pc:sldLayoutChg>
        <pc:sldLayoutChg chg="add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645025115" sldId="2147483728"/>
            <pc:sldLayoutMk cId="3093004042" sldId="2147483724"/>
          </pc:sldLayoutMkLst>
        </pc:sldLayoutChg>
        <pc:sldLayoutChg chg="add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645025115" sldId="2147483728"/>
            <pc:sldLayoutMk cId="3288314790" sldId="2147483725"/>
          </pc:sldLayoutMkLst>
        </pc:sldLayoutChg>
        <pc:sldLayoutChg chg="add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645025115" sldId="2147483728"/>
            <pc:sldLayoutMk cId="243515131" sldId="2147483726"/>
          </pc:sldLayoutMkLst>
        </pc:sldLayoutChg>
        <pc:sldLayoutChg chg="add">
          <pc:chgData name="Student - Wu Xinyun" userId="ee437a5f-e261-440e-8c6f-92f9acb859ea" providerId="ADAL" clId="{5B498B19-14BB-4A63-9C0A-2660C99D16E8}" dt="2021-12-12T02:03:01.130" v="57" actId="26606"/>
          <pc:sldLayoutMkLst>
            <pc:docMk/>
            <pc:sldMasterMk cId="645025115" sldId="2147483728"/>
            <pc:sldLayoutMk cId="3075630633" sldId="2147483727"/>
          </pc:sldLayoutMkLst>
        </pc:sldLayoutChg>
      </pc:sldMasterChg>
      <pc:sldMasterChg chg="add del addSldLayout delSldLayout">
        <pc:chgData name="Student - Wu Xinyun" userId="ee437a5f-e261-440e-8c6f-92f9acb859ea" providerId="ADAL" clId="{5B498B19-14BB-4A63-9C0A-2660C99D16E8}" dt="2021-12-12T02:03:01.045" v="56" actId="26606"/>
        <pc:sldMasterMkLst>
          <pc:docMk/>
          <pc:sldMasterMk cId="2641244808" sldId="2147483741"/>
        </pc:sldMasterMkLst>
        <pc:sldLayoutChg chg="add del">
          <pc:chgData name="Student - Wu Xinyun" userId="ee437a5f-e261-440e-8c6f-92f9acb859ea" providerId="ADAL" clId="{5B498B19-14BB-4A63-9C0A-2660C99D16E8}" dt="2021-12-12T02:03:01.045" v="56" actId="26606"/>
          <pc:sldLayoutMkLst>
            <pc:docMk/>
            <pc:sldMasterMk cId="2641244808" sldId="2147483741"/>
            <pc:sldLayoutMk cId="848370436" sldId="2147483730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045" v="56" actId="26606"/>
          <pc:sldLayoutMkLst>
            <pc:docMk/>
            <pc:sldMasterMk cId="2641244808" sldId="2147483741"/>
            <pc:sldLayoutMk cId="1361538722" sldId="2147483731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045" v="56" actId="26606"/>
          <pc:sldLayoutMkLst>
            <pc:docMk/>
            <pc:sldMasterMk cId="2641244808" sldId="2147483741"/>
            <pc:sldLayoutMk cId="118775429" sldId="2147483732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045" v="56" actId="26606"/>
          <pc:sldLayoutMkLst>
            <pc:docMk/>
            <pc:sldMasterMk cId="2641244808" sldId="2147483741"/>
            <pc:sldLayoutMk cId="1725615396" sldId="2147483733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045" v="56" actId="26606"/>
          <pc:sldLayoutMkLst>
            <pc:docMk/>
            <pc:sldMasterMk cId="2641244808" sldId="2147483741"/>
            <pc:sldLayoutMk cId="796593636" sldId="2147483734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045" v="56" actId="26606"/>
          <pc:sldLayoutMkLst>
            <pc:docMk/>
            <pc:sldMasterMk cId="2641244808" sldId="2147483741"/>
            <pc:sldLayoutMk cId="1982941242" sldId="2147483735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045" v="56" actId="26606"/>
          <pc:sldLayoutMkLst>
            <pc:docMk/>
            <pc:sldMasterMk cId="2641244808" sldId="2147483741"/>
            <pc:sldLayoutMk cId="1604219751" sldId="2147483736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045" v="56" actId="26606"/>
          <pc:sldLayoutMkLst>
            <pc:docMk/>
            <pc:sldMasterMk cId="2641244808" sldId="2147483741"/>
            <pc:sldLayoutMk cId="975751741" sldId="2147483737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045" v="56" actId="26606"/>
          <pc:sldLayoutMkLst>
            <pc:docMk/>
            <pc:sldMasterMk cId="2641244808" sldId="2147483741"/>
            <pc:sldLayoutMk cId="3837930881" sldId="2147483738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045" v="56" actId="26606"/>
          <pc:sldLayoutMkLst>
            <pc:docMk/>
            <pc:sldMasterMk cId="2641244808" sldId="2147483741"/>
            <pc:sldLayoutMk cId="3127293176" sldId="2147483739"/>
          </pc:sldLayoutMkLst>
        </pc:sldLayoutChg>
        <pc:sldLayoutChg chg="add del">
          <pc:chgData name="Student - Wu Xinyun" userId="ee437a5f-e261-440e-8c6f-92f9acb859ea" providerId="ADAL" clId="{5B498B19-14BB-4A63-9C0A-2660C99D16E8}" dt="2021-12-12T02:03:01.045" v="56" actId="26606"/>
          <pc:sldLayoutMkLst>
            <pc:docMk/>
            <pc:sldMasterMk cId="2641244808" sldId="2147483741"/>
            <pc:sldLayoutMk cId="4011457605" sldId="2147483740"/>
          </pc:sldLayoutMkLst>
        </pc:sldLayoutChg>
      </pc:sldMasterChg>
    </pc:docChg>
  </pc:docChgLst>
  <pc:docChgLst>
    <pc:chgData name="Student - Cui Wenqi" userId="S::wenqi_cui@mymail.sutd.edu.sg::35ed23db-4088-454d-b2eb-17ecf5fa29f5" providerId="AD" clId="Web-{86C7506D-B0C9-42D9-A32E-7A50F348DEC4}"/>
    <pc:docChg chg="modSld">
      <pc:chgData name="Student - Cui Wenqi" userId="S::wenqi_cui@mymail.sutd.edu.sg::35ed23db-4088-454d-b2eb-17ecf5fa29f5" providerId="AD" clId="Web-{86C7506D-B0C9-42D9-A32E-7A50F348DEC4}" dt="2021-12-12T07:30:49.829" v="60" actId="1076"/>
      <pc:docMkLst>
        <pc:docMk/>
      </pc:docMkLst>
      <pc:sldChg chg="modSp">
        <pc:chgData name="Student - Cui Wenqi" userId="S::wenqi_cui@mymail.sutd.edu.sg::35ed23db-4088-454d-b2eb-17ecf5fa29f5" providerId="AD" clId="Web-{86C7506D-B0C9-42D9-A32E-7A50F348DEC4}" dt="2021-12-12T07:15:16.949" v="0" actId="1076"/>
        <pc:sldMkLst>
          <pc:docMk/>
          <pc:sldMk cId="1143244408" sldId="257"/>
        </pc:sldMkLst>
        <pc:graphicFrameChg chg="mod">
          <ac:chgData name="Student - Cui Wenqi" userId="S::wenqi_cui@mymail.sutd.edu.sg::35ed23db-4088-454d-b2eb-17ecf5fa29f5" providerId="AD" clId="Web-{86C7506D-B0C9-42D9-A32E-7A50F348DEC4}" dt="2021-12-12T07:15:16.949" v="0" actId="1076"/>
          <ac:graphicFrameMkLst>
            <pc:docMk/>
            <pc:sldMk cId="1143244408" sldId="257"/>
            <ac:graphicFrameMk id="91" creationId="{EB501E9D-0619-44AD-BD16-997CE8AA1E3F}"/>
          </ac:graphicFrameMkLst>
        </pc:graphicFrameChg>
      </pc:sldChg>
      <pc:sldChg chg="modSp">
        <pc:chgData name="Student - Cui Wenqi" userId="S::wenqi_cui@mymail.sutd.edu.sg::35ed23db-4088-454d-b2eb-17ecf5fa29f5" providerId="AD" clId="Web-{86C7506D-B0C9-42D9-A32E-7A50F348DEC4}" dt="2021-12-12T07:16:48.404" v="8" actId="1076"/>
        <pc:sldMkLst>
          <pc:docMk/>
          <pc:sldMk cId="1620953453" sldId="258"/>
        </pc:sldMkLst>
        <pc:graphicFrameChg chg="mod modGraphic">
          <ac:chgData name="Student - Cui Wenqi" userId="S::wenqi_cui@mymail.sutd.edu.sg::35ed23db-4088-454d-b2eb-17ecf5fa29f5" providerId="AD" clId="Web-{86C7506D-B0C9-42D9-A32E-7A50F348DEC4}" dt="2021-12-12T07:16:48.404" v="8" actId="1076"/>
          <ac:graphicFrameMkLst>
            <pc:docMk/>
            <pc:sldMk cId="1620953453" sldId="258"/>
            <ac:graphicFrameMk id="25" creationId="{9FFDE185-DB76-4DFC-944A-CE5D242A6654}"/>
          </ac:graphicFrameMkLst>
        </pc:graphicFrameChg>
      </pc:sldChg>
      <pc:sldChg chg="modSp">
        <pc:chgData name="Student - Cui Wenqi" userId="S::wenqi_cui@mymail.sutd.edu.sg::35ed23db-4088-454d-b2eb-17ecf5fa29f5" providerId="AD" clId="Web-{86C7506D-B0C9-42D9-A32E-7A50F348DEC4}" dt="2021-12-12T07:17:09.139" v="9" actId="1076"/>
        <pc:sldMkLst>
          <pc:docMk/>
          <pc:sldMk cId="368613755" sldId="260"/>
        </pc:sldMkLst>
        <pc:spChg chg="mod">
          <ac:chgData name="Student - Cui Wenqi" userId="S::wenqi_cui@mymail.sutd.edu.sg::35ed23db-4088-454d-b2eb-17ecf5fa29f5" providerId="AD" clId="Web-{86C7506D-B0C9-42D9-A32E-7A50F348DEC4}" dt="2021-12-12T07:17:09.139" v="9" actId="1076"/>
          <ac:spMkLst>
            <pc:docMk/>
            <pc:sldMk cId="368613755" sldId="260"/>
            <ac:spMk id="9" creationId="{5E13432B-7609-4650-ADD8-54A26B25722A}"/>
          </ac:spMkLst>
        </pc:spChg>
      </pc:sldChg>
      <pc:sldChg chg="modSp">
        <pc:chgData name="Student - Cui Wenqi" userId="S::wenqi_cui@mymail.sutd.edu.sg::35ed23db-4088-454d-b2eb-17ecf5fa29f5" providerId="AD" clId="Web-{86C7506D-B0C9-42D9-A32E-7A50F348DEC4}" dt="2021-12-12T07:26:44.886" v="51" actId="1076"/>
        <pc:sldMkLst>
          <pc:docMk/>
          <pc:sldMk cId="2027568321" sldId="261"/>
        </pc:sldMkLst>
        <pc:spChg chg="mod">
          <ac:chgData name="Student - Cui Wenqi" userId="S::wenqi_cui@mymail.sutd.edu.sg::35ed23db-4088-454d-b2eb-17ecf5fa29f5" providerId="AD" clId="Web-{86C7506D-B0C9-42D9-A32E-7A50F348DEC4}" dt="2021-12-12T07:26:44.886" v="51" actId="1076"/>
          <ac:spMkLst>
            <pc:docMk/>
            <pc:sldMk cId="2027568321" sldId="261"/>
            <ac:spMk id="3" creationId="{7C79FFDA-B9FB-492A-93CC-7B6FC0375E6C}"/>
          </ac:spMkLst>
        </pc:spChg>
        <pc:spChg chg="mod">
          <ac:chgData name="Student - Cui Wenqi" userId="S::wenqi_cui@mymail.sutd.edu.sg::35ed23db-4088-454d-b2eb-17ecf5fa29f5" providerId="AD" clId="Web-{86C7506D-B0C9-42D9-A32E-7A50F348DEC4}" dt="2021-12-12T07:26:38.792" v="50" actId="1076"/>
          <ac:spMkLst>
            <pc:docMk/>
            <pc:sldMk cId="2027568321" sldId="261"/>
            <ac:spMk id="9" creationId="{762A18CD-AB5B-4E0C-8C08-413245656BE9}"/>
          </ac:spMkLst>
        </pc:spChg>
        <pc:picChg chg="mod">
          <ac:chgData name="Student - Cui Wenqi" userId="S::wenqi_cui@mymail.sutd.edu.sg::35ed23db-4088-454d-b2eb-17ecf5fa29f5" providerId="AD" clId="Web-{86C7506D-B0C9-42D9-A32E-7A50F348DEC4}" dt="2021-12-12T07:21:41.801" v="20"/>
          <ac:picMkLst>
            <pc:docMk/>
            <pc:sldMk cId="2027568321" sldId="261"/>
            <ac:picMk id="5" creationId="{E2F108F0-9B32-481F-981F-27B7D63D4214}"/>
          </ac:picMkLst>
        </pc:picChg>
        <pc:picChg chg="mod">
          <ac:chgData name="Student - Cui Wenqi" userId="S::wenqi_cui@mymail.sutd.edu.sg::35ed23db-4088-454d-b2eb-17ecf5fa29f5" providerId="AD" clId="Web-{86C7506D-B0C9-42D9-A32E-7A50F348DEC4}" dt="2021-12-12T07:21:41.801" v="21"/>
          <ac:picMkLst>
            <pc:docMk/>
            <pc:sldMk cId="2027568321" sldId="261"/>
            <ac:picMk id="7" creationId="{701E538C-C929-42E4-AD21-8239C64ABD76}"/>
          </ac:picMkLst>
        </pc:picChg>
      </pc:sldChg>
      <pc:sldChg chg="addSp delSp modSp">
        <pc:chgData name="Student - Cui Wenqi" userId="S::wenqi_cui@mymail.sutd.edu.sg::35ed23db-4088-454d-b2eb-17ecf5fa29f5" providerId="AD" clId="Web-{86C7506D-B0C9-42D9-A32E-7A50F348DEC4}" dt="2021-12-12T07:30:04.609" v="52"/>
        <pc:sldMkLst>
          <pc:docMk/>
          <pc:sldMk cId="4072713643" sldId="262"/>
        </pc:sldMkLst>
        <pc:spChg chg="mod">
          <ac:chgData name="Student - Cui Wenqi" userId="S::wenqi_cui@mymail.sutd.edu.sg::35ed23db-4088-454d-b2eb-17ecf5fa29f5" providerId="AD" clId="Web-{86C7506D-B0C9-42D9-A32E-7A50F348DEC4}" dt="2021-12-12T07:30:04.609" v="52"/>
          <ac:spMkLst>
            <pc:docMk/>
            <pc:sldMk cId="4072713643" sldId="262"/>
            <ac:spMk id="2" creationId="{E5FED38C-C264-43B1-9B86-D904451A5C14}"/>
          </ac:spMkLst>
        </pc:spChg>
        <pc:spChg chg="mod">
          <ac:chgData name="Student - Cui Wenqi" userId="S::wenqi_cui@mymail.sutd.edu.sg::35ed23db-4088-454d-b2eb-17ecf5fa29f5" providerId="AD" clId="Web-{86C7506D-B0C9-42D9-A32E-7A50F348DEC4}" dt="2021-12-12T07:30:04.609" v="52"/>
          <ac:spMkLst>
            <pc:docMk/>
            <pc:sldMk cId="4072713643" sldId="262"/>
            <ac:spMk id="3" creationId="{22677A0A-998D-4201-BDCE-F30366720786}"/>
          </ac:spMkLst>
        </pc:spChg>
        <pc:spChg chg="del">
          <ac:chgData name="Student - Cui Wenqi" userId="S::wenqi_cui@mymail.sutd.edu.sg::35ed23db-4088-454d-b2eb-17ecf5fa29f5" providerId="AD" clId="Web-{86C7506D-B0C9-42D9-A32E-7A50F348DEC4}" dt="2021-12-12T07:30:04.609" v="52"/>
          <ac:spMkLst>
            <pc:docMk/>
            <pc:sldMk cId="4072713643" sldId="262"/>
            <ac:spMk id="62" creationId="{D94A7024-D948-494D-8920-BBA2DA07D15B}"/>
          </ac:spMkLst>
        </pc:spChg>
        <pc:spChg chg="add">
          <ac:chgData name="Student - Cui Wenqi" userId="S::wenqi_cui@mymail.sutd.edu.sg::35ed23db-4088-454d-b2eb-17ecf5fa29f5" providerId="AD" clId="Web-{86C7506D-B0C9-42D9-A32E-7A50F348DEC4}" dt="2021-12-12T07:30:04.609" v="52"/>
          <ac:spMkLst>
            <pc:docMk/>
            <pc:sldMk cId="4072713643" sldId="262"/>
            <ac:spMk id="67" creationId="{3BCB5F6A-9EB0-40B0-9D13-3023E9A20508}"/>
          </ac:spMkLst>
        </pc:spChg>
        <pc:picChg chg="mod ord">
          <ac:chgData name="Student - Cui Wenqi" userId="S::wenqi_cui@mymail.sutd.edu.sg::35ed23db-4088-454d-b2eb-17ecf5fa29f5" providerId="AD" clId="Web-{86C7506D-B0C9-42D9-A32E-7A50F348DEC4}" dt="2021-12-12T07:30:04.609" v="52"/>
          <ac:picMkLst>
            <pc:docMk/>
            <pc:sldMk cId="4072713643" sldId="262"/>
            <ac:picMk id="5" creationId="{013A27C7-1301-4847-9379-9B9F0D1238E0}"/>
          </ac:picMkLst>
        </pc:picChg>
      </pc:sldChg>
      <pc:sldChg chg="modSp">
        <pc:chgData name="Student - Cui Wenqi" userId="S::wenqi_cui@mymail.sutd.edu.sg::35ed23db-4088-454d-b2eb-17ecf5fa29f5" providerId="AD" clId="Web-{86C7506D-B0C9-42D9-A32E-7A50F348DEC4}" dt="2021-12-12T07:30:30.251" v="56" actId="1076"/>
        <pc:sldMkLst>
          <pc:docMk/>
          <pc:sldMk cId="911029361" sldId="263"/>
        </pc:sldMkLst>
        <pc:spChg chg="mod">
          <ac:chgData name="Student - Cui Wenqi" userId="S::wenqi_cui@mymail.sutd.edu.sg::35ed23db-4088-454d-b2eb-17ecf5fa29f5" providerId="AD" clId="Web-{86C7506D-B0C9-42D9-A32E-7A50F348DEC4}" dt="2021-12-12T07:30:30.251" v="56" actId="1076"/>
          <ac:spMkLst>
            <pc:docMk/>
            <pc:sldMk cId="911029361" sldId="263"/>
            <ac:spMk id="3" creationId="{D344DC16-B839-47B7-85F9-34D94BBE2411}"/>
          </ac:spMkLst>
        </pc:spChg>
        <pc:picChg chg="mod">
          <ac:chgData name="Student - Cui Wenqi" userId="S::wenqi_cui@mymail.sutd.edu.sg::35ed23db-4088-454d-b2eb-17ecf5fa29f5" providerId="AD" clId="Web-{86C7506D-B0C9-42D9-A32E-7A50F348DEC4}" dt="2021-12-12T07:30:17.438" v="53" actId="14100"/>
          <ac:picMkLst>
            <pc:docMk/>
            <pc:sldMk cId="911029361" sldId="263"/>
            <ac:picMk id="7" creationId="{410E5467-7836-465D-9CF5-038525F62882}"/>
          </ac:picMkLst>
        </pc:picChg>
      </pc:sldChg>
      <pc:sldChg chg="modSp">
        <pc:chgData name="Student - Cui Wenqi" userId="S::wenqi_cui@mymail.sutd.edu.sg::35ed23db-4088-454d-b2eb-17ecf5fa29f5" providerId="AD" clId="Web-{86C7506D-B0C9-42D9-A32E-7A50F348DEC4}" dt="2021-12-12T07:30:49.829" v="60" actId="1076"/>
        <pc:sldMkLst>
          <pc:docMk/>
          <pc:sldMk cId="2506494405" sldId="264"/>
        </pc:sldMkLst>
        <pc:spChg chg="mod">
          <ac:chgData name="Student - Cui Wenqi" userId="S::wenqi_cui@mymail.sutd.edu.sg::35ed23db-4088-454d-b2eb-17ecf5fa29f5" providerId="AD" clId="Web-{86C7506D-B0C9-42D9-A32E-7A50F348DEC4}" dt="2021-12-12T07:30:49.829" v="60" actId="1076"/>
          <ac:spMkLst>
            <pc:docMk/>
            <pc:sldMk cId="2506494405" sldId="264"/>
            <ac:spMk id="29" creationId="{D80A38E3-E6A2-4010-B6C9-A2D68305FF7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6FCD8A-9FB6-49BC-BB95-46FCE0F9A0C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F747C8-1F07-4EF4-B38C-E80370472CFE}">
      <dgm:prSet/>
      <dgm:spPr/>
      <dgm:t>
        <a:bodyPr/>
        <a:lstStyle/>
        <a:p>
          <a:r>
            <a:rPr lang="en-US"/>
            <a:t>1.How u can start running the model</a:t>
          </a:r>
        </a:p>
      </dgm:t>
    </dgm:pt>
    <dgm:pt modelId="{5AF693B1-144D-433F-8ECF-6EF0676AE79F}" type="parTrans" cxnId="{AF479F34-90EB-43E4-A41D-EC2D985F0847}">
      <dgm:prSet/>
      <dgm:spPr/>
      <dgm:t>
        <a:bodyPr/>
        <a:lstStyle/>
        <a:p>
          <a:endParaRPr lang="en-US"/>
        </a:p>
      </dgm:t>
    </dgm:pt>
    <dgm:pt modelId="{E3BFCAA7-971E-4C33-B6BF-0D68E0C4D52F}" type="sibTrans" cxnId="{AF479F34-90EB-43E4-A41D-EC2D985F0847}">
      <dgm:prSet/>
      <dgm:spPr/>
      <dgm:t>
        <a:bodyPr/>
        <a:lstStyle/>
        <a:p>
          <a:endParaRPr lang="en-US"/>
        </a:p>
      </dgm:t>
    </dgm:pt>
    <dgm:pt modelId="{63107B0C-6CCC-4A42-A051-D218745DA695}">
      <dgm:prSet/>
      <dgm:spPr/>
      <dgm:t>
        <a:bodyPr/>
        <a:lstStyle/>
        <a:p>
          <a:r>
            <a:rPr lang="en-US"/>
            <a:t>2.Brief description of slider bar</a:t>
          </a:r>
        </a:p>
      </dgm:t>
    </dgm:pt>
    <dgm:pt modelId="{3681F132-6C96-415B-BCC4-42E3B0543739}" type="parTrans" cxnId="{7E1A8239-EF71-4314-AA06-6096E9F5B1CD}">
      <dgm:prSet/>
      <dgm:spPr/>
      <dgm:t>
        <a:bodyPr/>
        <a:lstStyle/>
        <a:p>
          <a:endParaRPr lang="en-US"/>
        </a:p>
      </dgm:t>
    </dgm:pt>
    <dgm:pt modelId="{4C1A734D-DDE1-43D5-AB19-0FF7A19FB168}" type="sibTrans" cxnId="{7E1A8239-EF71-4314-AA06-6096E9F5B1CD}">
      <dgm:prSet/>
      <dgm:spPr/>
      <dgm:t>
        <a:bodyPr/>
        <a:lstStyle/>
        <a:p>
          <a:endParaRPr lang="en-US"/>
        </a:p>
      </dgm:t>
    </dgm:pt>
    <dgm:pt modelId="{AD60F2CD-7398-4825-A42A-AC853138B079}">
      <dgm:prSet/>
      <dgm:spPr/>
      <dgm:t>
        <a:bodyPr/>
        <a:lstStyle/>
        <a:p>
          <a:r>
            <a:rPr lang="en-US"/>
            <a:t>3. Brief description of statistics and plots</a:t>
          </a:r>
        </a:p>
      </dgm:t>
    </dgm:pt>
    <dgm:pt modelId="{29AC5287-C071-4B7D-9319-D797D793F399}" type="parTrans" cxnId="{AD5F92A5-F2CD-4447-95AA-4903544332FC}">
      <dgm:prSet/>
      <dgm:spPr/>
      <dgm:t>
        <a:bodyPr/>
        <a:lstStyle/>
        <a:p>
          <a:endParaRPr lang="en-US"/>
        </a:p>
      </dgm:t>
    </dgm:pt>
    <dgm:pt modelId="{EF5FAD25-6B8F-4A97-8C08-EE70C018EE2B}" type="sibTrans" cxnId="{AD5F92A5-F2CD-4447-95AA-4903544332FC}">
      <dgm:prSet/>
      <dgm:spPr/>
      <dgm:t>
        <a:bodyPr/>
        <a:lstStyle/>
        <a:p>
          <a:endParaRPr lang="en-US"/>
        </a:p>
      </dgm:t>
    </dgm:pt>
    <dgm:pt modelId="{C15A6325-16EE-4CDC-A936-D50CC0E91A3C}" type="pres">
      <dgm:prSet presAssocID="{9A6FCD8A-9FB6-49BC-BB95-46FCE0F9A0C1}" presName="root" presStyleCnt="0">
        <dgm:presLayoutVars>
          <dgm:dir/>
          <dgm:resizeHandles val="exact"/>
        </dgm:presLayoutVars>
      </dgm:prSet>
      <dgm:spPr/>
    </dgm:pt>
    <dgm:pt modelId="{BF65FB68-D87D-425E-A6DC-6791F7F67FEC}" type="pres">
      <dgm:prSet presAssocID="{C4F747C8-1F07-4EF4-B38C-E80370472CFE}" presName="compNode" presStyleCnt="0"/>
      <dgm:spPr/>
    </dgm:pt>
    <dgm:pt modelId="{CCB64EB1-C3A8-4EC0-B60E-3F8433BF6F4A}" type="pres">
      <dgm:prSet presAssocID="{C4F747C8-1F07-4EF4-B38C-E80370472C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ning"/>
        </a:ext>
      </dgm:extLst>
    </dgm:pt>
    <dgm:pt modelId="{6E862937-7B35-470C-8DE7-A745D6E0796A}" type="pres">
      <dgm:prSet presAssocID="{C4F747C8-1F07-4EF4-B38C-E80370472CFE}" presName="spaceRect" presStyleCnt="0"/>
      <dgm:spPr/>
    </dgm:pt>
    <dgm:pt modelId="{AD22CEC5-E122-4890-98C0-F7B9DA7988F1}" type="pres">
      <dgm:prSet presAssocID="{C4F747C8-1F07-4EF4-B38C-E80370472CFE}" presName="textRect" presStyleLbl="revTx" presStyleIdx="0" presStyleCnt="3">
        <dgm:presLayoutVars>
          <dgm:chMax val="1"/>
          <dgm:chPref val="1"/>
        </dgm:presLayoutVars>
      </dgm:prSet>
      <dgm:spPr/>
    </dgm:pt>
    <dgm:pt modelId="{5DD43986-DDFF-42F4-8C6D-C573A920E858}" type="pres">
      <dgm:prSet presAssocID="{E3BFCAA7-971E-4C33-B6BF-0D68E0C4D52F}" presName="sibTrans" presStyleCnt="0"/>
      <dgm:spPr/>
    </dgm:pt>
    <dgm:pt modelId="{FB89F1D6-1127-4360-882B-B3487DA71153}" type="pres">
      <dgm:prSet presAssocID="{63107B0C-6CCC-4A42-A051-D218745DA695}" presName="compNode" presStyleCnt="0"/>
      <dgm:spPr/>
    </dgm:pt>
    <dgm:pt modelId="{E79883E9-245A-4097-A26F-90473E30E871}" type="pres">
      <dgm:prSet presAssocID="{63107B0C-6CCC-4A42-A051-D218745DA6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der"/>
        </a:ext>
      </dgm:extLst>
    </dgm:pt>
    <dgm:pt modelId="{D8534B3C-CB65-41DC-B1A5-29A6B45B21D3}" type="pres">
      <dgm:prSet presAssocID="{63107B0C-6CCC-4A42-A051-D218745DA695}" presName="spaceRect" presStyleCnt="0"/>
      <dgm:spPr/>
    </dgm:pt>
    <dgm:pt modelId="{756FD21A-DE34-4A0D-B70D-4F0CBCFE9D9E}" type="pres">
      <dgm:prSet presAssocID="{63107B0C-6CCC-4A42-A051-D218745DA695}" presName="textRect" presStyleLbl="revTx" presStyleIdx="1" presStyleCnt="3">
        <dgm:presLayoutVars>
          <dgm:chMax val="1"/>
          <dgm:chPref val="1"/>
        </dgm:presLayoutVars>
      </dgm:prSet>
      <dgm:spPr/>
    </dgm:pt>
    <dgm:pt modelId="{5CA3F980-11E5-473B-8B5B-F265303184C1}" type="pres">
      <dgm:prSet presAssocID="{4C1A734D-DDE1-43D5-AB19-0FF7A19FB168}" presName="sibTrans" presStyleCnt="0"/>
      <dgm:spPr/>
    </dgm:pt>
    <dgm:pt modelId="{7BF81733-B56A-4FDC-873C-F956E56FD76A}" type="pres">
      <dgm:prSet presAssocID="{AD60F2CD-7398-4825-A42A-AC853138B079}" presName="compNode" presStyleCnt="0"/>
      <dgm:spPr/>
    </dgm:pt>
    <dgm:pt modelId="{AE902D60-291A-43E2-A642-DA26B3B62F40}" type="pres">
      <dgm:prSet presAssocID="{AD60F2CD-7398-4825-A42A-AC853138B0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9A24E00A-0D84-4E57-9E59-E390B9C87D96}" type="pres">
      <dgm:prSet presAssocID="{AD60F2CD-7398-4825-A42A-AC853138B079}" presName="spaceRect" presStyleCnt="0"/>
      <dgm:spPr/>
    </dgm:pt>
    <dgm:pt modelId="{00422FF5-175C-4490-8393-9D3BC263F5C1}" type="pres">
      <dgm:prSet presAssocID="{AD60F2CD-7398-4825-A42A-AC853138B07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BA25D0D-9300-4378-837D-7C8F8F3144A2}" type="presOf" srcId="{C4F747C8-1F07-4EF4-B38C-E80370472CFE}" destId="{AD22CEC5-E122-4890-98C0-F7B9DA7988F1}" srcOrd="0" destOrd="0" presId="urn:microsoft.com/office/officeart/2018/2/layout/IconLabelList"/>
    <dgm:cxn modelId="{AF479F34-90EB-43E4-A41D-EC2D985F0847}" srcId="{9A6FCD8A-9FB6-49BC-BB95-46FCE0F9A0C1}" destId="{C4F747C8-1F07-4EF4-B38C-E80370472CFE}" srcOrd="0" destOrd="0" parTransId="{5AF693B1-144D-433F-8ECF-6EF0676AE79F}" sibTransId="{E3BFCAA7-971E-4C33-B6BF-0D68E0C4D52F}"/>
    <dgm:cxn modelId="{7E1A8239-EF71-4314-AA06-6096E9F5B1CD}" srcId="{9A6FCD8A-9FB6-49BC-BB95-46FCE0F9A0C1}" destId="{63107B0C-6CCC-4A42-A051-D218745DA695}" srcOrd="1" destOrd="0" parTransId="{3681F132-6C96-415B-BCC4-42E3B0543739}" sibTransId="{4C1A734D-DDE1-43D5-AB19-0FF7A19FB168}"/>
    <dgm:cxn modelId="{09E7E05F-DD8B-45DC-98F9-A7676B37C2F9}" type="presOf" srcId="{9A6FCD8A-9FB6-49BC-BB95-46FCE0F9A0C1}" destId="{C15A6325-16EE-4CDC-A936-D50CC0E91A3C}" srcOrd="0" destOrd="0" presId="urn:microsoft.com/office/officeart/2018/2/layout/IconLabelList"/>
    <dgm:cxn modelId="{F6F2CB88-BB31-4DB7-902F-62C6FFA2D9D4}" type="presOf" srcId="{63107B0C-6CCC-4A42-A051-D218745DA695}" destId="{756FD21A-DE34-4A0D-B70D-4F0CBCFE9D9E}" srcOrd="0" destOrd="0" presId="urn:microsoft.com/office/officeart/2018/2/layout/IconLabelList"/>
    <dgm:cxn modelId="{AD5F92A5-F2CD-4447-95AA-4903544332FC}" srcId="{9A6FCD8A-9FB6-49BC-BB95-46FCE0F9A0C1}" destId="{AD60F2CD-7398-4825-A42A-AC853138B079}" srcOrd="2" destOrd="0" parTransId="{29AC5287-C071-4B7D-9319-D797D793F399}" sibTransId="{EF5FAD25-6B8F-4A97-8C08-EE70C018EE2B}"/>
    <dgm:cxn modelId="{0D110DF0-5C5F-4067-ACAB-DC6C58C21B40}" type="presOf" srcId="{AD60F2CD-7398-4825-A42A-AC853138B079}" destId="{00422FF5-175C-4490-8393-9D3BC263F5C1}" srcOrd="0" destOrd="0" presId="urn:microsoft.com/office/officeart/2018/2/layout/IconLabelList"/>
    <dgm:cxn modelId="{520CDF0B-0184-4092-957E-7C391FD392E6}" type="presParOf" srcId="{C15A6325-16EE-4CDC-A936-D50CC0E91A3C}" destId="{BF65FB68-D87D-425E-A6DC-6791F7F67FEC}" srcOrd="0" destOrd="0" presId="urn:microsoft.com/office/officeart/2018/2/layout/IconLabelList"/>
    <dgm:cxn modelId="{2ED08C3C-7D3D-4B1D-AD65-BF79949BCF3F}" type="presParOf" srcId="{BF65FB68-D87D-425E-A6DC-6791F7F67FEC}" destId="{CCB64EB1-C3A8-4EC0-B60E-3F8433BF6F4A}" srcOrd="0" destOrd="0" presId="urn:microsoft.com/office/officeart/2018/2/layout/IconLabelList"/>
    <dgm:cxn modelId="{FFED7D36-A6D7-4DA4-B878-C3D2581510E5}" type="presParOf" srcId="{BF65FB68-D87D-425E-A6DC-6791F7F67FEC}" destId="{6E862937-7B35-470C-8DE7-A745D6E0796A}" srcOrd="1" destOrd="0" presId="urn:microsoft.com/office/officeart/2018/2/layout/IconLabelList"/>
    <dgm:cxn modelId="{1E3FFDBD-FF12-4B5A-8608-E17363E4C612}" type="presParOf" srcId="{BF65FB68-D87D-425E-A6DC-6791F7F67FEC}" destId="{AD22CEC5-E122-4890-98C0-F7B9DA7988F1}" srcOrd="2" destOrd="0" presId="urn:microsoft.com/office/officeart/2018/2/layout/IconLabelList"/>
    <dgm:cxn modelId="{7CFD83E2-8538-4DCB-9CFD-C66C893F6FF0}" type="presParOf" srcId="{C15A6325-16EE-4CDC-A936-D50CC0E91A3C}" destId="{5DD43986-DDFF-42F4-8C6D-C573A920E858}" srcOrd="1" destOrd="0" presId="urn:microsoft.com/office/officeart/2018/2/layout/IconLabelList"/>
    <dgm:cxn modelId="{5AAD7C75-185E-4794-AE22-7F874E93F8CA}" type="presParOf" srcId="{C15A6325-16EE-4CDC-A936-D50CC0E91A3C}" destId="{FB89F1D6-1127-4360-882B-B3487DA71153}" srcOrd="2" destOrd="0" presId="urn:microsoft.com/office/officeart/2018/2/layout/IconLabelList"/>
    <dgm:cxn modelId="{1713DD5E-7A66-4337-8E65-033ACB9E84C4}" type="presParOf" srcId="{FB89F1D6-1127-4360-882B-B3487DA71153}" destId="{E79883E9-245A-4097-A26F-90473E30E871}" srcOrd="0" destOrd="0" presId="urn:microsoft.com/office/officeart/2018/2/layout/IconLabelList"/>
    <dgm:cxn modelId="{B45FC9D7-1111-4431-B091-0AE572CE397F}" type="presParOf" srcId="{FB89F1D6-1127-4360-882B-B3487DA71153}" destId="{D8534B3C-CB65-41DC-B1A5-29A6B45B21D3}" srcOrd="1" destOrd="0" presId="urn:microsoft.com/office/officeart/2018/2/layout/IconLabelList"/>
    <dgm:cxn modelId="{1F866979-D291-4313-9BB1-88A77EE183FE}" type="presParOf" srcId="{FB89F1D6-1127-4360-882B-B3487DA71153}" destId="{756FD21A-DE34-4A0D-B70D-4F0CBCFE9D9E}" srcOrd="2" destOrd="0" presId="urn:microsoft.com/office/officeart/2018/2/layout/IconLabelList"/>
    <dgm:cxn modelId="{ACF9742A-B61B-4DBF-BD18-2D83A475ED0F}" type="presParOf" srcId="{C15A6325-16EE-4CDC-A936-D50CC0E91A3C}" destId="{5CA3F980-11E5-473B-8B5B-F265303184C1}" srcOrd="3" destOrd="0" presId="urn:microsoft.com/office/officeart/2018/2/layout/IconLabelList"/>
    <dgm:cxn modelId="{0C03D807-894E-4742-B57D-AEFD5E0C35FC}" type="presParOf" srcId="{C15A6325-16EE-4CDC-A936-D50CC0E91A3C}" destId="{7BF81733-B56A-4FDC-873C-F956E56FD76A}" srcOrd="4" destOrd="0" presId="urn:microsoft.com/office/officeart/2018/2/layout/IconLabelList"/>
    <dgm:cxn modelId="{F6C0FA85-16FA-4DB9-B0C2-E106FC5C588E}" type="presParOf" srcId="{7BF81733-B56A-4FDC-873C-F956E56FD76A}" destId="{AE902D60-291A-43E2-A642-DA26B3B62F40}" srcOrd="0" destOrd="0" presId="urn:microsoft.com/office/officeart/2018/2/layout/IconLabelList"/>
    <dgm:cxn modelId="{918406F6-E801-4315-8A0B-43239C44545E}" type="presParOf" srcId="{7BF81733-B56A-4FDC-873C-F956E56FD76A}" destId="{9A24E00A-0D84-4E57-9E59-E390B9C87D96}" srcOrd="1" destOrd="0" presId="urn:microsoft.com/office/officeart/2018/2/layout/IconLabelList"/>
    <dgm:cxn modelId="{49F6975B-CF8F-47F3-A3E0-10A5C235C3BA}" type="presParOf" srcId="{7BF81733-B56A-4FDC-873C-F956E56FD76A}" destId="{00422FF5-175C-4490-8393-9D3BC263F5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3B5373-7E5B-402B-97E4-353DC5F3495E}" type="doc">
      <dgm:prSet loTypeId="urn:microsoft.com/office/officeart/2005/8/layout/process4" loCatId="process" qsTypeId="urn:microsoft.com/office/officeart/2005/8/quickstyle/simple4" qsCatId="simple" csTypeId="urn:microsoft.com/office/officeart/2005/8/colors/accent2_4" csCatId="accent2"/>
      <dgm:spPr/>
      <dgm:t>
        <a:bodyPr/>
        <a:lstStyle/>
        <a:p>
          <a:endParaRPr lang="en-US"/>
        </a:p>
      </dgm:t>
    </dgm:pt>
    <dgm:pt modelId="{D563BB8B-1E32-48DB-95A3-FB29F33BF8B7}">
      <dgm:prSet/>
      <dgm:spPr/>
      <dgm:t>
        <a:bodyPr/>
        <a:lstStyle/>
        <a:p>
          <a:r>
            <a:rPr lang="en-US"/>
            <a:t>U can lunch the simulation via open the GrabFood.html inside a browser (JS supported)</a:t>
          </a:r>
        </a:p>
      </dgm:t>
    </dgm:pt>
    <dgm:pt modelId="{C5912802-2AE7-4EA5-B781-8430C77E5595}" type="parTrans" cxnId="{41BCFBEC-29F1-422E-AF52-AA836D92D781}">
      <dgm:prSet/>
      <dgm:spPr/>
      <dgm:t>
        <a:bodyPr/>
        <a:lstStyle/>
        <a:p>
          <a:endParaRPr lang="en-US"/>
        </a:p>
      </dgm:t>
    </dgm:pt>
    <dgm:pt modelId="{B0DF5CB7-923D-4ED9-BC67-DEF47203E4E8}" type="sibTrans" cxnId="{41BCFBEC-29F1-422E-AF52-AA836D92D781}">
      <dgm:prSet/>
      <dgm:spPr/>
      <dgm:t>
        <a:bodyPr/>
        <a:lstStyle/>
        <a:p>
          <a:endParaRPr lang="en-US"/>
        </a:p>
      </dgm:t>
    </dgm:pt>
    <dgm:pt modelId="{FDA2A4D8-8AD9-4103-B986-84D680F486C9}">
      <dgm:prSet/>
      <dgm:spPr/>
      <dgm:t>
        <a:bodyPr/>
        <a:lstStyle/>
        <a:p>
          <a:r>
            <a:rPr lang="en-US"/>
            <a:t>If u want to look closer to what the code did:</a:t>
          </a:r>
        </a:p>
      </dgm:t>
    </dgm:pt>
    <dgm:pt modelId="{13C39824-51B5-403B-89B6-02F2068DC4CB}" type="parTrans" cxnId="{A5B2EBE4-DE29-453A-A2DA-842F54EED1D7}">
      <dgm:prSet/>
      <dgm:spPr/>
      <dgm:t>
        <a:bodyPr/>
        <a:lstStyle/>
        <a:p>
          <a:endParaRPr lang="en-US"/>
        </a:p>
      </dgm:t>
    </dgm:pt>
    <dgm:pt modelId="{E048CE2B-A25C-48FB-9F72-ABF37AD8EA58}" type="sibTrans" cxnId="{A5B2EBE4-DE29-453A-A2DA-842F54EED1D7}">
      <dgm:prSet/>
      <dgm:spPr/>
      <dgm:t>
        <a:bodyPr/>
        <a:lstStyle/>
        <a:p>
          <a:endParaRPr lang="en-US"/>
        </a:p>
      </dgm:t>
    </dgm:pt>
    <dgm:pt modelId="{162537D8-01E9-4291-9C40-6AD0432DCA06}">
      <dgm:prSet/>
      <dgm:spPr/>
      <dgm:t>
        <a:bodyPr/>
        <a:lstStyle/>
        <a:p>
          <a:r>
            <a:rPr lang="en-US"/>
            <a:t>Main code is at lib/Main.js</a:t>
          </a:r>
        </a:p>
      </dgm:t>
    </dgm:pt>
    <dgm:pt modelId="{6CEB0848-02F4-45F5-B26A-0B84BF4A3738}" type="parTrans" cxnId="{9A8E8801-DD9C-423D-9EC9-E1F6FB8824F2}">
      <dgm:prSet/>
      <dgm:spPr/>
      <dgm:t>
        <a:bodyPr/>
        <a:lstStyle/>
        <a:p>
          <a:endParaRPr lang="en-US"/>
        </a:p>
      </dgm:t>
    </dgm:pt>
    <dgm:pt modelId="{C9B2FD59-2F87-45F1-84AF-A1A52F2C92DC}" type="sibTrans" cxnId="{9A8E8801-DD9C-423D-9EC9-E1F6FB8824F2}">
      <dgm:prSet/>
      <dgm:spPr/>
      <dgm:t>
        <a:bodyPr/>
        <a:lstStyle/>
        <a:p>
          <a:endParaRPr lang="en-US"/>
        </a:p>
      </dgm:t>
    </dgm:pt>
    <dgm:pt modelId="{B958FE6F-C5D3-44DE-901B-ED9A7E91644C}">
      <dgm:prSet/>
      <dgm:spPr/>
      <dgm:t>
        <a:bodyPr/>
        <a:lstStyle/>
        <a:p>
          <a:r>
            <a:rPr lang="en-US"/>
            <a:t>AddPlot.js is used for present the graph </a:t>
          </a:r>
        </a:p>
      </dgm:t>
    </dgm:pt>
    <dgm:pt modelId="{AB512D0D-751B-462D-B29C-79F1D507A7EE}" type="parTrans" cxnId="{B728F686-8281-439B-8244-86B8B51BCCB0}">
      <dgm:prSet/>
      <dgm:spPr/>
      <dgm:t>
        <a:bodyPr/>
        <a:lstStyle/>
        <a:p>
          <a:endParaRPr lang="en-US"/>
        </a:p>
      </dgm:t>
    </dgm:pt>
    <dgm:pt modelId="{73DA3CD3-6E7F-4785-8B02-EAEB0C09611F}" type="sibTrans" cxnId="{B728F686-8281-439B-8244-86B8B51BCCB0}">
      <dgm:prSet/>
      <dgm:spPr/>
      <dgm:t>
        <a:bodyPr/>
        <a:lstStyle/>
        <a:p>
          <a:endParaRPr lang="en-US"/>
        </a:p>
      </dgm:t>
    </dgm:pt>
    <dgm:pt modelId="{01A22CDB-03CA-4CDF-A0A9-C625214A7885}">
      <dgm:prSet/>
      <dgm:spPr/>
      <dgm:t>
        <a:bodyPr/>
        <a:lstStyle/>
        <a:p>
          <a:r>
            <a:rPr lang="en-US"/>
            <a:t>Others js files are included as dependency </a:t>
          </a:r>
        </a:p>
      </dgm:t>
    </dgm:pt>
    <dgm:pt modelId="{ADE71BAC-80A5-40B4-A3B2-E0DDD9132DE0}" type="parTrans" cxnId="{6265FB0B-E6B3-4FD3-9B3C-DE906A73691A}">
      <dgm:prSet/>
      <dgm:spPr/>
      <dgm:t>
        <a:bodyPr/>
        <a:lstStyle/>
        <a:p>
          <a:endParaRPr lang="en-US"/>
        </a:p>
      </dgm:t>
    </dgm:pt>
    <dgm:pt modelId="{A7DE540D-60A0-413E-92F3-38071BC4834B}" type="sibTrans" cxnId="{6265FB0B-E6B3-4FD3-9B3C-DE906A73691A}">
      <dgm:prSet/>
      <dgm:spPr/>
      <dgm:t>
        <a:bodyPr/>
        <a:lstStyle/>
        <a:p>
          <a:endParaRPr lang="en-US"/>
        </a:p>
      </dgm:t>
    </dgm:pt>
    <dgm:pt modelId="{7A517B3A-3A5F-42E5-A79D-228855C25234}" type="pres">
      <dgm:prSet presAssocID="{FF3B5373-7E5B-402B-97E4-353DC5F3495E}" presName="Name0" presStyleCnt="0">
        <dgm:presLayoutVars>
          <dgm:dir/>
          <dgm:animLvl val="lvl"/>
          <dgm:resizeHandles val="exact"/>
        </dgm:presLayoutVars>
      </dgm:prSet>
      <dgm:spPr/>
    </dgm:pt>
    <dgm:pt modelId="{9C157BA8-1662-47E7-8BC9-4FB6929A4FE1}" type="pres">
      <dgm:prSet presAssocID="{FDA2A4D8-8AD9-4103-B986-84D680F486C9}" presName="boxAndChildren" presStyleCnt="0"/>
      <dgm:spPr/>
    </dgm:pt>
    <dgm:pt modelId="{82B60F98-27D1-41C6-A397-81D50BE9603E}" type="pres">
      <dgm:prSet presAssocID="{FDA2A4D8-8AD9-4103-B986-84D680F486C9}" presName="parentTextBox" presStyleLbl="node1" presStyleIdx="0" presStyleCnt="2"/>
      <dgm:spPr/>
    </dgm:pt>
    <dgm:pt modelId="{FE452145-2ECE-4F6A-AC58-3E9CB5561691}" type="pres">
      <dgm:prSet presAssocID="{FDA2A4D8-8AD9-4103-B986-84D680F486C9}" presName="entireBox" presStyleLbl="node1" presStyleIdx="0" presStyleCnt="2"/>
      <dgm:spPr/>
    </dgm:pt>
    <dgm:pt modelId="{BE605EC8-6707-4595-803F-AFDB54093DE6}" type="pres">
      <dgm:prSet presAssocID="{FDA2A4D8-8AD9-4103-B986-84D680F486C9}" presName="descendantBox" presStyleCnt="0"/>
      <dgm:spPr/>
    </dgm:pt>
    <dgm:pt modelId="{482D391D-3D8B-46AB-9439-950E5FCED384}" type="pres">
      <dgm:prSet presAssocID="{162537D8-01E9-4291-9C40-6AD0432DCA06}" presName="childTextBox" presStyleLbl="fgAccFollowNode1" presStyleIdx="0" presStyleCnt="3">
        <dgm:presLayoutVars>
          <dgm:bulletEnabled val="1"/>
        </dgm:presLayoutVars>
      </dgm:prSet>
      <dgm:spPr/>
    </dgm:pt>
    <dgm:pt modelId="{13C1D44B-957C-48D3-927B-0FF96A0B211F}" type="pres">
      <dgm:prSet presAssocID="{B958FE6F-C5D3-44DE-901B-ED9A7E91644C}" presName="childTextBox" presStyleLbl="fgAccFollowNode1" presStyleIdx="1" presStyleCnt="3">
        <dgm:presLayoutVars>
          <dgm:bulletEnabled val="1"/>
        </dgm:presLayoutVars>
      </dgm:prSet>
      <dgm:spPr/>
    </dgm:pt>
    <dgm:pt modelId="{E911CD30-2D30-473C-8451-86E2A298A5DF}" type="pres">
      <dgm:prSet presAssocID="{01A22CDB-03CA-4CDF-A0A9-C625214A7885}" presName="childTextBox" presStyleLbl="fgAccFollowNode1" presStyleIdx="2" presStyleCnt="3">
        <dgm:presLayoutVars>
          <dgm:bulletEnabled val="1"/>
        </dgm:presLayoutVars>
      </dgm:prSet>
      <dgm:spPr/>
    </dgm:pt>
    <dgm:pt modelId="{F96BAB4E-81DA-42E8-B680-61461C9C96F5}" type="pres">
      <dgm:prSet presAssocID="{B0DF5CB7-923D-4ED9-BC67-DEF47203E4E8}" presName="sp" presStyleCnt="0"/>
      <dgm:spPr/>
    </dgm:pt>
    <dgm:pt modelId="{536AC262-B98C-439C-AEB4-F5995958EFDA}" type="pres">
      <dgm:prSet presAssocID="{D563BB8B-1E32-48DB-95A3-FB29F33BF8B7}" presName="arrowAndChildren" presStyleCnt="0"/>
      <dgm:spPr/>
    </dgm:pt>
    <dgm:pt modelId="{1B9CB6B4-A215-490A-A967-C2E32B6DD2D9}" type="pres">
      <dgm:prSet presAssocID="{D563BB8B-1E32-48DB-95A3-FB29F33BF8B7}" presName="parentTextArrow" presStyleLbl="node1" presStyleIdx="1" presStyleCnt="2"/>
      <dgm:spPr/>
    </dgm:pt>
  </dgm:ptLst>
  <dgm:cxnLst>
    <dgm:cxn modelId="{9A8E8801-DD9C-423D-9EC9-E1F6FB8824F2}" srcId="{FDA2A4D8-8AD9-4103-B986-84D680F486C9}" destId="{162537D8-01E9-4291-9C40-6AD0432DCA06}" srcOrd="0" destOrd="0" parTransId="{6CEB0848-02F4-45F5-B26A-0B84BF4A3738}" sibTransId="{C9B2FD59-2F87-45F1-84AF-A1A52F2C92DC}"/>
    <dgm:cxn modelId="{6265FB0B-E6B3-4FD3-9B3C-DE906A73691A}" srcId="{FDA2A4D8-8AD9-4103-B986-84D680F486C9}" destId="{01A22CDB-03CA-4CDF-A0A9-C625214A7885}" srcOrd="2" destOrd="0" parTransId="{ADE71BAC-80A5-40B4-A3B2-E0DDD9132DE0}" sibTransId="{A7DE540D-60A0-413E-92F3-38071BC4834B}"/>
    <dgm:cxn modelId="{9FEEB00E-C0F8-41BB-8F9C-58F1E52662D5}" type="presOf" srcId="{FDA2A4D8-8AD9-4103-B986-84D680F486C9}" destId="{FE452145-2ECE-4F6A-AC58-3E9CB5561691}" srcOrd="1" destOrd="0" presId="urn:microsoft.com/office/officeart/2005/8/layout/process4"/>
    <dgm:cxn modelId="{5E198F16-7279-4824-B26C-0C9BDDFF211A}" type="presOf" srcId="{FDA2A4D8-8AD9-4103-B986-84D680F486C9}" destId="{82B60F98-27D1-41C6-A397-81D50BE9603E}" srcOrd="0" destOrd="0" presId="urn:microsoft.com/office/officeart/2005/8/layout/process4"/>
    <dgm:cxn modelId="{D8886E1D-0398-402D-A31C-B8D751AB7B46}" type="presOf" srcId="{162537D8-01E9-4291-9C40-6AD0432DCA06}" destId="{482D391D-3D8B-46AB-9439-950E5FCED384}" srcOrd="0" destOrd="0" presId="urn:microsoft.com/office/officeart/2005/8/layout/process4"/>
    <dgm:cxn modelId="{26E5003E-FB90-4A5E-BFEF-029D78783E60}" type="presOf" srcId="{FF3B5373-7E5B-402B-97E4-353DC5F3495E}" destId="{7A517B3A-3A5F-42E5-A79D-228855C25234}" srcOrd="0" destOrd="0" presId="urn:microsoft.com/office/officeart/2005/8/layout/process4"/>
    <dgm:cxn modelId="{95AC8374-825C-423A-857E-888195E96F91}" type="presOf" srcId="{01A22CDB-03CA-4CDF-A0A9-C625214A7885}" destId="{E911CD30-2D30-473C-8451-86E2A298A5DF}" srcOrd="0" destOrd="0" presId="urn:microsoft.com/office/officeart/2005/8/layout/process4"/>
    <dgm:cxn modelId="{B728F686-8281-439B-8244-86B8B51BCCB0}" srcId="{FDA2A4D8-8AD9-4103-B986-84D680F486C9}" destId="{B958FE6F-C5D3-44DE-901B-ED9A7E91644C}" srcOrd="1" destOrd="0" parTransId="{AB512D0D-751B-462D-B29C-79F1D507A7EE}" sibTransId="{73DA3CD3-6E7F-4785-8B02-EAEB0C09611F}"/>
    <dgm:cxn modelId="{AF5270A1-B2D4-4E08-ACA4-7049D8CB7294}" type="presOf" srcId="{D563BB8B-1E32-48DB-95A3-FB29F33BF8B7}" destId="{1B9CB6B4-A215-490A-A967-C2E32B6DD2D9}" srcOrd="0" destOrd="0" presId="urn:microsoft.com/office/officeart/2005/8/layout/process4"/>
    <dgm:cxn modelId="{CE6151CB-741B-43A3-8A27-A17A6C1EDDDB}" type="presOf" srcId="{B958FE6F-C5D3-44DE-901B-ED9A7E91644C}" destId="{13C1D44B-957C-48D3-927B-0FF96A0B211F}" srcOrd="0" destOrd="0" presId="urn:microsoft.com/office/officeart/2005/8/layout/process4"/>
    <dgm:cxn modelId="{A5B2EBE4-DE29-453A-A2DA-842F54EED1D7}" srcId="{FF3B5373-7E5B-402B-97E4-353DC5F3495E}" destId="{FDA2A4D8-8AD9-4103-B986-84D680F486C9}" srcOrd="1" destOrd="0" parTransId="{13C39824-51B5-403B-89B6-02F2068DC4CB}" sibTransId="{E048CE2B-A25C-48FB-9F72-ABF37AD8EA58}"/>
    <dgm:cxn modelId="{41BCFBEC-29F1-422E-AF52-AA836D92D781}" srcId="{FF3B5373-7E5B-402B-97E4-353DC5F3495E}" destId="{D563BB8B-1E32-48DB-95A3-FB29F33BF8B7}" srcOrd="0" destOrd="0" parTransId="{C5912802-2AE7-4EA5-B781-8430C77E5595}" sibTransId="{B0DF5CB7-923D-4ED9-BC67-DEF47203E4E8}"/>
    <dgm:cxn modelId="{FD12B17D-3B9F-4D06-8C74-A05F1801B0FE}" type="presParOf" srcId="{7A517B3A-3A5F-42E5-A79D-228855C25234}" destId="{9C157BA8-1662-47E7-8BC9-4FB6929A4FE1}" srcOrd="0" destOrd="0" presId="urn:microsoft.com/office/officeart/2005/8/layout/process4"/>
    <dgm:cxn modelId="{99F3FF80-FAD7-4CDA-91A6-5E560A4DB80B}" type="presParOf" srcId="{9C157BA8-1662-47E7-8BC9-4FB6929A4FE1}" destId="{82B60F98-27D1-41C6-A397-81D50BE9603E}" srcOrd="0" destOrd="0" presId="urn:microsoft.com/office/officeart/2005/8/layout/process4"/>
    <dgm:cxn modelId="{A94F7B7F-F9BD-4543-B46B-E89668C7EFCE}" type="presParOf" srcId="{9C157BA8-1662-47E7-8BC9-4FB6929A4FE1}" destId="{FE452145-2ECE-4F6A-AC58-3E9CB5561691}" srcOrd="1" destOrd="0" presId="urn:microsoft.com/office/officeart/2005/8/layout/process4"/>
    <dgm:cxn modelId="{C9A56185-F44D-47C5-9850-156906DD073A}" type="presParOf" srcId="{9C157BA8-1662-47E7-8BC9-4FB6929A4FE1}" destId="{BE605EC8-6707-4595-803F-AFDB54093DE6}" srcOrd="2" destOrd="0" presId="urn:microsoft.com/office/officeart/2005/8/layout/process4"/>
    <dgm:cxn modelId="{E90A017F-CA11-481A-98B8-461C98C89D35}" type="presParOf" srcId="{BE605EC8-6707-4595-803F-AFDB54093DE6}" destId="{482D391D-3D8B-46AB-9439-950E5FCED384}" srcOrd="0" destOrd="0" presId="urn:microsoft.com/office/officeart/2005/8/layout/process4"/>
    <dgm:cxn modelId="{A14BFF1D-C5E6-41B9-9EBC-AD761B0795BD}" type="presParOf" srcId="{BE605EC8-6707-4595-803F-AFDB54093DE6}" destId="{13C1D44B-957C-48D3-927B-0FF96A0B211F}" srcOrd="1" destOrd="0" presId="urn:microsoft.com/office/officeart/2005/8/layout/process4"/>
    <dgm:cxn modelId="{FFB00B9D-CBB9-44EC-A3F2-846B379B2B94}" type="presParOf" srcId="{BE605EC8-6707-4595-803F-AFDB54093DE6}" destId="{E911CD30-2D30-473C-8451-86E2A298A5DF}" srcOrd="2" destOrd="0" presId="urn:microsoft.com/office/officeart/2005/8/layout/process4"/>
    <dgm:cxn modelId="{00A92490-B54B-4DE4-912A-B3B302214D4A}" type="presParOf" srcId="{7A517B3A-3A5F-42E5-A79D-228855C25234}" destId="{F96BAB4E-81DA-42E8-B680-61461C9C96F5}" srcOrd="1" destOrd="0" presId="urn:microsoft.com/office/officeart/2005/8/layout/process4"/>
    <dgm:cxn modelId="{18E2BDDB-4520-4595-AC7F-947F053604BC}" type="presParOf" srcId="{7A517B3A-3A5F-42E5-A79D-228855C25234}" destId="{536AC262-B98C-439C-AEB4-F5995958EFDA}" srcOrd="2" destOrd="0" presId="urn:microsoft.com/office/officeart/2005/8/layout/process4"/>
    <dgm:cxn modelId="{1A62849A-2D27-4879-9086-EB0DB59E0B43}" type="presParOf" srcId="{536AC262-B98C-439C-AEB4-F5995958EFDA}" destId="{1B9CB6B4-A215-490A-A967-C2E32B6DD2D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64EB1-C3A8-4EC0-B60E-3F8433BF6F4A}">
      <dsp:nvSpPr>
        <dsp:cNvPr id="0" name=""/>
        <dsp:cNvSpPr/>
      </dsp:nvSpPr>
      <dsp:spPr>
        <a:xfrm>
          <a:off x="920893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2CEC5-E122-4890-98C0-F7B9DA7988F1}">
      <dsp:nvSpPr>
        <dsp:cNvPr id="0" name=""/>
        <dsp:cNvSpPr/>
      </dsp:nvSpPr>
      <dsp:spPr>
        <a:xfrm>
          <a:off x="157144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1.How u can start running the model</a:t>
          </a:r>
        </a:p>
      </dsp:txBody>
      <dsp:txXfrm>
        <a:off x="157144" y="2485519"/>
        <a:ext cx="2777266" cy="720000"/>
      </dsp:txXfrm>
    </dsp:sp>
    <dsp:sp modelId="{E79883E9-245A-4097-A26F-90473E30E871}">
      <dsp:nvSpPr>
        <dsp:cNvPr id="0" name=""/>
        <dsp:cNvSpPr/>
      </dsp:nvSpPr>
      <dsp:spPr>
        <a:xfrm>
          <a:off x="4184181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FD21A-DE34-4A0D-B70D-4F0CBCFE9D9E}">
      <dsp:nvSpPr>
        <dsp:cNvPr id="0" name=""/>
        <dsp:cNvSpPr/>
      </dsp:nvSpPr>
      <dsp:spPr>
        <a:xfrm>
          <a:off x="3420433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2.Brief description of slider bar</a:t>
          </a:r>
        </a:p>
      </dsp:txBody>
      <dsp:txXfrm>
        <a:off x="3420433" y="2485519"/>
        <a:ext cx="2777266" cy="720000"/>
      </dsp:txXfrm>
    </dsp:sp>
    <dsp:sp modelId="{AE902D60-291A-43E2-A642-DA26B3B62F40}">
      <dsp:nvSpPr>
        <dsp:cNvPr id="0" name=""/>
        <dsp:cNvSpPr/>
      </dsp:nvSpPr>
      <dsp:spPr>
        <a:xfrm>
          <a:off x="7447469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22FF5-175C-4490-8393-9D3BC263F5C1}">
      <dsp:nvSpPr>
        <dsp:cNvPr id="0" name=""/>
        <dsp:cNvSpPr/>
      </dsp:nvSpPr>
      <dsp:spPr>
        <a:xfrm>
          <a:off x="6683721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Brief description of statistics and plots</a:t>
          </a:r>
        </a:p>
      </dsp:txBody>
      <dsp:txXfrm>
        <a:off x="6683721" y="2485519"/>
        <a:ext cx="277726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52145-2ECE-4F6A-AC58-3E9CB5561691}">
      <dsp:nvSpPr>
        <dsp:cNvPr id="0" name=""/>
        <dsp:cNvSpPr/>
      </dsp:nvSpPr>
      <dsp:spPr>
        <a:xfrm>
          <a:off x="0" y="3005440"/>
          <a:ext cx="6628804" cy="1971894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shade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If u want to look closer to what the code did:</a:t>
          </a:r>
        </a:p>
      </dsp:txBody>
      <dsp:txXfrm>
        <a:off x="0" y="3005440"/>
        <a:ext cx="6628804" cy="1064823"/>
      </dsp:txXfrm>
    </dsp:sp>
    <dsp:sp modelId="{482D391D-3D8B-46AB-9439-950E5FCED384}">
      <dsp:nvSpPr>
        <dsp:cNvPr id="0" name=""/>
        <dsp:cNvSpPr/>
      </dsp:nvSpPr>
      <dsp:spPr>
        <a:xfrm>
          <a:off x="3236" y="4030826"/>
          <a:ext cx="2207443" cy="907071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Main code is at lib/Main.js</a:t>
          </a:r>
        </a:p>
      </dsp:txBody>
      <dsp:txXfrm>
        <a:off x="3236" y="4030826"/>
        <a:ext cx="2207443" cy="907071"/>
      </dsp:txXfrm>
    </dsp:sp>
    <dsp:sp modelId="{13C1D44B-957C-48D3-927B-0FF96A0B211F}">
      <dsp:nvSpPr>
        <dsp:cNvPr id="0" name=""/>
        <dsp:cNvSpPr/>
      </dsp:nvSpPr>
      <dsp:spPr>
        <a:xfrm>
          <a:off x="2210680" y="4030826"/>
          <a:ext cx="2207443" cy="907071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AddPlot.js is used for present the graph </a:t>
          </a:r>
        </a:p>
      </dsp:txBody>
      <dsp:txXfrm>
        <a:off x="2210680" y="4030826"/>
        <a:ext cx="2207443" cy="907071"/>
      </dsp:txXfrm>
    </dsp:sp>
    <dsp:sp modelId="{E911CD30-2D30-473C-8451-86E2A298A5DF}">
      <dsp:nvSpPr>
        <dsp:cNvPr id="0" name=""/>
        <dsp:cNvSpPr/>
      </dsp:nvSpPr>
      <dsp:spPr>
        <a:xfrm>
          <a:off x="4418123" y="4030826"/>
          <a:ext cx="2207443" cy="907071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Others js files are included as dependency </a:t>
          </a:r>
        </a:p>
      </dsp:txBody>
      <dsp:txXfrm>
        <a:off x="4418123" y="4030826"/>
        <a:ext cx="2207443" cy="907071"/>
      </dsp:txXfrm>
    </dsp:sp>
    <dsp:sp modelId="{1B9CB6B4-A215-490A-A967-C2E32B6DD2D9}">
      <dsp:nvSpPr>
        <dsp:cNvPr id="0" name=""/>
        <dsp:cNvSpPr/>
      </dsp:nvSpPr>
      <dsp:spPr>
        <a:xfrm rot="10800000">
          <a:off x="0" y="2245"/>
          <a:ext cx="6628804" cy="3032773"/>
        </a:xfrm>
        <a:prstGeom prst="upArrowCallout">
          <a:avLst/>
        </a:prstGeom>
        <a:gradFill rotWithShape="0">
          <a:gsLst>
            <a:gs pos="0">
              <a:schemeClr val="accent2">
                <a:shade val="50000"/>
                <a:hueOff val="614967"/>
                <a:satOff val="-45616"/>
                <a:lumOff val="54548"/>
                <a:alphaOff val="0"/>
                <a:tint val="96000"/>
                <a:lumMod val="100000"/>
              </a:schemeClr>
            </a:gs>
            <a:gs pos="78000">
              <a:schemeClr val="accent2">
                <a:shade val="50000"/>
                <a:hueOff val="614967"/>
                <a:satOff val="-45616"/>
                <a:lumOff val="5454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 can lunch the simulation via open the GrabFood.html inside a browser (JS supported)</a:t>
          </a:r>
        </a:p>
      </dsp:txBody>
      <dsp:txXfrm rot="10800000">
        <a:off x="0" y="2245"/>
        <a:ext cx="6628804" cy="1970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7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7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5762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68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563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59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64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1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1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0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0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5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7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0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>
            <a:extLst>
              <a:ext uri="{FF2B5EF4-FFF2-40B4-BE49-F238E27FC236}">
                <a16:creationId xmlns:a16="http://schemas.microsoft.com/office/drawing/2014/main" id="{BCEC9192-FCE0-49E8-A072-AB977993A7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7231" b="6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200" dirty="0"/>
              <a:t>Instruction to Use Grab Simulation Model</a:t>
            </a:r>
            <a:endParaRPr lang="zh-CN" altLang="en-US" sz="4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Team 24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8D917F-532D-414D-A5CE-DC574EAA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Accept">
            <a:extLst>
              <a:ext uri="{FF2B5EF4-FFF2-40B4-BE49-F238E27FC236}">
                <a16:creationId xmlns:a16="http://schemas.microsoft.com/office/drawing/2014/main" id="{A3CEA110-4B89-4E08-B875-5F3BE290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1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5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36EAC-6219-4EAF-B609-0F8A6955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Contents</a:t>
            </a:r>
          </a:p>
        </p:txBody>
      </p:sp>
      <p:sp>
        <p:nvSpPr>
          <p:cNvPr id="89" name="Isosceles Triangle 5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Isosceles Triangle 5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1" name="Content Placeholder 2">
            <a:extLst>
              <a:ext uri="{FF2B5EF4-FFF2-40B4-BE49-F238E27FC236}">
                <a16:creationId xmlns:a16="http://schemas.microsoft.com/office/drawing/2014/main" id="{EB501E9D-0619-44AD-BD16-997CE8AA1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056251"/>
              </p:ext>
            </p:extLst>
          </p:nvPr>
        </p:nvGraphicFramePr>
        <p:xfrm>
          <a:off x="1210733" y="1652210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324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98A34-D4D2-4AC2-AE4B-82E3BD1C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dirty="0"/>
              <a:t>How to start?</a:t>
            </a:r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9FFDE185-DB76-4DFC-944A-CE5D242A6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088816"/>
              </p:ext>
            </p:extLst>
          </p:nvPr>
        </p:nvGraphicFramePr>
        <p:xfrm>
          <a:off x="4975819" y="7667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095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290DC1D-07EB-49CA-B5C6-1AE07ED62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5" r="39882" b="909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0D2456-88EC-4404-8897-8CB2A7B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Brief Description of Slider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6B8A-922E-4996-8960-77B5D3AC1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4050831"/>
            <a:ext cx="4079721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Overall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453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F427-5977-4A95-BF13-F16628DF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/>
              <a:t>Slider Bar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13432B-7609-4650-ADD8-54A26B257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030" y="1779589"/>
            <a:ext cx="539494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 can use slider bar to change the simulation parameter.</a:t>
            </a:r>
          </a:p>
          <a:p>
            <a:pPr>
              <a:buAutoNum type="arabicPeriod"/>
            </a:pPr>
            <a:r>
              <a:rPr lang="en-US" dirty="0"/>
              <a:t>Speed up / down the simulation</a:t>
            </a:r>
          </a:p>
          <a:p>
            <a:pPr>
              <a:buAutoNum type="arabicPeriod"/>
            </a:pPr>
            <a:r>
              <a:rPr lang="en-US" dirty="0"/>
              <a:t>The probability a customer arrive and place an order in the platform </a:t>
            </a:r>
          </a:p>
          <a:p>
            <a:pPr>
              <a:buAutoNum type="arabicPeriod"/>
            </a:pPr>
            <a:r>
              <a:rPr lang="en-US" dirty="0"/>
              <a:t>The average cook rate for a restaurant to finish an order</a:t>
            </a:r>
          </a:p>
          <a:p>
            <a:pPr>
              <a:buAutoNum type="arabicPeriod"/>
            </a:pPr>
            <a:r>
              <a:rPr lang="en-US" dirty="0"/>
              <a:t>The number of restaurants generated</a:t>
            </a:r>
          </a:p>
          <a:p>
            <a:pPr>
              <a:buAutoNum type="arabicPeriod"/>
            </a:pPr>
            <a:r>
              <a:rPr lang="en-US" dirty="0"/>
              <a:t>The number of delivery man generated </a:t>
            </a:r>
          </a:p>
          <a:p>
            <a:pPr>
              <a:buAutoNum type="arabicPeriod"/>
            </a:pPr>
            <a:r>
              <a:rPr lang="en-US" dirty="0"/>
              <a:t>Region size to segmented out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A84A6-741C-4C6D-92C1-5425A65E3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613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1D3B-0DA1-4725-87DC-6360B4A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More detail on the Slider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FFDA-B9FB-492A-93CC-7B6FC0375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98" y="1931989"/>
            <a:ext cx="8431767" cy="40807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Customers are modelled as Bernoulli distribution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Cook Time for restaurant is modelled as Exponential distribution</a:t>
            </a:r>
            <a:endParaRPr lang="en-US" dirty="0"/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/>
            </a:endParaRPr>
          </a:p>
          <a:p>
            <a:endParaRPr lang="en-US" altLang="zh-CN" dirty="0">
              <a:ea typeface="华文新魏"/>
            </a:endParaRPr>
          </a:p>
          <a:p>
            <a:endParaRPr lang="en-US" altLang="zh-CN" dirty="0">
              <a:ea typeface="华文新魏"/>
            </a:endParaRPr>
          </a:p>
          <a:p>
            <a:pPr marL="0" indent="0">
              <a:buNone/>
            </a:pPr>
            <a:endParaRPr lang="en-US" altLang="zh-CN" dirty="0">
              <a:ea typeface="华文新魏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108F0-9B32-481F-981F-27B7D63D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79" y="2656111"/>
            <a:ext cx="3944549" cy="891422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1E538C-C929-42E4-AD21-8239C64AB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91" y="4514690"/>
            <a:ext cx="3944549" cy="786526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2A18CD-AB5B-4E0C-8C08-413245656BE9}"/>
              </a:ext>
            </a:extLst>
          </p:cNvPr>
          <p:cNvSpPr txBox="1"/>
          <p:nvPr/>
        </p:nvSpPr>
        <p:spPr>
          <a:xfrm>
            <a:off x="1202264" y="3581918"/>
            <a:ext cx="978591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756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D38C-C264-43B1-9B86-D904451A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/>
              <a:t>Initialized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7A0A-998D-4201-BDCE-F30366720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/>
              <a:t>Region Size is set as 100</a:t>
            </a:r>
          </a:p>
          <a:p>
            <a:r>
              <a:rPr lang="en-US"/>
              <a:t>Use slider bar to have small size region which is same as segmented out from the initial big size.</a:t>
            </a:r>
          </a:p>
          <a:p>
            <a:r>
              <a:rPr lang="en-US"/>
              <a:t>Arrival rate :0.7</a:t>
            </a:r>
          </a:p>
          <a:p>
            <a:r>
              <a:rPr lang="en-US"/>
              <a:t>Restaurant cook rate:1</a:t>
            </a:r>
          </a:p>
          <a:p>
            <a:r>
              <a:rPr lang="en-US"/>
              <a:t># of restaurant :20</a:t>
            </a:r>
          </a:p>
          <a:p>
            <a:r>
              <a:rPr lang="en-US"/>
              <a:t># of delivery man:25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A27C7-1301-4847-9379-9B9F0D123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8" r="12499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2713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C3C9-B213-4F10-B618-7ADB4371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Brief Description of Statistics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0E5467-7836-465D-9CF5-038525F6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60" y="2159331"/>
            <a:ext cx="3053187" cy="26628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4DC16-B839-47B7-85F9-34D94BBE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572" y="2160589"/>
            <a:ext cx="5207839" cy="38807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/>
              <a:t>Count the Number of customers waiting to serving in the platform</a:t>
            </a:r>
          </a:p>
          <a:p>
            <a:r>
              <a:rPr lang="en-US" sz="2400" dirty="0"/>
              <a:t>Count the Number of customers already served and EXIT the platform</a:t>
            </a:r>
          </a:p>
          <a:p>
            <a:r>
              <a:rPr lang="en-US" sz="2400" dirty="0"/>
              <a:t>Service Rate is the proportion of customer served versus customer total admitted </a:t>
            </a:r>
          </a:p>
          <a:p>
            <a:r>
              <a:rPr lang="en-US" sz="2400" dirty="0"/>
              <a:t>Average serving time for customers already served</a:t>
            </a:r>
          </a:p>
        </p:txBody>
      </p:sp>
    </p:spTree>
    <p:extLst>
      <p:ext uri="{BB962C8B-B14F-4D97-AF65-F5344CB8AC3E}">
        <p14:creationId xmlns:p14="http://schemas.microsoft.com/office/powerpoint/2010/main" val="91102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ABED5-8E77-415A-9BA3-FDFA6D16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985" y="609600"/>
            <a:ext cx="5690727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Brief Description of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90FC7-2FEC-4B5D-A525-3D3AE5FF1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64" y="272490"/>
            <a:ext cx="4082195" cy="6304551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80A38E3-E6A2-4010-B6C9-A2D68305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3838" y="2400300"/>
            <a:ext cx="6643228" cy="3317938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Graph1: Plot the running service rate </a:t>
            </a:r>
          </a:p>
          <a:p>
            <a:r>
              <a:rPr lang="en-US" sz="2400" dirty="0">
                <a:solidFill>
                  <a:srgbClr val="FFFFFF"/>
                </a:solidFill>
              </a:rPr>
              <a:t>Graph2:</a:t>
            </a:r>
            <a:r>
              <a:rPr lang="zh-CN" altLang="en-US" sz="2400" dirty="0">
                <a:solidFill>
                  <a:srgbClr val="FFFFFF"/>
                </a:solidFill>
                <a:ea typeface="华文新魏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ea typeface="华文新魏"/>
              </a:rPr>
              <a:t>Plot the average serving time</a:t>
            </a:r>
            <a:endParaRPr lang="en-US" sz="2400" dirty="0">
              <a:solidFill>
                <a:srgbClr val="FFFFFF"/>
              </a:solidFill>
              <a:ea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25064944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8C607246E4D2284E9BBC43F80F55DD88" ma:contentTypeVersion="8" ma:contentTypeDescription="新建文档。" ma:contentTypeScope="" ma:versionID="b10f595f80e289b166568486f0caf832">
  <xsd:schema xmlns:xsd="http://www.w3.org/2001/XMLSchema" xmlns:xs="http://www.w3.org/2001/XMLSchema" xmlns:p="http://schemas.microsoft.com/office/2006/metadata/properties" xmlns:ns2="a8398694-9149-4fc3-9d24-217db2ce3483" targetNamespace="http://schemas.microsoft.com/office/2006/metadata/properties" ma:root="true" ma:fieldsID="c3b57854feb6ab03d8e14f3ce401913f" ns2:_="">
    <xsd:import namespace="a8398694-9149-4fc3-9d24-217db2ce34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398694-9149-4fc3-9d24-217db2ce34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779A93-9FB9-41FE-B821-6DD6B1BAC8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93D80-0166-4022-B729-27769A03258B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a8398694-9149-4fc3-9d24-217db2ce3483"/>
  </ds:schemaRefs>
</ds:datastoreItem>
</file>

<file path=customXml/itemProps3.xml><?xml version="1.0" encoding="utf-8"?>
<ds:datastoreItem xmlns:ds="http://schemas.openxmlformats.org/officeDocument/2006/customXml" ds:itemID="{19B88408-4BE0-4EAF-A622-07A1AA5429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398694-9149-4fc3-9d24-217db2ce34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291</Words>
  <Application>Microsoft Office PowerPoint</Application>
  <PresentationFormat>宽屏</PresentationFormat>
  <Paragraphs>41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Facet</vt:lpstr>
      <vt:lpstr>Instruction to Use Grab Simulation Model</vt:lpstr>
      <vt:lpstr>Contents</vt:lpstr>
      <vt:lpstr>How to start?</vt:lpstr>
      <vt:lpstr>Brief Description of Slider Bar</vt:lpstr>
      <vt:lpstr>Slider Bar</vt:lpstr>
      <vt:lpstr>More detail on the Slider Bar</vt:lpstr>
      <vt:lpstr>Initialized Values</vt:lpstr>
      <vt:lpstr>Brief Description of Statistics </vt:lpstr>
      <vt:lpstr>Brief Description of Plot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Student - Wu Xinyun</cp:lastModifiedBy>
  <cp:revision>32</cp:revision>
  <dcterms:created xsi:type="dcterms:W3CDTF">2021-12-12T02:01:48Z</dcterms:created>
  <dcterms:modified xsi:type="dcterms:W3CDTF">2021-12-12T07:30:55Z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0x0101008C607246E4D2284E9BBC43F80F55DD88</vt:lpwstr>
  </property>
</Properties>
</file>