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  <p:sldId id="271" r:id="rId7"/>
    <p:sldId id="272" r:id="rId8"/>
    <p:sldId id="273" r:id="rId9"/>
    <p:sldId id="274" r:id="rId10"/>
    <p:sldId id="261" r:id="rId11"/>
    <p:sldId id="265" r:id="rId12"/>
    <p:sldId id="264" r:id="rId13"/>
    <p:sldId id="262" r:id="rId14"/>
    <p:sldId id="266" r:id="rId15"/>
    <p:sldId id="268" r:id="rId16"/>
    <p:sldId id="279" r:id="rId17"/>
    <p:sldId id="270" r:id="rId18"/>
    <p:sldId id="278" r:id="rId19"/>
    <p:sldId id="280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6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9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0004-B2E6-4AB5-8DE9-437DDF42FE3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00B6-310C-4C03-80E9-4B191AFD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2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jp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639401" y="2220533"/>
            <a:ext cx="9182398" cy="1659835"/>
          </a:xfrm>
          <a:prstGeom prst="roundRect">
            <a:avLst>
              <a:gd name="adj" fmla="val 1766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39401" y="2684477"/>
            <a:ext cx="9098508" cy="73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암호화폐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변동 확인 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0191" y="4124739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김우영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유현승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오예림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이정원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5880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384" y="467140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화면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85" y="555144"/>
            <a:ext cx="6100390" cy="5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8051" y="35497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코인 심볼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27" y="1118607"/>
            <a:ext cx="3155254" cy="51724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9" y="2764554"/>
            <a:ext cx="5818030" cy="36332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9" y="1118607"/>
            <a:ext cx="5818030" cy="15351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62470" y="3428310"/>
            <a:ext cx="467139" cy="35780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47006" y="2764554"/>
            <a:ext cx="3326295" cy="47551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85" y="1415987"/>
            <a:ext cx="5555974" cy="1915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322" y="354976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 단위로 콤마 기호 표시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44" y="1350437"/>
            <a:ext cx="2848615" cy="466975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5662213" y="2954848"/>
            <a:ext cx="2653748" cy="357808"/>
          </a:xfrm>
          <a:prstGeom prst="straightConnector1">
            <a:avLst/>
          </a:prstGeom>
          <a:ln w="4762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17" y="4405327"/>
            <a:ext cx="5571710" cy="89238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1767173" y="2788696"/>
            <a:ext cx="157926" cy="1793243"/>
          </a:xfrm>
          <a:prstGeom prst="straightConnector1">
            <a:avLst/>
          </a:prstGeom>
          <a:ln w="4762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1" y="3234420"/>
            <a:ext cx="5030975" cy="31417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2" y="1147963"/>
            <a:ext cx="5030975" cy="2330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009" y="35210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클릭 이벤트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71" y="1112409"/>
            <a:ext cx="3155254" cy="517243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378650" y="3096286"/>
            <a:ext cx="3326295" cy="47551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595">
            <a:off x="10321063" y="3214330"/>
            <a:ext cx="682246" cy="8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7" y="1157901"/>
            <a:ext cx="5748026" cy="2662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31" y="4242515"/>
            <a:ext cx="4143142" cy="663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99" b="1440"/>
          <a:stretch/>
        </p:blipFill>
        <p:spPr>
          <a:xfrm>
            <a:off x="3014831" y="5327778"/>
            <a:ext cx="4133220" cy="6404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009" y="35210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클릭 이벤트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521002" y="4906091"/>
            <a:ext cx="1120878" cy="64892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47111" y="4389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기본값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9108" y="54633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클릭 이벤트 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71" y="1112409"/>
            <a:ext cx="3155254" cy="51724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78650" y="3096286"/>
            <a:ext cx="3326295" cy="475514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595">
            <a:off x="10321063" y="3214330"/>
            <a:ext cx="682246" cy="8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13" y="4974177"/>
            <a:ext cx="7175660" cy="19833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009" y="352107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차트 생성 및 갱신 함수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13" y="0"/>
            <a:ext cx="7175660" cy="5263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4" y="2779506"/>
            <a:ext cx="3886074" cy="1524915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rot="10800000" flipV="1">
            <a:off x="567990" y="1630015"/>
            <a:ext cx="5097315" cy="1088217"/>
          </a:xfrm>
          <a:prstGeom prst="bentConnector3">
            <a:avLst>
              <a:gd name="adj1" fmla="val 10002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0800000" flipV="1">
            <a:off x="716010" y="2190306"/>
            <a:ext cx="4949297" cy="555242"/>
          </a:xfrm>
          <a:prstGeom prst="bentConnector3">
            <a:avLst>
              <a:gd name="adj1" fmla="val 9998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842623" y="2631999"/>
            <a:ext cx="4784454" cy="113548"/>
          </a:xfrm>
          <a:prstGeom prst="bentConnector3">
            <a:avLst>
              <a:gd name="adj1" fmla="val 99985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35443" y="335729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차트 기둥의 색 지정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하향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상</a:t>
            </a:r>
            <a:r>
              <a:rPr lang="ko-KR" altLang="en-US" dirty="0" smtClean="0">
                <a:solidFill>
                  <a:schemeClr val="bg1"/>
                </a:solidFill>
              </a:rPr>
              <a:t>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4835" y="39810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차트 모양 지정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5443" y="4304421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소수점 </a:t>
            </a:r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자리까지 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270" y="788215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err="1" smtClean="0">
                <a:solidFill>
                  <a:schemeClr val="bg1"/>
                </a:solidFill>
              </a:rPr>
              <a:t>poloniex</a:t>
            </a:r>
            <a:r>
              <a:rPr lang="en-US" altLang="ko-KR" sz="1600" dirty="0" smtClean="0">
                <a:solidFill>
                  <a:schemeClr val="bg1"/>
                </a:solidFill>
              </a:rPr>
              <a:t> API 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009" y="35210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가격 변동 구현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09" y="788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coinone</a:t>
            </a:r>
            <a:r>
              <a:rPr lang="en-US" altLang="ko-KR" sz="1600" dirty="0" smtClean="0">
                <a:solidFill>
                  <a:schemeClr val="bg1"/>
                </a:solidFill>
              </a:rPr>
              <a:t> API 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/>
          <a:stretch/>
        </p:blipFill>
        <p:spPr>
          <a:xfrm>
            <a:off x="7486866" y="1705969"/>
            <a:ext cx="3512183" cy="44656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67" y="957492"/>
            <a:ext cx="3512183" cy="5625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9" y="1562877"/>
            <a:ext cx="6263066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1270" y="40963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등락률 변동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270" y="788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coinone</a:t>
            </a:r>
            <a:r>
              <a:rPr lang="en-US" altLang="ko-KR" sz="1600" dirty="0" smtClean="0">
                <a:solidFill>
                  <a:schemeClr val="bg1"/>
                </a:solidFill>
              </a:rPr>
              <a:t> API 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9" b="65076"/>
          <a:stretch/>
        </p:blipFill>
        <p:spPr>
          <a:xfrm>
            <a:off x="5647424" y="1426437"/>
            <a:ext cx="3512183" cy="6364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40" y="2676924"/>
            <a:ext cx="9563185" cy="23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9" y="2003401"/>
            <a:ext cx="6205173" cy="272508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/>
          <a:stretch/>
        </p:blipFill>
        <p:spPr>
          <a:xfrm>
            <a:off x="7178040" y="645473"/>
            <a:ext cx="3557016" cy="5799125"/>
          </a:xfrm>
        </p:spPr>
      </p:pic>
      <p:sp>
        <p:nvSpPr>
          <p:cNvPr id="7" name="액자 6"/>
          <p:cNvSpPr/>
          <p:nvPr/>
        </p:nvSpPr>
        <p:spPr>
          <a:xfrm>
            <a:off x="8083296" y="2368296"/>
            <a:ext cx="987552" cy="292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736234" y="2560320"/>
            <a:ext cx="1347062" cy="64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21054" y="2003401"/>
            <a:ext cx="6204358" cy="1341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0239" y="3365944"/>
            <a:ext cx="6215995" cy="13415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8083296" y="3365944"/>
            <a:ext cx="987552" cy="292608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6745378" y="3568818"/>
            <a:ext cx="1337918" cy="1537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051" y="354976"/>
            <a:ext cx="444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상향가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하향가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이벤트 추가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8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1892" y="409635"/>
            <a:ext cx="355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코인 리스트 검색 기능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84" y="1422400"/>
            <a:ext cx="2909113" cy="2118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2" y="1422400"/>
            <a:ext cx="7872364" cy="37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49" y="1693683"/>
            <a:ext cx="3480767" cy="188525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58072" y="3578942"/>
            <a:ext cx="11479431" cy="2861187"/>
          </a:xfrm>
          <a:prstGeom prst="roundRect">
            <a:avLst>
              <a:gd name="adj" fmla="val 56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707" y="332412"/>
            <a:ext cx="5932760" cy="8418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1801" y="4871032"/>
            <a:ext cx="774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https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://github.com/XerosLab/EZEN-Frontend-TeamSemiPortfolio.git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6381" y="5523266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 김우영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유현승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오예림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이정원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14" y="508148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</a:t>
            </a:r>
            <a:r>
              <a:rPr lang="ko-KR" altLang="en-US" sz="24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암호화폐</a:t>
            </a: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변동 확인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205" y="4190714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6381" y="4145060"/>
            <a:ext cx="5754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Coinone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REST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(https://coinone.co.kr/developer/)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1368" y="1989701"/>
            <a:ext cx="865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CoinoneAPI</a:t>
            </a:r>
            <a:r>
              <a:rPr lang="ko-KR" altLang="en-US" dirty="0"/>
              <a:t>를 활용하여 </a:t>
            </a:r>
            <a:r>
              <a:rPr lang="ko-KR" altLang="en-US" dirty="0" smtClean="0"/>
              <a:t> </a:t>
            </a:r>
            <a:r>
              <a:rPr lang="ko-KR" altLang="en-US" dirty="0"/>
              <a:t>주요 </a:t>
            </a:r>
            <a:r>
              <a:rPr lang="ko-KR" altLang="en-US" dirty="0" err="1" smtClean="0"/>
              <a:t>암호화폐의</a:t>
            </a:r>
            <a:r>
              <a:rPr lang="ko-KR" altLang="en-US" dirty="0" smtClean="0"/>
              <a:t> 실시간 </a:t>
            </a:r>
            <a:r>
              <a:rPr lang="ko-KR" altLang="en-US" dirty="0"/>
              <a:t>가격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차트로 시각화하여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사용자에게 </a:t>
            </a:r>
            <a:r>
              <a:rPr lang="ko-KR" altLang="en-US" dirty="0"/>
              <a:t>제공하는 프로그램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1698" y="4871032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205" y="5549662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참여멤버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2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접힌 도형 8"/>
          <p:cNvSpPr/>
          <p:nvPr/>
        </p:nvSpPr>
        <p:spPr>
          <a:xfrm>
            <a:off x="2806599" y="715618"/>
            <a:ext cx="9024730" cy="104361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72421" y="586409"/>
            <a:ext cx="1034875" cy="4472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06599" y="626164"/>
            <a:ext cx="766517" cy="36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68977" y="1181005"/>
            <a:ext cx="828271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처음에는 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chart.js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사용하려고했으나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캔들스틱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UI 지원의 부재로 인해 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Highcharts.js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사용하여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캔들스틱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UI</a:t>
            </a:r>
            <a: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구현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2806599" y="2224614"/>
            <a:ext cx="9024730" cy="1900125"/>
          </a:xfrm>
          <a:prstGeom prst="foldedCorner">
            <a:avLst>
              <a:gd name="adj" fmla="val 914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72421" y="2095406"/>
            <a:ext cx="1034875" cy="4472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06599" y="2135161"/>
            <a:ext cx="766517" cy="36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268977" y="2658431"/>
            <a:ext cx="77649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실시간 시세 변동을 표현하는데 </a:t>
            </a:r>
            <a:r>
              <a:rPr lang="en-US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Coinone</a:t>
            </a:r>
            <a: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API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 사용해도 부족함이 없었으나</a:t>
            </a:r>
            <a:r>
              <a:rPr lang="en-US" altLang="ko-KR" sz="1400" dirty="0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</a:t>
            </a:r>
            <a:br>
              <a:rPr lang="en-US" altLang="ko-KR" sz="1400" dirty="0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</a:br>
            <a:r>
              <a:rPr lang="ko-KR" altLang="en-US" sz="1400" dirty="0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차트를 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구현하는 과정에서 </a:t>
            </a:r>
            <a:r>
              <a:rPr lang="ko-KR" altLang="en-US" sz="1400" dirty="0" err="1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백엔드의</a:t>
            </a:r>
            <a:r>
              <a:rPr lang="ko-KR" altLang="en-US" sz="1400" dirty="0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부재로 인해 누적 데이터를 저장하고 불러올 수 없다는 </a:t>
            </a:r>
            <a:r>
              <a:rPr lang="ko-KR" altLang="en-US" sz="1400" dirty="0" smtClean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문제가 발생 </a:t>
            </a:r>
            <a:endParaRPr lang="ko-KR" altLang="ko-KR" sz="1400" dirty="0">
              <a:solidFill>
                <a:srgbClr val="2429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9857" y="3345418"/>
            <a:ext cx="8140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→ 실시간 시세 변동 기능은 </a:t>
            </a:r>
            <a:r>
              <a:rPr lang="en-US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Coinone</a:t>
            </a:r>
            <a: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API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 사용</a:t>
            </a:r>
            <a: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/>
            </a:r>
            <a:b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</a:b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→ 차트에는 </a:t>
            </a:r>
            <a:r>
              <a:rPr lang="en-US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Poloniex</a:t>
            </a:r>
            <a: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REST API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 사용하여 누적 데이터를 확보하고 </a:t>
            </a:r>
            <a:r>
              <a:rPr lang="ko-KR" altLang="en-US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캔들스틱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그래프를 구현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2325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174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및 해결방안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>
            <a:off x="2806599" y="4518235"/>
            <a:ext cx="9024730" cy="1900125"/>
          </a:xfrm>
          <a:prstGeom prst="foldedCorner">
            <a:avLst>
              <a:gd name="adj" fmla="val 99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72421" y="4389027"/>
            <a:ext cx="1034875" cy="4472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6599" y="4428782"/>
            <a:ext cx="76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</a:p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189857" y="5147184"/>
            <a:ext cx="8053487" cy="79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toLocaleString</a:t>
            </a:r>
            <a:r>
              <a:rPr lang="ko-KR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함수로 숫자 데이터 3자리마다 콤마를 </a:t>
            </a:r>
            <a:r>
              <a:rPr lang="ko-KR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포매팅하고싶었지만</a:t>
            </a:r>
            <a:r>
              <a:rPr lang="ko-KR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제대로 작동하지 않아 </a:t>
            </a:r>
            <a: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/>
            </a:r>
            <a:br>
              <a:rPr lang="en-US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</a:br>
            <a:r>
              <a:rPr lang="ko-KR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정규표현식을 이용해 </a:t>
            </a:r>
            <a:r>
              <a:rPr lang="ko-KR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comma</a:t>
            </a:r>
            <a:r>
              <a:rPr lang="ko-KR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() 함수를 직접 만들어 3자리마다 콤마로 </a:t>
            </a:r>
            <a:r>
              <a:rPr lang="ko-KR" altLang="ko-KR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포매팅하도록</a:t>
            </a:r>
            <a:r>
              <a:rPr lang="ko-KR" altLang="ko-KR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구현</a:t>
            </a:r>
            <a:endParaRPr lang="en-US" altLang="ko-KR" sz="1400" dirty="0">
              <a:solidFill>
                <a:srgbClr val="2429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  <a:p>
            <a:pPr marL="285750" lvl="0" indent="-2857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하향가</a:t>
            </a:r>
            <a:r>
              <a:rPr lang="ko-KR" altLang="en-US" sz="1400" dirty="0">
                <a:solidFill>
                  <a:srgbClr val="2429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표시가 제대로 되지 않는 등 전체적인 프로그램 동작이 원활하지 않아 스크립트 전체를 다시 작성</a:t>
            </a:r>
            <a:endParaRPr lang="ko-KR" altLang="ko-KR" sz="1400" dirty="0">
              <a:solidFill>
                <a:srgbClr val="2429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9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접힌 도형 8"/>
          <p:cNvSpPr/>
          <p:nvPr/>
        </p:nvSpPr>
        <p:spPr>
          <a:xfrm>
            <a:off x="2803109" y="1058279"/>
            <a:ext cx="9024730" cy="181327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68931" y="929070"/>
            <a:ext cx="1034875" cy="4472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03109" y="968825"/>
            <a:ext cx="7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186367" y="1619908"/>
            <a:ext cx="8553624" cy="79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뉴스창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구현을 위해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크립토허브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API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 사용하려 하였지만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API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의 업데이트 부제로 인해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AJAX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요청시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반환값이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빈 객체로 돌아 오는 문제점을 포함하여 더 이상 작동하지 않음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다른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API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 찾아보았지만 대부분의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암호화폐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관련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API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들은 유로로 서비스 하여 사용불가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2325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174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및 해결방안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>
            <a:off x="2803109" y="3244334"/>
            <a:ext cx="9024730" cy="2756177"/>
          </a:xfrm>
          <a:prstGeom prst="foldedCorner">
            <a:avLst>
              <a:gd name="adj" fmla="val 619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68931" y="3115126"/>
            <a:ext cx="1034875" cy="4472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3109" y="3154881"/>
            <a:ext cx="76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55287" y="3771661"/>
            <a:ext cx="8484704" cy="165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자바스크립트의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XMLHttpRequest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기능만으로 기능을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구현하는것에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대해 조금 불편함과 부족함이 없지않아 느껴졌습니다. 특히 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onreadystatechange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 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핸들러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안에서 대부분의 기능을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구현하다보니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콜백지옥이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뭔지 새삼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느끼게되었습니다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. 비슷한 기능을 구현하는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방법중에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fetch를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사용하는 방법,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async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await으로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비동기식을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구현하는 방법이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있는것같은데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이 방법들을 공부해볼 필요성이 </a:t>
            </a:r>
            <a:r>
              <a:rPr lang="ko-KR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있을것같습니다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6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34337" y="0"/>
            <a:ext cx="228108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01" y="1782942"/>
            <a:ext cx="4699300" cy="32921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8521" y="649688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</a:t>
            </a:r>
            <a:endParaRPr lang="en-US" altLang="ko-KR" sz="28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로직</a:t>
            </a:r>
            <a:endParaRPr lang="ko-KR" altLang="en-US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1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82653" y="270200"/>
            <a:ext cx="2281084" cy="6571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453" y="4141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4240" y="1229360"/>
            <a:ext cx="7487920" cy="51409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57120" y="1402080"/>
            <a:ext cx="4297680" cy="8240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46240" y="1402080"/>
            <a:ext cx="2773680" cy="4836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57120" y="2286956"/>
            <a:ext cx="4297680" cy="13909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57120" y="3757302"/>
            <a:ext cx="4297680" cy="24809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378" y="1629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정보창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60167" y="235533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코인 리스트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(fixed)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2793" y="27977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9374" y="39456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코인 관련 뉴스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093200" y="1310640"/>
            <a:ext cx="1188720" cy="8026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849120" y="1513840"/>
            <a:ext cx="965200" cy="2438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30951" y="1097617"/>
            <a:ext cx="16273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검색창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코인버튼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코인리스트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코인명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등락률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거래량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85760" y="1119535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코인이름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전일가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거래량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43036" y="4503327"/>
            <a:ext cx="4086352" cy="50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43036" y="5082773"/>
            <a:ext cx="4086352" cy="50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43036" y="5669033"/>
            <a:ext cx="4086352" cy="50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74891" y="452285"/>
            <a:ext cx="908308" cy="373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body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0558" y="1451179"/>
            <a:ext cx="908308" cy="3736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372" y="1463781"/>
            <a:ext cx="908308" cy="3736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50943" y="1465007"/>
            <a:ext cx="908308" cy="3736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936" y="2086744"/>
            <a:ext cx="908308" cy="373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42635" y="2143433"/>
            <a:ext cx="908308" cy="373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0799" y="2083211"/>
            <a:ext cx="908308" cy="373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30826" y="2113935"/>
            <a:ext cx="908308" cy="373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942" y="2798710"/>
            <a:ext cx="908308" cy="373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10559" y="2798710"/>
            <a:ext cx="908308" cy="4139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0799" y="2798710"/>
            <a:ext cx="908308" cy="373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0799" y="3411794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20799" y="4024878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44256" y="2845336"/>
            <a:ext cx="908308" cy="373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2455" y="2846592"/>
            <a:ext cx="908308" cy="373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09885" y="343191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4256" y="343191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773" y="343191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button</a:t>
            </a:r>
            <a:endParaRPr lang="ko-KR" altLang="en-US" sz="16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7372" y="2083211"/>
            <a:ext cx="908308" cy="373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62645" y="3377544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869661" y="3355568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7292" y="4553920"/>
            <a:ext cx="908308" cy="373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94002" y="5167341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68444" y="6121167"/>
            <a:ext cx="908308" cy="373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445017" y="4553920"/>
            <a:ext cx="908308" cy="3736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4533" y="5172201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55064" y="5167341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35595" y="5167341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68444" y="518869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917079" y="518869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91109" y="518869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049043" y="5188697"/>
            <a:ext cx="908308" cy="373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94002" y="5689675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h1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7246" y="5689675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h1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61578" y="5684428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h1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35595" y="5684428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h1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8444" y="5680052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17079" y="5680052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91109" y="5680052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49043" y="5680052"/>
            <a:ext cx="908308" cy="373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span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70" name="꺾인 연결선 69"/>
          <p:cNvCxnSpPr>
            <a:stCxn id="9" idx="0"/>
            <a:endCxn id="10" idx="0"/>
          </p:cNvCxnSpPr>
          <p:nvPr/>
        </p:nvCxnSpPr>
        <p:spPr>
          <a:xfrm rot="16200000" flipH="1">
            <a:off x="6727698" y="-412391"/>
            <a:ext cx="1226" cy="3753571"/>
          </a:xfrm>
          <a:prstGeom prst="bentConnector3">
            <a:avLst>
              <a:gd name="adj1" fmla="val -1864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" idx="0"/>
            <a:endCxn id="9" idx="0"/>
          </p:cNvCxnSpPr>
          <p:nvPr/>
        </p:nvCxnSpPr>
        <p:spPr>
          <a:xfrm rot="16200000" flipH="1">
            <a:off x="3301818" y="-85927"/>
            <a:ext cx="12602" cy="3086814"/>
          </a:xfrm>
          <a:prstGeom prst="bentConnector3">
            <a:avLst>
              <a:gd name="adj1" fmla="val -1813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11" idx="0"/>
            <a:endCxn id="13" idx="0"/>
          </p:cNvCxnSpPr>
          <p:nvPr/>
        </p:nvCxnSpPr>
        <p:spPr>
          <a:xfrm rot="5400000" flipH="1" flipV="1">
            <a:off x="1782255" y="894047"/>
            <a:ext cx="3533" cy="2381863"/>
          </a:xfrm>
          <a:prstGeom prst="bentConnector3">
            <a:avLst>
              <a:gd name="adj1" fmla="val 3335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20" idx="0"/>
            <a:endCxn id="21" idx="0"/>
          </p:cNvCxnSpPr>
          <p:nvPr/>
        </p:nvCxnSpPr>
        <p:spPr>
          <a:xfrm rot="16200000" flipH="1">
            <a:off x="7251881" y="1391865"/>
            <a:ext cx="1256" cy="2908199"/>
          </a:xfrm>
          <a:prstGeom prst="bentConnector3">
            <a:avLst>
              <a:gd name="adj1" fmla="val -10617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29" idx="0"/>
            <a:endCxn id="47" idx="0"/>
          </p:cNvCxnSpPr>
          <p:nvPr/>
        </p:nvCxnSpPr>
        <p:spPr>
          <a:xfrm rot="5400000" flipH="1" flipV="1">
            <a:off x="7795308" y="2450058"/>
            <a:ext cx="12700" cy="4207725"/>
          </a:xfrm>
          <a:prstGeom prst="bentConnector3">
            <a:avLst>
              <a:gd name="adj1" fmla="val 1274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2" idx="0"/>
            <a:endCxn id="24" idx="0"/>
          </p:cNvCxnSpPr>
          <p:nvPr/>
        </p:nvCxnSpPr>
        <p:spPr>
          <a:xfrm rot="5400000" flipH="1" flipV="1">
            <a:off x="5753983" y="2241973"/>
            <a:ext cx="12700" cy="2379888"/>
          </a:xfrm>
          <a:prstGeom prst="bentConnector3">
            <a:avLst>
              <a:gd name="adj1" fmla="val 97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32" idx="0"/>
            <a:endCxn id="49" idx="0"/>
          </p:cNvCxnSpPr>
          <p:nvPr/>
        </p:nvCxnSpPr>
        <p:spPr>
          <a:xfrm rot="5400000" flipH="1" flipV="1">
            <a:off x="5128687" y="4086810"/>
            <a:ext cx="12700" cy="2161062"/>
          </a:xfrm>
          <a:prstGeom prst="bentConnector3">
            <a:avLst>
              <a:gd name="adj1" fmla="val 8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48" idx="0"/>
            <a:endCxn id="50" idx="0"/>
          </p:cNvCxnSpPr>
          <p:nvPr/>
        </p:nvCxnSpPr>
        <p:spPr>
          <a:xfrm rot="5400000" flipH="1" flipV="1">
            <a:off x="6206788" y="4089240"/>
            <a:ext cx="4860" cy="2161062"/>
          </a:xfrm>
          <a:prstGeom prst="bentConnector3">
            <a:avLst>
              <a:gd name="adj1" fmla="val 2255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51" idx="0"/>
            <a:endCxn id="53" idx="0"/>
          </p:cNvCxnSpPr>
          <p:nvPr/>
        </p:nvCxnSpPr>
        <p:spPr>
          <a:xfrm rot="5400000" flipH="1" flipV="1">
            <a:off x="9383930" y="4127365"/>
            <a:ext cx="12700" cy="2122665"/>
          </a:xfrm>
          <a:prstGeom prst="bentConnector3">
            <a:avLst>
              <a:gd name="adj1" fmla="val 899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2" idx="0"/>
            <a:endCxn id="54" idx="0"/>
          </p:cNvCxnSpPr>
          <p:nvPr/>
        </p:nvCxnSpPr>
        <p:spPr>
          <a:xfrm rot="5400000" flipH="1" flipV="1">
            <a:off x="10437215" y="4122715"/>
            <a:ext cx="12700" cy="2131964"/>
          </a:xfrm>
          <a:prstGeom prst="bentConnector3">
            <a:avLst>
              <a:gd name="adj1" fmla="val 9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26" idx="0"/>
            <a:endCxn id="27" idx="0"/>
          </p:cNvCxnSpPr>
          <p:nvPr/>
        </p:nvCxnSpPr>
        <p:spPr>
          <a:xfrm rot="5400000" flipH="1" flipV="1">
            <a:off x="8709319" y="2763048"/>
            <a:ext cx="21976" cy="1207016"/>
          </a:xfrm>
          <a:prstGeom prst="bentConnector3">
            <a:avLst>
              <a:gd name="adj1" fmla="val 403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9" idx="2"/>
            <a:endCxn id="25" idx="0"/>
          </p:cNvCxnSpPr>
          <p:nvPr/>
        </p:nvCxnSpPr>
        <p:spPr>
          <a:xfrm>
            <a:off x="4851526" y="1837411"/>
            <a:ext cx="0" cy="24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6" idx="2"/>
            <a:endCxn id="295" idx="0"/>
          </p:cNvCxnSpPr>
          <p:nvPr/>
        </p:nvCxnSpPr>
        <p:spPr>
          <a:xfrm>
            <a:off x="1764712" y="1824809"/>
            <a:ext cx="0" cy="25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295" idx="2"/>
            <a:endCxn id="16" idx="0"/>
          </p:cNvCxnSpPr>
          <p:nvPr/>
        </p:nvCxnSpPr>
        <p:spPr>
          <a:xfrm>
            <a:off x="1764712" y="2445698"/>
            <a:ext cx="1" cy="35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3" idx="2"/>
            <a:endCxn id="17" idx="0"/>
          </p:cNvCxnSpPr>
          <p:nvPr/>
        </p:nvCxnSpPr>
        <p:spPr>
          <a:xfrm>
            <a:off x="2974953" y="2456841"/>
            <a:ext cx="0" cy="34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7" idx="2"/>
            <a:endCxn id="18" idx="0"/>
          </p:cNvCxnSpPr>
          <p:nvPr/>
        </p:nvCxnSpPr>
        <p:spPr>
          <a:xfrm>
            <a:off x="2974953" y="3172340"/>
            <a:ext cx="0" cy="23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8" idx="2"/>
            <a:endCxn id="19" idx="0"/>
          </p:cNvCxnSpPr>
          <p:nvPr/>
        </p:nvCxnSpPr>
        <p:spPr>
          <a:xfrm>
            <a:off x="2974953" y="3785424"/>
            <a:ext cx="0" cy="23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7757334" y="2504875"/>
            <a:ext cx="0" cy="2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2" idx="0"/>
            <a:endCxn id="14" idx="0"/>
          </p:cNvCxnSpPr>
          <p:nvPr/>
        </p:nvCxnSpPr>
        <p:spPr>
          <a:xfrm rot="5400000" flipH="1" flipV="1">
            <a:off x="9176135" y="634589"/>
            <a:ext cx="29498" cy="2988191"/>
          </a:xfrm>
          <a:prstGeom prst="bentConnector3">
            <a:avLst>
              <a:gd name="adj1" fmla="val 4874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0" idx="2"/>
          </p:cNvCxnSpPr>
          <p:nvPr/>
        </p:nvCxnSpPr>
        <p:spPr>
          <a:xfrm>
            <a:off x="8605097" y="1838637"/>
            <a:ext cx="0" cy="17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5760333" y="3218966"/>
            <a:ext cx="0" cy="21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8720307" y="3212616"/>
            <a:ext cx="0" cy="7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689154" y="4927550"/>
            <a:ext cx="0" cy="1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9905521" y="4927550"/>
            <a:ext cx="0" cy="1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endCxn id="14" idx="2"/>
          </p:cNvCxnSpPr>
          <p:nvPr/>
        </p:nvCxnSpPr>
        <p:spPr>
          <a:xfrm flipV="1">
            <a:off x="7757334" y="2487565"/>
            <a:ext cx="2927646" cy="158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7757334" y="4075720"/>
            <a:ext cx="0" cy="32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32" idx="2"/>
            <a:endCxn id="55" idx="0"/>
          </p:cNvCxnSpPr>
          <p:nvPr/>
        </p:nvCxnSpPr>
        <p:spPr>
          <a:xfrm>
            <a:off x="4048156" y="5540971"/>
            <a:ext cx="0" cy="14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48" idx="2"/>
            <a:endCxn id="56" idx="0"/>
          </p:cNvCxnSpPr>
          <p:nvPr/>
        </p:nvCxnSpPr>
        <p:spPr>
          <a:xfrm>
            <a:off x="5128687" y="5545831"/>
            <a:ext cx="2713" cy="1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49" idx="2"/>
            <a:endCxn id="57" idx="0"/>
          </p:cNvCxnSpPr>
          <p:nvPr/>
        </p:nvCxnSpPr>
        <p:spPr>
          <a:xfrm>
            <a:off x="6209218" y="5540971"/>
            <a:ext cx="6514" cy="14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50" idx="2"/>
            <a:endCxn id="58" idx="0"/>
          </p:cNvCxnSpPr>
          <p:nvPr/>
        </p:nvCxnSpPr>
        <p:spPr>
          <a:xfrm>
            <a:off x="7289749" y="5540971"/>
            <a:ext cx="0" cy="14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stCxn id="51" idx="2"/>
            <a:endCxn id="59" idx="0"/>
          </p:cNvCxnSpPr>
          <p:nvPr/>
        </p:nvCxnSpPr>
        <p:spPr>
          <a:xfrm>
            <a:off x="8322598" y="5562327"/>
            <a:ext cx="0" cy="1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59" idx="2"/>
            <a:endCxn id="46" idx="0"/>
          </p:cNvCxnSpPr>
          <p:nvPr/>
        </p:nvCxnSpPr>
        <p:spPr>
          <a:xfrm>
            <a:off x="8322598" y="6053682"/>
            <a:ext cx="0" cy="67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52" idx="2"/>
            <a:endCxn id="60" idx="0"/>
          </p:cNvCxnSpPr>
          <p:nvPr/>
        </p:nvCxnSpPr>
        <p:spPr>
          <a:xfrm>
            <a:off x="9371233" y="5562327"/>
            <a:ext cx="0" cy="1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53" idx="2"/>
            <a:endCxn id="61" idx="0"/>
          </p:cNvCxnSpPr>
          <p:nvPr/>
        </p:nvCxnSpPr>
        <p:spPr>
          <a:xfrm>
            <a:off x="10445263" y="5562327"/>
            <a:ext cx="0" cy="1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54" idx="2"/>
            <a:endCxn id="62" idx="0"/>
          </p:cNvCxnSpPr>
          <p:nvPr/>
        </p:nvCxnSpPr>
        <p:spPr>
          <a:xfrm>
            <a:off x="11503197" y="5562327"/>
            <a:ext cx="0" cy="1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5" idx="2"/>
          </p:cNvCxnSpPr>
          <p:nvPr/>
        </p:nvCxnSpPr>
        <p:spPr>
          <a:xfrm>
            <a:off x="6029045" y="825915"/>
            <a:ext cx="0" cy="41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661102" y="90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528359" y="88356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270748" y="85757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145600" y="4602393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 헤더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342553" y="4518999"/>
            <a:ext cx="10983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 상세 정보</a:t>
            </a:r>
            <a:r>
              <a:rPr lang="en-US" altLang="ko-KR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9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9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 수만큼 구현</a:t>
            </a:r>
            <a:r>
              <a:rPr lang="en-US" altLang="ko-KR" sz="9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9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746631" y="616948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코인명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923009" y="616948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926259" y="619665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등락률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018389" y="619665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거래량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042415" y="650762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코인명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122946" y="615042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0222043" y="617760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등락률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1314173" y="617760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거래량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310558" y="2083209"/>
            <a:ext cx="908308" cy="3624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6" name="직선 연결선 305"/>
          <p:cNvCxnSpPr>
            <a:stCxn id="11" idx="2"/>
            <a:endCxn id="15" idx="0"/>
          </p:cNvCxnSpPr>
          <p:nvPr/>
        </p:nvCxnSpPr>
        <p:spPr>
          <a:xfrm flipH="1">
            <a:off x="590096" y="2460374"/>
            <a:ext cx="2994" cy="33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304126" y="330305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코인명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536620" y="331413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388264" y="3983009"/>
            <a:ext cx="776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고가</a:t>
            </a:r>
            <a:endParaRPr lang="en-US" altLang="ko-KR" sz="1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저가</a:t>
            </a:r>
            <a:endParaRPr lang="en-US" altLang="ko-KR" sz="1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전일가</a:t>
            </a:r>
            <a:endParaRPr lang="en-US" altLang="ko-KR" sz="1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거래량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449041" y="38740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코인검색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6604657" y="388509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검색버튼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735134" y="378521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메인마켓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8843326" y="3785860"/>
            <a:ext cx="1025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growth </a:t>
            </a:r>
            <a:r>
              <a:rPr lang="ko-KR" altLang="en-US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마켓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8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3" y="493714"/>
            <a:ext cx="3176587" cy="103504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코인원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0950" y="1374874"/>
            <a:ext cx="7556825" cy="3692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66" y="5312205"/>
            <a:ext cx="6372192" cy="63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363" y="1374874"/>
            <a:ext cx="273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https://coinone.co.kr/developer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250" y="317500"/>
            <a:ext cx="3343275" cy="1139825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폴로닉스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API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44"/>
          <a:stretch/>
        </p:blipFill>
        <p:spPr>
          <a:xfrm>
            <a:off x="3315664" y="1199356"/>
            <a:ext cx="8476285" cy="4119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36820" y="5590126"/>
            <a:ext cx="6033972" cy="3616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78711" y="1199356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https://poloniex.com/</a:t>
            </a:r>
          </a:p>
        </p:txBody>
      </p:sp>
    </p:spTree>
    <p:extLst>
      <p:ext uri="{BB962C8B-B14F-4D97-AF65-F5344CB8AC3E}">
        <p14:creationId xmlns:p14="http://schemas.microsoft.com/office/powerpoint/2010/main" val="30610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HIGHCHART.JS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9170" y="1485987"/>
            <a:ext cx="9833659" cy="48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HIGHCHART.JS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3696"/>
            <a:ext cx="5181600" cy="363857"/>
          </a:xfrm>
        </p:spPr>
      </p:pic>
      <p:sp>
        <p:nvSpPr>
          <p:cNvPr id="6" name="TextBox 5"/>
          <p:cNvSpPr txBox="1"/>
          <p:nvPr/>
        </p:nvSpPr>
        <p:spPr>
          <a:xfrm>
            <a:off x="7002382" y="1690779"/>
            <a:ext cx="40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스크립트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3538"/>
            <a:ext cx="5810852" cy="4042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5297" y="298878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다양한 차트 선택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765" y="3462618"/>
            <a:ext cx="2647950" cy="17907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539876" y="1690688"/>
            <a:ext cx="370751" cy="3168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928915" y="4225978"/>
            <a:ext cx="370751" cy="3168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액자 13"/>
          <p:cNvSpPr/>
          <p:nvPr/>
        </p:nvSpPr>
        <p:spPr>
          <a:xfrm>
            <a:off x="8068854" y="4080376"/>
            <a:ext cx="1825594" cy="26601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5290" y="910986"/>
            <a:ext cx="318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https://www.highcharts.com/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304</Words>
  <Application>Microsoft Office PowerPoint</Application>
  <PresentationFormat>와이드스크린</PresentationFormat>
  <Paragraphs>136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나눔스퀘어 ExtraBold</vt:lpstr>
      <vt:lpstr>나눔스퀘어라운드 Bold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코인원 API</vt:lpstr>
      <vt:lpstr>폴로닉스 API</vt:lpstr>
      <vt:lpstr>HIGHCHART.JS</vt:lpstr>
      <vt:lpstr>HIGHCHART.JS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jeongwon</dc:creator>
  <cp:lastModifiedBy>WooYoung Kim</cp:lastModifiedBy>
  <cp:revision>57</cp:revision>
  <dcterms:created xsi:type="dcterms:W3CDTF">2021-12-06T00:23:22Z</dcterms:created>
  <dcterms:modified xsi:type="dcterms:W3CDTF">2021-12-08T04:44:31Z</dcterms:modified>
</cp:coreProperties>
</file>