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Relationship Id="rId8" Type="http://schemas.openxmlformats.org/officeDocument/2006/relationships/image" Target="../media/image8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Relationship Id="rId6" Type="http://schemas.openxmlformats.org/officeDocument/2006/relationships/image" Target="../media/image9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png"  /><Relationship Id="rId3" Type="http://schemas.openxmlformats.org/officeDocument/2006/relationships/image" Target="../media/image94.png"  /><Relationship Id="rId4" Type="http://schemas.openxmlformats.org/officeDocument/2006/relationships/image" Target="../media/image95.png"  /><Relationship Id="rId5" Type="http://schemas.openxmlformats.org/officeDocument/2006/relationships/image" Target="../media/image96.png"  /><Relationship Id="rId6" Type="http://schemas.openxmlformats.org/officeDocument/2006/relationships/image" Target="../media/image97.png"  /><Relationship Id="rId7" Type="http://schemas.openxmlformats.org/officeDocument/2006/relationships/image" Target="../media/image98.png"  /><Relationship Id="rId8" Type="http://schemas.openxmlformats.org/officeDocument/2006/relationships/image" Target="../media/image9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Relationship Id="rId4" Type="http://schemas.openxmlformats.org/officeDocument/2006/relationships/image" Target="../media/image102.png"  /><Relationship Id="rId5" Type="http://schemas.openxmlformats.org/officeDocument/2006/relationships/image" Target="../media/image103.png"  /><Relationship Id="rId6" Type="http://schemas.openxmlformats.org/officeDocument/2006/relationships/image" Target="../media/image104.png"  /><Relationship Id="rId7" Type="http://schemas.openxmlformats.org/officeDocument/2006/relationships/image" Target="../media/image10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0.png"  /><Relationship Id="rId11" Type="http://schemas.openxmlformats.org/officeDocument/2006/relationships/image" Target="../media/image111.png"  /><Relationship Id="rId2" Type="http://schemas.openxmlformats.org/officeDocument/2006/relationships/image" Target="../media/image22.png"  /><Relationship Id="rId3" Type="http://schemas.openxmlformats.org/officeDocument/2006/relationships/image" Target="../media/image5.png"  /><Relationship Id="rId4" Type="http://schemas.openxmlformats.org/officeDocument/2006/relationships/image" Target="../media/image106.png"  /><Relationship Id="rId5" Type="http://schemas.openxmlformats.org/officeDocument/2006/relationships/image" Target="../media/image26.png"  /><Relationship Id="rId6" Type="http://schemas.openxmlformats.org/officeDocument/2006/relationships/image" Target="../media/image107.png"  /><Relationship Id="rId7" Type="http://schemas.openxmlformats.org/officeDocument/2006/relationships/image" Target="../media/image108.png"  /><Relationship Id="rId8" Type="http://schemas.openxmlformats.org/officeDocument/2006/relationships/image" Target="../media/image29.png"  /><Relationship Id="rId9" Type="http://schemas.openxmlformats.org/officeDocument/2006/relationships/image" Target="../media/image10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1.png"  /><Relationship Id="rId2" Type="http://schemas.openxmlformats.org/officeDocument/2006/relationships/image" Target="../media/image13.png"  /><Relationship Id="rId3" Type="http://schemas.openxmlformats.org/officeDocument/2006/relationships/image" Target="../media/image5.png"  /><Relationship Id="rId4" Type="http://schemas.openxmlformats.org/officeDocument/2006/relationships/image" Target="../media/image106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8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8.png"  /><Relationship Id="rId11" Type="http://schemas.openxmlformats.org/officeDocument/2006/relationships/image" Target="../media/image118.png"  /><Relationship Id="rId12" Type="http://schemas.openxmlformats.org/officeDocument/2006/relationships/image" Target="../media/image118.png"  /><Relationship Id="rId13" Type="http://schemas.openxmlformats.org/officeDocument/2006/relationships/image" Target="../media/image117.png"  /><Relationship Id="rId14" Type="http://schemas.openxmlformats.org/officeDocument/2006/relationships/image" Target="../media/image117.png"  /><Relationship Id="rId15" Type="http://schemas.openxmlformats.org/officeDocument/2006/relationships/image" Target="../media/image118.png"  /><Relationship Id="rId16" Type="http://schemas.openxmlformats.org/officeDocument/2006/relationships/image" Target="../media/image117.png"  /><Relationship Id="rId17" Type="http://schemas.openxmlformats.org/officeDocument/2006/relationships/image" Target="../media/image119.png"  /><Relationship Id="rId18" Type="http://schemas.openxmlformats.org/officeDocument/2006/relationships/image" Target="../media/image120.png"  /><Relationship Id="rId19" Type="http://schemas.openxmlformats.org/officeDocument/2006/relationships/image" Target="../media/image121.png"  /><Relationship Id="rId2" Type="http://schemas.openxmlformats.org/officeDocument/2006/relationships/image" Target="../media/image106.png"  /><Relationship Id="rId20" Type="http://schemas.openxmlformats.org/officeDocument/2006/relationships/image" Target="../media/image122.png"  /><Relationship Id="rId21" Type="http://schemas.openxmlformats.org/officeDocument/2006/relationships/image" Target="../media/image123.png"  /><Relationship Id="rId22" Type="http://schemas.openxmlformats.org/officeDocument/2006/relationships/image" Target="../media/image124.png"  /><Relationship Id="rId23" Type="http://schemas.openxmlformats.org/officeDocument/2006/relationships/image" Target="../media/image125.png"  /><Relationship Id="rId24" Type="http://schemas.openxmlformats.org/officeDocument/2006/relationships/image" Target="../media/image126.png"  /><Relationship Id="rId25" Type="http://schemas.openxmlformats.org/officeDocument/2006/relationships/image" Target="../media/image127.png"  /><Relationship Id="rId26" Type="http://schemas.openxmlformats.org/officeDocument/2006/relationships/image" Target="../media/image128.png"  /><Relationship Id="rId27" Type="http://schemas.openxmlformats.org/officeDocument/2006/relationships/image" Target="../media/image129.png"  /><Relationship Id="rId28" Type="http://schemas.openxmlformats.org/officeDocument/2006/relationships/image" Target="../media/image130.png"  /><Relationship Id="rId29" Type="http://schemas.openxmlformats.org/officeDocument/2006/relationships/image" Target="../media/image130.png"  /><Relationship Id="rId3" Type="http://schemas.openxmlformats.org/officeDocument/2006/relationships/image" Target="../media/image112.png"  /><Relationship Id="rId30" Type="http://schemas.openxmlformats.org/officeDocument/2006/relationships/image" Target="../media/image130.png"  /><Relationship Id="rId31" Type="http://schemas.openxmlformats.org/officeDocument/2006/relationships/image" Target="../media/image130.png"  /><Relationship Id="rId32" Type="http://schemas.openxmlformats.org/officeDocument/2006/relationships/image" Target="../media/image130.png"  /><Relationship Id="rId33" Type="http://schemas.openxmlformats.org/officeDocument/2006/relationships/image" Target="../media/image130.png"  /><Relationship Id="rId34" Type="http://schemas.openxmlformats.org/officeDocument/2006/relationships/image" Target="../media/image131.png"  /><Relationship Id="rId35" Type="http://schemas.openxmlformats.org/officeDocument/2006/relationships/image" Target="../media/image132.png"  /><Relationship Id="rId36" Type="http://schemas.openxmlformats.org/officeDocument/2006/relationships/image" Target="../media/image131.png"  /><Relationship Id="rId37" Type="http://schemas.openxmlformats.org/officeDocument/2006/relationships/image" Target="../media/image131.png"  /><Relationship Id="rId38" Type="http://schemas.openxmlformats.org/officeDocument/2006/relationships/image" Target="../media/image131.png"  /><Relationship Id="rId39" Type="http://schemas.openxmlformats.org/officeDocument/2006/relationships/image" Target="../media/image133.png"  /><Relationship Id="rId4" Type="http://schemas.openxmlformats.org/officeDocument/2006/relationships/image" Target="../media/image21.png"  /><Relationship Id="rId40" Type="http://schemas.openxmlformats.org/officeDocument/2006/relationships/image" Target="../media/image134.png"  /><Relationship Id="rId41" Type="http://schemas.openxmlformats.org/officeDocument/2006/relationships/image" Target="../media/image120.png"  /><Relationship Id="rId42" Type="http://schemas.openxmlformats.org/officeDocument/2006/relationships/image" Target="../media/image122.png"  /><Relationship Id="rId43" Type="http://schemas.openxmlformats.org/officeDocument/2006/relationships/image" Target="../media/image135.png"  /><Relationship Id="rId5" Type="http://schemas.openxmlformats.org/officeDocument/2006/relationships/image" Target="../media/image116.png"  /><Relationship Id="rId6" Type="http://schemas.openxmlformats.org/officeDocument/2006/relationships/image" Target="../media/image117.png"  /><Relationship Id="rId7" Type="http://schemas.openxmlformats.org/officeDocument/2006/relationships/image" Target="../media/image117.png"  /><Relationship Id="rId8" Type="http://schemas.openxmlformats.org/officeDocument/2006/relationships/image" Target="../media/image118.png"  /><Relationship Id="rId9" Type="http://schemas.openxmlformats.org/officeDocument/2006/relationships/image" Target="../media/image1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1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3.png"  /><Relationship Id="rId14" Type="http://schemas.openxmlformats.org/officeDocument/2006/relationships/image" Target="../media/image34.png"  /><Relationship Id="rId15" Type="http://schemas.openxmlformats.org/officeDocument/2006/relationships/image" Target="../media/image35.png"  /><Relationship Id="rId16" Type="http://schemas.openxmlformats.org/officeDocument/2006/relationships/image" Target="../media/image36.png"  /><Relationship Id="rId17" Type="http://schemas.openxmlformats.org/officeDocument/2006/relationships/image" Target="../media/image37.png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6.png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5.png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Relationship Id="rId9" Type="http://schemas.openxmlformats.org/officeDocument/2006/relationships/image" Target="../media/image5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Relationship Id="rId8" Type="http://schemas.openxmlformats.org/officeDocument/2006/relationships/image" Target="../media/image62.png"  /><Relationship Id="rId9" Type="http://schemas.openxmlformats.org/officeDocument/2006/relationships/image" Target="../media/image6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2.png"  /><Relationship Id="rId6" Type="http://schemas.openxmlformats.org/officeDocument/2006/relationships/image" Target="../media/image73.png"  /><Relationship Id="rId7" Type="http://schemas.openxmlformats.org/officeDocument/2006/relationships/image" Target="../media/image74.png"  /><Relationship Id="rId8" Type="http://schemas.openxmlformats.org/officeDocument/2006/relationships/image" Target="../media/image7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png"  /><Relationship Id="rId3" Type="http://schemas.openxmlformats.org/officeDocument/2006/relationships/image" Target="../media/image77.png"  /><Relationship Id="rId4" Type="http://schemas.openxmlformats.org/officeDocument/2006/relationships/image" Target="../media/image78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016a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91357" y="502791"/>
            <a:ext cx="17071920" cy="9493308"/>
            <a:chOff x="591357" y="502791"/>
            <a:chExt cx="17071920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1357" y="502791"/>
              <a:ext cx="17071920" cy="9493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940000">
            <a:off x="768673" y="1975146"/>
            <a:ext cx="9952381" cy="47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4656872" y="5381361"/>
            <a:ext cx="8971970" cy="3581611"/>
            <a:chOff x="4656872" y="5381361"/>
            <a:chExt cx="8971970" cy="3581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656872" y="5381361"/>
              <a:ext cx="8971970" cy="3581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-171512" y="8494210"/>
            <a:ext cx="18628738" cy="2408439"/>
            <a:chOff x="-171512" y="8494210"/>
            <a:chExt cx="18628738" cy="24084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171512" y="8494210"/>
              <a:ext cx="18628738" cy="24084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5824855" y="9650810"/>
            <a:ext cx="6524353" cy="164367"/>
            <a:chOff x="5824855" y="9650810"/>
            <a:chExt cx="6524353" cy="1643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824855" y="9650810"/>
              <a:ext cx="6524353" cy="1643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20940000">
            <a:off x="7641250" y="1869902"/>
            <a:ext cx="10657143" cy="42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2733419" y="5936071"/>
            <a:ext cx="2236490" cy="310577"/>
            <a:chOff x="2733419" y="5936071"/>
            <a:chExt cx="2236490" cy="3105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920000">
              <a:off x="2733419" y="5936071"/>
              <a:ext cx="2236490" cy="3105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13804281" y="4458170"/>
            <a:ext cx="2236490" cy="310577"/>
            <a:chOff x="13804281" y="4458170"/>
            <a:chExt cx="2236490" cy="3105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8100000">
              <a:off x="13804281" y="4458170"/>
              <a:ext cx="2236490" cy="3105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1939628" y="5053874"/>
            <a:ext cx="3384505" cy="310577"/>
            <a:chOff x="11939628" y="5053874"/>
            <a:chExt cx="3384505" cy="3105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rot="8100000">
              <a:off x="11939628" y="5053874"/>
              <a:ext cx="3384505" cy="3105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4736246" y="5632607"/>
            <a:ext cx="2026583" cy="310577"/>
            <a:chOff x="4736246" y="5632607"/>
            <a:chExt cx="2026583" cy="3105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2160000">
              <a:off x="4736246" y="5632607"/>
              <a:ext cx="2026583" cy="3105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7379134" y="4793192"/>
            <a:ext cx="1157030" cy="310577"/>
            <a:chOff x="7379134" y="4793192"/>
            <a:chExt cx="1157030" cy="3105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3660000">
              <a:off x="7379134" y="4793192"/>
              <a:ext cx="1157030" cy="31057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165108" y="1418737"/>
            <a:ext cx="7076190" cy="9333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 rot="0">
            <a:off x="1995648" y="1497005"/>
            <a:ext cx="2188636" cy="547159"/>
            <a:chOff x="1995648" y="1497005"/>
            <a:chExt cx="2188636" cy="5471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995648" y="1497005"/>
              <a:ext cx="2188636" cy="5471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17077"/>
            <a:ext cx="17071921" cy="9493308"/>
            <a:chOff x="591357" y="417077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17077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7060" y="608579"/>
            <a:ext cx="3657143" cy="11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8719" y="1375355"/>
            <a:ext cx="7400000" cy="9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46165" y="2744327"/>
            <a:ext cx="11362305" cy="6604340"/>
            <a:chOff x="3446165" y="2744327"/>
            <a:chExt cx="11362305" cy="66043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6165" y="2744327"/>
              <a:ext cx="11362305" cy="6604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17077"/>
            <a:ext cx="17071921" cy="9493308"/>
            <a:chOff x="591357" y="417077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17077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78578" y="1812807"/>
            <a:ext cx="11297479" cy="7173899"/>
            <a:chOff x="3478578" y="1812807"/>
            <a:chExt cx="11297479" cy="71738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578" y="1812807"/>
              <a:ext cx="11297479" cy="7173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17077"/>
            <a:ext cx="17071921" cy="9493308"/>
            <a:chOff x="591357" y="417077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17077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3733" y="608579"/>
            <a:ext cx="3657143" cy="11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47101" y="1375355"/>
            <a:ext cx="3476190" cy="9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49724" y="2278567"/>
            <a:ext cx="10786266" cy="6889728"/>
            <a:chOff x="3749724" y="2278567"/>
            <a:chExt cx="10786266" cy="68897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9724" y="2278567"/>
              <a:ext cx="10786266" cy="6889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07553"/>
            <a:ext cx="17071921" cy="9493308"/>
            <a:chOff x="591357" y="407553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07553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3733" y="608579"/>
            <a:ext cx="3657143" cy="11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1808" y="1470751"/>
            <a:ext cx="11151020" cy="7540877"/>
            <a:chOff x="3551808" y="1470751"/>
            <a:chExt cx="11151020" cy="75408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1808" y="1470751"/>
              <a:ext cx="11151020" cy="7540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e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91357" y="474220"/>
            <a:ext cx="17071920" cy="9493308"/>
            <a:chOff x="591357" y="474220"/>
            <a:chExt cx="17071920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1357" y="474220"/>
              <a:ext cx="17071920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24855" y="9612715"/>
            <a:ext cx="6524353" cy="164367"/>
            <a:chOff x="5824855" y="9612715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24855" y="9612715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343192" y="1144707"/>
            <a:ext cx="608648" cy="2114243"/>
            <a:chOff x="17343192" y="1144707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343192" y="1144707"/>
              <a:ext cx="608648" cy="21142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2168787" y="-213423"/>
            <a:ext cx="7580250" cy="2524223"/>
            <a:chOff x="2168787" y="-213423"/>
            <a:chExt cx="7580250" cy="25242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68787" y="-213423"/>
              <a:ext cx="7580250" cy="25242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75187" y="5388080"/>
            <a:ext cx="9923810" cy="11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56660" y="326884"/>
            <a:ext cx="5476190" cy="11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-6465213" y="461412"/>
            <a:ext cx="7996885" cy="9493308"/>
            <a:chOff x="-6465213" y="461412"/>
            <a:chExt cx="7996885" cy="94933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-6465213" y="461412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6526614" y="4204483"/>
            <a:ext cx="4871642" cy="958250"/>
            <a:chOff x="6526614" y="4204483"/>
            <a:chExt cx="4871642" cy="9582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6526614" y="4204483"/>
              <a:ext cx="4871642" cy="95825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857455" y="4198593"/>
            <a:ext cx="4161905" cy="10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2946700" y="3412178"/>
            <a:ext cx="3171218" cy="3617391"/>
            <a:chOff x="2946700" y="3412178"/>
            <a:chExt cx="3171218" cy="3617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2946700" y="3412178"/>
              <a:ext cx="3171218" cy="361739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00c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91357" y="455172"/>
            <a:ext cx="17071920" cy="9493308"/>
            <a:chOff x="591357" y="455172"/>
            <a:chExt cx="17071920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1357" y="455172"/>
              <a:ext cx="17071920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24855" y="9574620"/>
            <a:ext cx="6524353" cy="164367"/>
            <a:chOff x="5824855" y="9574620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24855" y="9574620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343192" y="1106611"/>
            <a:ext cx="608648" cy="2114243"/>
            <a:chOff x="17343192" y="1106611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343192" y="1106611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7059148" y="2004522"/>
            <a:ext cx="923810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4187440" y="5644133"/>
            <a:ext cx="2248409" cy="251718"/>
            <a:chOff x="4187440" y="5644133"/>
            <a:chExt cx="2248409" cy="251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87440" y="5644133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2979232" y="4026170"/>
            <a:ext cx="2734351" cy="1749984"/>
            <a:chOff x="2979232" y="4026170"/>
            <a:chExt cx="2734351" cy="1749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7380000">
              <a:off x="2979232" y="4026170"/>
              <a:ext cx="2734351" cy="1749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07524" y="3307118"/>
            <a:ext cx="4657143" cy="45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63408" y="3592049"/>
            <a:ext cx="8790476" cy="1790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-6454247" y="439080"/>
            <a:ext cx="7996885" cy="9493308"/>
            <a:chOff x="-6454247" y="439080"/>
            <a:chExt cx="7996885" cy="9493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-6454247" y="439080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00c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343192" y="1106611"/>
            <a:ext cx="608648" cy="2114243"/>
            <a:chOff x="17343192" y="1106611"/>
            <a:chExt cx="608648" cy="2114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343192" y="1106611"/>
              <a:ext cx="608648" cy="21142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17059148" y="2004523"/>
            <a:ext cx="923810" cy="6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-6454247" y="439080"/>
            <a:ext cx="7996885" cy="9493308"/>
            <a:chOff x="-6454247" y="439080"/>
            <a:chExt cx="7996885" cy="94933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454247" y="439080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081426" y="2163733"/>
            <a:ext cx="3486857" cy="6171429"/>
            <a:chOff x="4081426" y="2163733"/>
            <a:chExt cx="3486857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081426" y="2163733"/>
              <a:ext cx="3486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5106223" y="8076777"/>
            <a:ext cx="1437264" cy="1028503"/>
            <a:chOff x="5106223" y="8076777"/>
            <a:chExt cx="1437264" cy="10285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06223" y="8076777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6244856" y="6054485"/>
            <a:ext cx="1437264" cy="1028503"/>
            <a:chOff x="6244856" y="6054485"/>
            <a:chExt cx="1437264" cy="10285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660000">
              <a:off x="6244856" y="6054485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4922392" y="5412560"/>
            <a:ext cx="1437264" cy="1028503"/>
            <a:chOff x="4922392" y="5412560"/>
            <a:chExt cx="1437264" cy="10285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140000">
              <a:off x="4922392" y="5412560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6628407" y="5053566"/>
            <a:ext cx="1437264" cy="1028503"/>
            <a:chOff x="6628407" y="5053566"/>
            <a:chExt cx="1437264" cy="10285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21060000">
              <a:off x="6628407" y="5053566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3362794" y="6394103"/>
            <a:ext cx="1437264" cy="1028503"/>
            <a:chOff x="3362794" y="6394103"/>
            <a:chExt cx="1437264" cy="10285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rot="1140000">
              <a:off x="3362794" y="6394103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3563563" y="5412560"/>
            <a:ext cx="1437264" cy="1028503"/>
            <a:chOff x="3563563" y="5412560"/>
            <a:chExt cx="1437264" cy="10285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3240000">
              <a:off x="3563563" y="5412560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4259319" y="4114734"/>
            <a:ext cx="1437264" cy="1028503"/>
            <a:chOff x="4259319" y="4114734"/>
            <a:chExt cx="1437264" cy="10285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1140000">
              <a:off x="4259319" y="4114734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5896454" y="3812888"/>
            <a:ext cx="1437264" cy="1028503"/>
            <a:chOff x="5896454" y="3812888"/>
            <a:chExt cx="1437264" cy="10285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21060000">
              <a:off x="5896454" y="3812888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6244856" y="2572210"/>
            <a:ext cx="1437264" cy="1028503"/>
            <a:chOff x="6244856" y="2572210"/>
            <a:chExt cx="1437264" cy="10285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21060000">
              <a:off x="6244856" y="2572210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4035736" y="2929570"/>
            <a:ext cx="1437264" cy="1028503"/>
            <a:chOff x="4035736" y="2929570"/>
            <a:chExt cx="1437264" cy="10285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 rot="1140000">
              <a:off x="4035736" y="2929570"/>
              <a:ext cx="1437264" cy="102850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4251031" y="1329990"/>
            <a:ext cx="1437264" cy="1028503"/>
            <a:chOff x="4251031" y="1329990"/>
            <a:chExt cx="1437264" cy="102850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12060000">
              <a:off x="4251031" y="1329990"/>
              <a:ext cx="1437264" cy="102850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450393" y="8097072"/>
            <a:ext cx="952381" cy="56190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870891" y="5398872"/>
            <a:ext cx="952381" cy="56190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6614320" y="6140175"/>
            <a:ext cx="961905" cy="5619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6935746" y="5075364"/>
            <a:ext cx="952381" cy="5619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6211697" y="3898579"/>
            <a:ext cx="952381" cy="56190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6614320" y="2525286"/>
            <a:ext cx="952381" cy="56190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3580635" y="5329728"/>
            <a:ext cx="952381" cy="56190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4306662" y="1317248"/>
            <a:ext cx="923810" cy="40952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4027266" y="3049430"/>
            <a:ext cx="1200000" cy="40952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3200237" y="6494700"/>
            <a:ext cx="1200000" cy="40952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4159771" y="4161429"/>
            <a:ext cx="1095238" cy="63809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 rot="0">
            <a:off x="6543487" y="4355712"/>
            <a:ext cx="273274" cy="273274"/>
            <a:chOff x="6543487" y="4355712"/>
            <a:chExt cx="273274" cy="27327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6543487" y="4355712"/>
              <a:ext cx="273274" cy="27327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 rot="0">
            <a:off x="6963488" y="6588612"/>
            <a:ext cx="273274" cy="273274"/>
            <a:chOff x="6963488" y="6588612"/>
            <a:chExt cx="273274" cy="27327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6963488" y="6588612"/>
              <a:ext cx="273274" cy="27327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 rot="0">
            <a:off x="5824855" y="8630780"/>
            <a:ext cx="273274" cy="273274"/>
            <a:chOff x="5824855" y="8630780"/>
            <a:chExt cx="273274" cy="27327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5824855" y="8630780"/>
              <a:ext cx="273274" cy="27327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 rot="0">
            <a:off x="3984541" y="5790174"/>
            <a:ext cx="273274" cy="273274"/>
            <a:chOff x="3984541" y="5790174"/>
            <a:chExt cx="273274" cy="27327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3984541" y="5790174"/>
              <a:ext cx="273274" cy="27327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 rot="0">
            <a:off x="6963488" y="3084218"/>
            <a:ext cx="273274" cy="273274"/>
            <a:chOff x="6963488" y="3084218"/>
            <a:chExt cx="273274" cy="27327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6963488" y="3084218"/>
              <a:ext cx="273274" cy="27327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 rot="0">
            <a:off x="7295009" y="5567818"/>
            <a:ext cx="273274" cy="273274"/>
            <a:chOff x="7295009" y="5567818"/>
            <a:chExt cx="273274" cy="27327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 rotWithShape="1">
            <a:blip r:embed="rId33"/>
            <a:stretch>
              <a:fillRect/>
            </a:stretch>
          </p:blipFill>
          <p:spPr>
            <a:xfrm>
              <a:off x="7295009" y="5567818"/>
              <a:ext cx="273274" cy="27327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 rot="0">
            <a:off x="4441343" y="3354023"/>
            <a:ext cx="352777" cy="352777"/>
            <a:chOff x="4441343" y="3354023"/>
            <a:chExt cx="352777" cy="35277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 rotWithShape="1">
            <a:blip r:embed="rId34"/>
            <a:stretch>
              <a:fillRect/>
            </a:stretch>
          </p:blipFill>
          <p:spPr>
            <a:xfrm>
              <a:off x="4441343" y="3354023"/>
              <a:ext cx="352777" cy="35277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 rot="0">
            <a:off x="4715463" y="4750329"/>
            <a:ext cx="286193" cy="286193"/>
            <a:chOff x="4715463" y="4750329"/>
            <a:chExt cx="286193" cy="28619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 rotWithShape="1">
            <a:blip r:embed="rId35"/>
            <a:stretch>
              <a:fillRect/>
            </a:stretch>
          </p:blipFill>
          <p:spPr>
            <a:xfrm>
              <a:off x="4715463" y="4750329"/>
              <a:ext cx="286193" cy="28619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 rot="0">
            <a:off x="4617731" y="1791080"/>
            <a:ext cx="352777" cy="352777"/>
            <a:chOff x="4617731" y="1791080"/>
            <a:chExt cx="352777" cy="35277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 rotWithShape="1">
            <a:blip r:embed="rId36"/>
            <a:stretch>
              <a:fillRect/>
            </a:stretch>
          </p:blipFill>
          <p:spPr>
            <a:xfrm>
              <a:off x="4617731" y="1791080"/>
              <a:ext cx="352777" cy="3527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 rot="0">
            <a:off x="5288247" y="5906936"/>
            <a:ext cx="352777" cy="352777"/>
            <a:chOff x="5288247" y="5906936"/>
            <a:chExt cx="352777" cy="35277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 rotWithShape="1">
            <a:blip r:embed="rId37"/>
            <a:stretch>
              <a:fillRect/>
            </a:stretch>
          </p:blipFill>
          <p:spPr>
            <a:xfrm>
              <a:off x="5288247" y="5906936"/>
              <a:ext cx="352777" cy="35277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 rot="0">
            <a:off x="3728649" y="6857884"/>
            <a:ext cx="352777" cy="352777"/>
            <a:chOff x="3728649" y="6857884"/>
            <a:chExt cx="352777" cy="352777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 rotWithShape="1">
            <a:blip r:embed="rId38"/>
            <a:stretch>
              <a:fillRect/>
            </a:stretch>
          </p:blipFill>
          <p:spPr>
            <a:xfrm>
              <a:off x="3728649" y="6857884"/>
              <a:ext cx="352777" cy="35277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 rot="0">
            <a:off x="9401242" y="2763375"/>
            <a:ext cx="6171429" cy="5264891"/>
            <a:chOff x="9401242" y="2763375"/>
            <a:chExt cx="6171429" cy="5264891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 rotWithShape="1">
            <a:blip r:embed="rId39"/>
            <a:stretch>
              <a:fillRect/>
            </a:stretch>
          </p:blipFill>
          <p:spPr>
            <a:xfrm>
              <a:off x="9401242" y="2763375"/>
              <a:ext cx="6171429" cy="5264891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 rotWithShape="1">
          <a:blip r:embed="rId40"/>
          <a:stretch>
            <a:fillRect/>
          </a:stretch>
        </p:blipFill>
        <p:spPr>
          <a:xfrm>
            <a:off x="8738304" y="1563747"/>
            <a:ext cx="6057143" cy="800000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 rotWithShape="1">
          <a:blip r:embed="rId41"/>
          <a:stretch>
            <a:fillRect/>
          </a:stretch>
        </p:blipFill>
        <p:spPr>
          <a:xfrm>
            <a:off x="14029401" y="2573660"/>
            <a:ext cx="952381" cy="561905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 rotWithShape="1">
          <a:blip r:embed="rId42"/>
          <a:stretch>
            <a:fillRect/>
          </a:stretch>
        </p:blipFill>
        <p:spPr>
          <a:xfrm>
            <a:off x="9771016" y="5409231"/>
            <a:ext cx="952381" cy="561905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 rot="0">
            <a:off x="13283825" y="2887815"/>
            <a:ext cx="793194" cy="1020973"/>
            <a:chOff x="13283825" y="2887815"/>
            <a:chExt cx="793194" cy="1020973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 rotWithShape="1">
            <a:blip r:embed="rId43"/>
            <a:stretch>
              <a:fillRect/>
            </a:stretch>
          </p:blipFill>
          <p:spPr>
            <a:xfrm>
              <a:off x="13283825" y="2887815"/>
              <a:ext cx="793194" cy="102097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C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36125"/>
            <a:ext cx="17071921" cy="9493308"/>
            <a:chOff x="591357" y="436125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36125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574620"/>
            <a:ext cx="6524353" cy="164367"/>
            <a:chOff x="5824855" y="9574620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574620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06611"/>
            <a:ext cx="608648" cy="2114243"/>
            <a:chOff x="17343191" y="1106611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06611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59148" y="2004523"/>
            <a:ext cx="904762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87440" y="5644133"/>
            <a:ext cx="2248409" cy="251718"/>
            <a:chOff x="4187440" y="5644133"/>
            <a:chExt cx="2248409" cy="251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7440" y="5644133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9232" y="4026170"/>
            <a:ext cx="2734351" cy="1749984"/>
            <a:chOff x="2979232" y="4026170"/>
            <a:chExt cx="2734351" cy="1749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4220000">
              <a:off x="2979232" y="4026170"/>
              <a:ext cx="2734351" cy="1749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7523" y="3307118"/>
            <a:ext cx="4561905" cy="45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63408" y="3592049"/>
            <a:ext cx="4695238" cy="26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6454247" y="439080"/>
            <a:ext cx="7996885" cy="9493308"/>
            <a:chOff x="-6454247" y="439080"/>
            <a:chExt cx="7996885" cy="9493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454247" y="439080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74220"/>
            <a:ext cx="17071921" cy="9493308"/>
            <a:chOff x="591357" y="474220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74220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612715"/>
            <a:ext cx="6524353" cy="164367"/>
            <a:chOff x="5824855" y="9612715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612715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144707"/>
            <a:ext cx="608648" cy="2114243"/>
            <a:chOff x="17343191" y="1144707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144707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59148" y="2042618"/>
            <a:ext cx="904762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8787" y="-213423"/>
            <a:ext cx="7580250" cy="2524223"/>
            <a:chOff x="2168787" y="-213423"/>
            <a:chExt cx="7580250" cy="25242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8787" y="-213423"/>
              <a:ext cx="7580250" cy="252422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15523" y="4632011"/>
            <a:ext cx="10676190" cy="11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6660" y="326884"/>
            <a:ext cx="4028571" cy="11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6465213" y="461412"/>
            <a:ext cx="7996885" cy="9493308"/>
            <a:chOff x="-6465213" y="461412"/>
            <a:chExt cx="7996885" cy="9493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465213" y="461412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69138" y="3396503"/>
            <a:ext cx="7673377" cy="958250"/>
            <a:chOff x="7469138" y="3396503"/>
            <a:chExt cx="7673377" cy="9582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9138" y="3396503"/>
              <a:ext cx="7673377" cy="9582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52052" y="3448662"/>
            <a:ext cx="6380952" cy="10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99239" y="6358610"/>
            <a:ext cx="14518227" cy="4128194"/>
            <a:chOff x="2199239" y="6358610"/>
            <a:chExt cx="14518227" cy="41281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950254" y="4404355"/>
              <a:ext cx="29036453" cy="825638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9239" y="6358610"/>
              <a:ext cx="14518227" cy="41281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72145" y="6987766"/>
            <a:ext cx="13509360" cy="3049762"/>
            <a:chOff x="2672145" y="6987766"/>
            <a:chExt cx="13509360" cy="30497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72145" y="6987766"/>
              <a:ext cx="13509360" cy="304976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50434" y="8023216"/>
            <a:ext cx="8704762" cy="16190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39006" y="7232233"/>
            <a:ext cx="8190476" cy="761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528599" y="2182621"/>
            <a:ext cx="3087766" cy="4201599"/>
            <a:chOff x="3528599" y="2182621"/>
            <a:chExt cx="3087766" cy="42015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8599" y="2182621"/>
              <a:ext cx="3087766" cy="4201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6C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26601"/>
            <a:ext cx="17071921" cy="9493308"/>
            <a:chOff x="591357" y="426601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26601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4855" y="9565096"/>
            <a:ext cx="6524353" cy="164367"/>
            <a:chOff x="5824855" y="9565096"/>
            <a:chExt cx="6524353" cy="1643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855" y="9565096"/>
              <a:ext cx="6524353" cy="16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7059148" y="1994999"/>
            <a:ext cx="923810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87440" y="5634609"/>
            <a:ext cx="2248409" cy="251718"/>
            <a:chOff x="4187440" y="5634609"/>
            <a:chExt cx="2248409" cy="251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7440" y="5634609"/>
              <a:ext cx="2248409" cy="25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9232" y="4016646"/>
            <a:ext cx="2734351" cy="1749984"/>
            <a:chOff x="2979232" y="4016646"/>
            <a:chExt cx="2734351" cy="1749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4220000">
              <a:off x="2979232" y="4016646"/>
              <a:ext cx="2734351" cy="1749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7522" y="3297592"/>
            <a:ext cx="4657143" cy="45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63408" y="3582525"/>
            <a:ext cx="6761905" cy="26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17077"/>
            <a:ext cx="17071921" cy="9493308"/>
            <a:chOff x="591357" y="417077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17077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68787" y="-270566"/>
            <a:ext cx="7580250" cy="2524223"/>
            <a:chOff x="2168787" y="-270566"/>
            <a:chExt cx="7580250" cy="25242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8787" y="-270566"/>
              <a:ext cx="7580250" cy="25242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9068" y="302073"/>
            <a:ext cx="6838095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83733" y="608579"/>
            <a:ext cx="3657143" cy="11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348597" y="2744327"/>
            <a:ext cx="12445697" cy="6285077"/>
            <a:chOff x="3348597" y="2744327"/>
            <a:chExt cx="12445697" cy="62850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8597" y="2744327"/>
              <a:ext cx="12445697" cy="62850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93779" y="1458988"/>
            <a:ext cx="2380952" cy="904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45649"/>
            <a:ext cx="17071921" cy="9493308"/>
            <a:chOff x="591357" y="445649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45649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3733" y="608579"/>
            <a:ext cx="3657143" cy="11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00227" y="2992283"/>
            <a:ext cx="11285261" cy="5332286"/>
            <a:chOff x="3500227" y="2992283"/>
            <a:chExt cx="11285261" cy="5332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0227" y="2992283"/>
              <a:ext cx="11285261" cy="5332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83733" y="608579"/>
            <a:ext cx="3657143" cy="11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93779" y="1458988"/>
            <a:ext cx="2876190" cy="904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17077"/>
            <a:ext cx="17071921" cy="9493308"/>
            <a:chOff x="591357" y="417077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17077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67619" y="1812807"/>
            <a:ext cx="12550476" cy="7106707"/>
            <a:chOff x="2867619" y="1812807"/>
            <a:chExt cx="12550476" cy="71067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7619" y="1812807"/>
              <a:ext cx="12550476" cy="7106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07553"/>
            <a:ext cx="17071921" cy="9493308"/>
            <a:chOff x="591357" y="407553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07553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3733" y="608579"/>
            <a:ext cx="3657143" cy="11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1170" y="1458988"/>
            <a:ext cx="5333333" cy="9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75270" y="2586462"/>
            <a:ext cx="11074190" cy="6339974"/>
            <a:chOff x="3375270" y="2586462"/>
            <a:chExt cx="11074190" cy="6339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5270" y="2586462"/>
              <a:ext cx="11074190" cy="6339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6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357" y="417077"/>
            <a:ext cx="17071921" cy="9493308"/>
            <a:chOff x="591357" y="417077"/>
            <a:chExt cx="17071921" cy="949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7" y="417077"/>
              <a:ext cx="17071921" cy="949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43191" y="1087564"/>
            <a:ext cx="608648" cy="2114243"/>
            <a:chOff x="17343191" y="1087564"/>
            <a:chExt cx="608648" cy="2114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3191" y="1087564"/>
              <a:ext cx="608648" cy="21142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7059148" y="1985475"/>
            <a:ext cx="923810" cy="6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465213" y="423317"/>
            <a:ext cx="7996885" cy="9493308"/>
            <a:chOff x="-6465213" y="423317"/>
            <a:chExt cx="7996885" cy="94933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65213" y="423317"/>
              <a:ext cx="7996885" cy="94933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1197" y="2144685"/>
            <a:ext cx="11008674" cy="6302466"/>
            <a:chOff x="3331197" y="2144685"/>
            <a:chExt cx="11008674" cy="63024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1197" y="2144685"/>
              <a:ext cx="11008674" cy="6302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2020-11-06T15:43:07.000</dcterms:created>
  <dc:creator>officegen</dc:creator>
  <cp:lastModifiedBy>HaKyung</cp:lastModifiedBy>
  <dcterms:modified xsi:type="dcterms:W3CDTF">2020-11-06T06:54:52.931</dcterms:modified>
  <cp:revision>25</cp:revision>
  <cp:version>1000.0000.01</cp:version>
</cp:coreProperties>
</file>