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70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oul.go.kr/coronaV/coronaStatus.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A25A-6ED6-4C4A-975A-2BCB7686C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Python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을 이용한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covid-19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확산현황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공공데이터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크롤러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개발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A2ABC-203D-1442-B64D-C9607652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4"/>
            <a:ext cx="10993546" cy="509834"/>
          </a:xfrm>
        </p:spPr>
        <p:txBody>
          <a:bodyPr/>
          <a:lstStyle/>
          <a:p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Xeros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48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3BB-5D0B-7942-B918-33CDD4C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main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함수 구성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20F4-4A0A-C44A-96A8-B129262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87" y="1906957"/>
            <a:ext cx="3811588" cy="4812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모든 데이터를 크롤링하고 무사히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94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번 라인으로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이동하게되면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SN(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연번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데이터를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생성하게된다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그리고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SN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만큼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반복문을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실행하는데 바로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이부분이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크롤링한 데이터를 엑셀파일로 저장하는 부분이다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1124B-5988-B64C-BE2C-47650C51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2268537"/>
            <a:ext cx="6197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9DEC-6CC5-1240-BD48-000B775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프로그램 개요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0656-904B-5841-B67F-EA4450B7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서울시 코로나 확산 현황 공공 데이터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sz="1200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http://www.seoul.go.kr/coronaV/coronaStatus.do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이용하여 엑셀 데이터화하는 프로그램을 구현함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프로그래밍 언어는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Python3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이용했으며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chrome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버전은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83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버전을 이용함 또한 부가적으로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Selenium, bs4,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openpyxl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가지 외부 모듈을 이용해 개발하였음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Selenium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모듈은 웹의 데이터를 읽거나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자바스크립트로 구현된 웹페이지에서 버튼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클릭등을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위해 사용하였으며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Selenium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모듈은 실행속도가 다소 느리기때문에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크롤러의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전반적인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크롤링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함수는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bs4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이용해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파싱하는쪽으로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구성함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또한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Selenium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bs4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모듈을 이용해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파싱한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데이터를 엑셀 파일로 저장하기 위해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openpyxl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모듈을 이용하였음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1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D974-42BB-F44C-B841-DE94D6E3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프로그램 프로세스 모식도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7B24-F608-0C41-A9A0-17CFA8A6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763" y="1964844"/>
            <a:ext cx="4367044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프로그램이 실행되면 먼저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공공데이터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사이트로 접속합니다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이후 데이터 첫 페이지로 이동합니다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현재 페이지의 모든 데이터를 크롤링합니다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이후 현재 페이지의 페이지 번호가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페이지일 경우 모든 데이터를 크롤링했다고 판단하고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크롤러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프로그램을 종료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수집한 데이터를 엑셀 파일로 저장합니다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만약 페이지의 번호가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페이지가 아닐 경우 한 페이지만큼 앞으로 이동 후 다시 페이지를 크롤링하며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 과정을 반복합니다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2466F-CD26-CD48-8E18-1A810A2C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964844"/>
            <a:ext cx="6680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3BB-5D0B-7942-B918-33CDD4C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기본 프로그램 구성 코드 설명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20F4-4A0A-C44A-96A8-B129262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63" y="2180496"/>
            <a:ext cx="6310144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사용할 모듈을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import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os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모듈은 프로젝트 폴더의 위치 반환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저장될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엑셀파일의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경로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여러 경로의 조합을 목적으로 사용합니다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Bs4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모듈은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selenium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모듈의 느린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실행속도를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대체하기 위해 사용합니다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대부분의 데이터는 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bs4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모듈을 이용하여 크롤링합니다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Openpyxl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모듈은 수집한 데이터를 엑셀파일로 내보내기 위해서 사용합니다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Selenium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모듈은 페이지 이동 버튼 클릭 등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웹페이즈의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동적 영역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자바스크립트등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을 읽어오거나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click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매서드를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사용하기 위해 이용합니다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4476E-92D1-8D44-9944-B3EBAE53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3429000"/>
            <a:ext cx="3556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3BB-5D0B-7942-B918-33CDD4C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엑셀 기초 데이터 설정 및 데이터 리스트 초기화 코드 설명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20F4-4A0A-C44A-96A8-B129262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5" y="1881188"/>
            <a:ext cx="7067382" cy="483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Write_wb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변수에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openpyxl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모듈의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Workbook()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을 매칭합니다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Write_ws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변수에 현재 활성화된 엑셀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sheet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로드합니다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앞으로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write_ws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이용해 엑셀 데이터를 제어합니다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엑셀 셸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A1, B1, C1, D1, E1, F1, G1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에 데이터 타이틀을 지정하여 추가하도록 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또한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PR, DT, AR, IF, CT, AC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리스트형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변수들을 초기화해줍니다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추후 이 리스트들에는 크롤링한 데이터들이 카테고리별로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append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D6FA4-A981-084A-95AD-6B5F472E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7" y="1881188"/>
            <a:ext cx="3327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2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3BB-5D0B-7942-B918-33CDD4C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엑셀 기초 데이터 설정 및 데이터 리스트 초기화 코드 설명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20F4-4A0A-C44A-96A8-B129262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4100512"/>
            <a:ext cx="11172657" cy="261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BASE_DIR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변수에 프로젝트 폴더의 절대경로를 지정하도록 설정합니다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 과정을 거치는 이유는 프로그램이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실행되었을때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외부 리소스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엑셀 데이터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chrome driver)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오류없이 제대로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로드하기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위함입니다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이후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os.path.join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함수를 이용해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BASE_DIR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chromedriver.exe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”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의 경로를 합쳐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chrome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driver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로드합니다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만약 이 과정에서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FileNotFoundError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 발생하게 될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프로젝트 폴더에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chromedriver.exe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가 존재하지 않을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try ~ else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절을 이용하여 예외처리함으로써 보다 유연한 에러를 발생시킵니다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6F815-0D91-E843-8173-859374FC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105025"/>
            <a:ext cx="7886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3BB-5D0B-7942-B918-33CDD4C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Getdata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함수 구성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20F4-4A0A-C44A-96A8-B129262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137" y="1890714"/>
            <a:ext cx="4974670" cy="4829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조금 더 효율적인 프로그램 구성을 위해 데이터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파싱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전용 함수인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getData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함수를 만들어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main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함수와 구별하였습니다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getData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함수에서는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pageSource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웹페이지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HTML Source)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인자로 받아 필요한 데이터를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파싱하여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이전에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초기화해두었던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리스트형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변수인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PR, DT, AR, IF, CT, AC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리스트에 저장합니다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이때 각 데이터들은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“td”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태그를 가지며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custom tag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data-tit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가진 요소들을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파싱하여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구합니다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또한 올림차순으로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정렬되어있는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데이터를 내림차순으로 전환하기 위해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reverse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매서드를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이용해 정렬하고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가공이 완료된 데이터들을 반환하며 함수를 종료합니다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E3180-2999-E244-874A-0FB2179B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90713"/>
            <a:ext cx="6197987" cy="48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3BB-5D0B-7942-B918-33CDD4C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main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함수 구성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1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20F4-4A0A-C44A-96A8-B129262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4529008"/>
            <a:ext cx="11169482" cy="219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Main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함수는 실행되면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driver.set_window_size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함수를 통해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1024(x), 800(y)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의 윈도우 크기를 가지고 실행됩니다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또한 정상적으로 드라이버를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로드하기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위해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driver.implicitly_wait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(1)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함수를 이용해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초간 기다립니다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위 과정이 완료되면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크롤러는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설정해둔 코로나 확산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공공데이터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사이트에 접속합니다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그리고 보다 쉽게 데이터를 정렬하기 위해 맨 마지막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첫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페이지로 이동합니다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670BC-1845-A149-813D-D393C9AE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1890714"/>
            <a:ext cx="9217025" cy="24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7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3BB-5D0B-7942-B918-33CDD4C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main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함수 구성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2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20F4-4A0A-C44A-96A8-B129262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087" y="1906957"/>
            <a:ext cx="3811588" cy="4812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main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함수에서는 이전에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선언해두었던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getData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함수를 이용하여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크롤링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데이터를 전달받습니다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여기서 </a:t>
            </a:r>
            <a:r>
              <a:rPr lang="en-US" altLang="ko-KR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pageSource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인자값으로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홈페이지의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HTML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영역을 받습니다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이제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반복문을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이용해 데이터를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다시한번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정렬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선언해줍니다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위 과정이 끝났다면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현재 페이지가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페이진지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체크하고 만약 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페이지라면 </a:t>
            </a:r>
            <a:r>
              <a:rPr lang="ko-KR" altLang="en-US" sz="1200" dirty="0" err="1">
                <a:latin typeface="돋움" panose="020B0600000101010101" pitchFamily="50" charset="-127"/>
                <a:ea typeface="돋움" panose="020B0600000101010101" pitchFamily="50" charset="-127"/>
              </a:rPr>
              <a:t>크롤러를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종료하고 아니라면 현재 페이지에서 한 페이지 앞으로 가도록 설정합니다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6F221-8683-3641-913D-F225B43D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1906957"/>
            <a:ext cx="7497762" cy="48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571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195</TotalTime>
  <Words>634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Gill Sans MT</vt:lpstr>
      <vt:lpstr>Wingdings 2</vt:lpstr>
      <vt:lpstr>Dividend</vt:lpstr>
      <vt:lpstr>Python을 이용한 covid-19 확산현황 공공데이터 크롤러 개발</vt:lpstr>
      <vt:lpstr>프로그램 개요</vt:lpstr>
      <vt:lpstr>프로그램 프로세스 모식도</vt:lpstr>
      <vt:lpstr>기본 프로그램 구성 코드 설명</vt:lpstr>
      <vt:lpstr>엑셀 기초 데이터 설정 및 데이터 리스트 초기화 코드 설명</vt:lpstr>
      <vt:lpstr>엑셀 기초 데이터 설정 및 데이터 리스트 초기화 코드 설명</vt:lpstr>
      <vt:lpstr>Getdata 함수 구성</vt:lpstr>
      <vt:lpstr>main 함수 구성 1</vt:lpstr>
      <vt:lpstr>main 함수 구성 2</vt:lpstr>
      <vt:lpstr>main 함수 구성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Python을 이용한 covid-19 확산현황 공공데이터 크롤러 개발</dc:title>
  <dc:creator>Microsoft Office User</dc:creator>
  <cp:lastModifiedBy>Hacker Xeros</cp:lastModifiedBy>
  <cp:revision>17</cp:revision>
  <dcterms:created xsi:type="dcterms:W3CDTF">2020-06-10T01:31:42Z</dcterms:created>
  <dcterms:modified xsi:type="dcterms:W3CDTF">2020-11-23T07:53:10Z</dcterms:modified>
</cp:coreProperties>
</file>