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56" r:id="rId5"/>
    <p:sldId id="259" r:id="rId6"/>
    <p:sldId id="257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05"/>
  </p:normalViewPr>
  <p:slideViewPr>
    <p:cSldViewPr snapToGrid="0" snapToObjects="1">
      <p:cViewPr>
        <p:scale>
          <a:sx n="130" d="100"/>
          <a:sy n="130" d="100"/>
        </p:scale>
        <p:origin x="170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864C-FA7C-284E-AC15-98187157F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9ADA3-1710-774F-B8AC-E4C99F29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1830-7B51-7B43-AE14-928F3475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3DF7-A18D-2247-BB06-642A3817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FF60-A52C-0648-9A10-321623A6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95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591D-B15C-864B-A856-3AC84FCE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5AA36-9D30-FE42-A2A3-FD6C9D193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954E-5E79-B544-8825-9E9AEBBC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44E2-D2D8-2A46-B602-FF20CFFC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0724-7453-D044-8C3E-0D1D1F79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960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3CF61-BAAB-8F4D-9636-0A5D5C2EF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6C340-A7CF-244E-A62C-094097C5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8ED1-FDD8-EA4E-95A5-A8CE9C92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EEE62-1DF7-4049-A6FF-A88F4220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C86B-31DE-6247-A20F-C47B0C7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180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10AE-0113-6441-962F-55393EBF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6C39-4002-B848-9D0C-C0EEB6B6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7C3-9D57-3849-95E7-B79A39C4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77A6-70B1-0C49-AC7B-FF466417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E3EC-FA54-CC46-9EBA-FE0D5C90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092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97DB-85EA-FE41-A834-84556FA2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F57F9-9707-9244-A6E3-CB416A6E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AA789-AA73-8348-A648-FBC40848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CDE7-FCC6-DB47-BBB8-E8CDDF12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57A2-2AC6-FC42-86FB-D0099E1A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67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14E4-3827-5042-B9C2-F7DEFBB3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1D35-0928-354B-8BCA-30D405D6E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40D51-9ACD-E64B-97F1-173969CDA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99EA-0C3D-6F4C-B1A5-920B7F6F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E0428-DF4D-FA4B-8159-B0234C0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491D6-026D-1842-B753-41B5EAE3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99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056A-4F7E-A64D-8BA6-1B684934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1D4F-413E-0249-A7E4-0DD0EAD3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5B95B-7642-324F-B633-FD083D673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3E8F4-15BA-7345-A12A-E2E37203B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AD410-A1F0-0041-A9C6-4375585F6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A2874-CA6C-814B-A067-7E89D788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5DA46-DE9C-394D-B63B-0D943260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2110D-0604-A24E-8845-660432F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923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F89-C69A-A541-9227-6331A07D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CB347-F7E5-EA4F-9556-D5C68791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6DAC0-60B0-2143-A65D-C8C3556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B8AE2-2ABC-804C-97A0-D3DF9907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28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CC7D4-7F31-CA41-A7FB-E3ED3F3C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CF813-D472-1B43-8CF8-B0F515B6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7169-F09E-B140-AC29-342C4A97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44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F7EC-1900-F248-8F91-A50D0F9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D9B4-F904-5A44-B63F-663FE259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29F4D-2A77-1A4F-A912-587E41D24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7F1F-327D-E844-8101-62AF15D5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D5E05-F63A-3A41-AE6F-0B0F6F92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F606-94CD-A841-B671-DBC9BD2D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961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AD0F-3C59-FD40-8A2E-2DAD7B9E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FD97D-5BED-054B-BE60-D58613A2A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3DA3-A6A8-414D-9A48-95A347E2D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8C8B-55B5-814A-AB2B-5700EA43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7919-8F27-6C4B-B49A-DBB87519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A631B-D156-7E49-819D-919F9FF9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3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78454-B909-1447-B584-75A23798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6C069-08D8-1744-A76E-B68A221D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BFEC-E6C9-1D49-B12A-365326B9E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4247-1383-D14F-8A99-946F41E2780C}" type="datetimeFigureOut">
              <a:rPr lang="en-KR" smtClean="0"/>
              <a:t>2021/11/29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D19C-7790-7C4C-AA34-641069E5A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5E29-5B27-FF46-9084-31DDA1403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6D58-BDE6-FB45-8B48-8F8BD62896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640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39D4-5800-3E49-B921-448E01780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Clone Coding Project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0AD5E-269F-A74E-B903-9409CA76B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391"/>
            <a:ext cx="9144000" cy="1655762"/>
          </a:xfrm>
        </p:spPr>
        <p:txBody>
          <a:bodyPr/>
          <a:lstStyle/>
          <a:p>
            <a:r>
              <a:rPr lang="ko-KR" altLang="en-US" dirty="0" err="1"/>
              <a:t>이젠아카데미</a:t>
            </a:r>
            <a:r>
              <a:rPr lang="ko-KR" altLang="en-US" dirty="0"/>
              <a:t> </a:t>
            </a:r>
            <a:r>
              <a:rPr lang="ko-KR" altLang="en-US" dirty="0" err="1"/>
              <a:t>풀스택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김우영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양수원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6881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39D4-5800-3E49-B921-448E01780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Starbucks</a:t>
            </a:r>
            <a:r>
              <a:rPr lang="ko-KR" altLang="en-US" dirty="0"/>
              <a:t> </a:t>
            </a:r>
            <a:r>
              <a:rPr lang="en-US" altLang="ko-KR" dirty="0"/>
              <a:t>Clone Coding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3182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39D4-5800-3E49-B921-448E01780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Baskinrobbins</a:t>
            </a:r>
            <a:r>
              <a:rPr lang="en-US" dirty="0"/>
              <a:t> </a:t>
            </a:r>
            <a:r>
              <a:rPr lang="en-US" altLang="ko-KR" dirty="0"/>
              <a:t>Clone Coding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614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39D4-5800-3E49-B921-448E01780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Brunch</a:t>
            </a:r>
            <a:r>
              <a:rPr lang="ko-KR" altLang="en-US" dirty="0"/>
              <a:t> </a:t>
            </a:r>
            <a:r>
              <a:rPr lang="en-US" altLang="ko-KR" dirty="0"/>
              <a:t>Clone Coding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358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5EDB-4420-094A-9225-36E66754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3" y="223248"/>
            <a:ext cx="11747643" cy="457789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Section 01 – </a:t>
            </a:r>
            <a:r>
              <a:rPr lang="ko-KR" altLang="en-US" sz="3000" dirty="0"/>
              <a:t>상단 헤더</a:t>
            </a:r>
            <a:r>
              <a:rPr lang="en-US" altLang="ko-KR" sz="3000" dirty="0"/>
              <a:t> </a:t>
            </a:r>
            <a:r>
              <a:rPr lang="ko-KR" altLang="en-US" sz="3000" dirty="0"/>
              <a:t>구조</a:t>
            </a:r>
            <a:endParaRPr lang="en-KR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D1497-BDC3-7E48-8212-FCD5AB9C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4" y="1441138"/>
            <a:ext cx="7126840" cy="624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2886D7-5CC4-BE40-BBC9-CF6174BC83D2}"/>
              </a:ext>
            </a:extLst>
          </p:cNvPr>
          <p:cNvSpPr txBox="1"/>
          <p:nvPr/>
        </p:nvSpPr>
        <p:spPr>
          <a:xfrm>
            <a:off x="180653" y="2894361"/>
            <a:ext cx="1399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DOM Node Tree</a:t>
            </a:r>
            <a:endParaRPr lang="en-K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AA897-6BE4-734B-B7DA-102F8389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4" y="3478682"/>
            <a:ext cx="4944375" cy="3028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BADB7-EB24-9E4F-B8A8-8027499D6819}"/>
              </a:ext>
            </a:extLst>
          </p:cNvPr>
          <p:cNvSpPr txBox="1"/>
          <p:nvPr/>
        </p:nvSpPr>
        <p:spPr>
          <a:xfrm>
            <a:off x="184131" y="1032031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작업 결과물</a:t>
            </a:r>
            <a:endParaRPr lang="en-KR" sz="14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A7DD466-5F1C-8248-A0C1-755645EC090E}"/>
              </a:ext>
            </a:extLst>
          </p:cNvPr>
          <p:cNvSpPr/>
          <p:nvPr/>
        </p:nvSpPr>
        <p:spPr>
          <a:xfrm>
            <a:off x="82193" y="4263775"/>
            <a:ext cx="1260958" cy="1787704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ADA8E3-1F4B-F349-806F-DCE55A1B2FB4}"/>
              </a:ext>
            </a:extLst>
          </p:cNvPr>
          <p:cNvSpPr txBox="1"/>
          <p:nvPr/>
        </p:nvSpPr>
        <p:spPr>
          <a:xfrm>
            <a:off x="51371" y="4031329"/>
            <a:ext cx="22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2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0A9B3C4-18ED-FC40-A794-C6134E756526}"/>
              </a:ext>
            </a:extLst>
          </p:cNvPr>
          <p:cNvSpPr/>
          <p:nvPr/>
        </p:nvSpPr>
        <p:spPr>
          <a:xfrm>
            <a:off x="202214" y="1441138"/>
            <a:ext cx="7176070" cy="292430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4C295EB4-030B-8A4B-9AD7-8A70050D78FF}"/>
              </a:ext>
            </a:extLst>
          </p:cNvPr>
          <p:cNvSpPr/>
          <p:nvPr/>
        </p:nvSpPr>
        <p:spPr>
          <a:xfrm>
            <a:off x="202214" y="1792326"/>
            <a:ext cx="7176070" cy="292430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41A26C5-1951-C841-AB3B-CC33301B2DF3}"/>
              </a:ext>
            </a:extLst>
          </p:cNvPr>
          <p:cNvSpPr/>
          <p:nvPr/>
        </p:nvSpPr>
        <p:spPr>
          <a:xfrm>
            <a:off x="279199" y="1802119"/>
            <a:ext cx="658858" cy="272844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67A059B5-2925-384D-8B57-AC343CD7CF29}"/>
              </a:ext>
            </a:extLst>
          </p:cNvPr>
          <p:cNvSpPr/>
          <p:nvPr/>
        </p:nvSpPr>
        <p:spPr>
          <a:xfrm>
            <a:off x="6490444" y="1802119"/>
            <a:ext cx="757435" cy="292430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1B45E-B256-844B-A3F9-3DE4E2C493F5}"/>
              </a:ext>
            </a:extLst>
          </p:cNvPr>
          <p:cNvSpPr txBox="1"/>
          <p:nvPr/>
        </p:nvSpPr>
        <p:spPr>
          <a:xfrm>
            <a:off x="291920" y="1441138"/>
            <a:ext cx="22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39F6C-DC4C-4D49-95BA-917820313C9D}"/>
              </a:ext>
            </a:extLst>
          </p:cNvPr>
          <p:cNvSpPr txBox="1"/>
          <p:nvPr/>
        </p:nvSpPr>
        <p:spPr>
          <a:xfrm>
            <a:off x="3537806" y="1778839"/>
            <a:ext cx="22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7147B-F384-4F40-AAFA-8C076E9BD949}"/>
              </a:ext>
            </a:extLst>
          </p:cNvPr>
          <p:cNvSpPr txBox="1"/>
          <p:nvPr/>
        </p:nvSpPr>
        <p:spPr>
          <a:xfrm>
            <a:off x="484844" y="2064267"/>
            <a:ext cx="22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CDBF56-0C46-B240-9164-4AF56120C6BC}"/>
              </a:ext>
            </a:extLst>
          </p:cNvPr>
          <p:cNvSpPr txBox="1"/>
          <p:nvPr/>
        </p:nvSpPr>
        <p:spPr>
          <a:xfrm>
            <a:off x="6829481" y="2104342"/>
            <a:ext cx="41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5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D2FB1E4D-D09C-CD41-AE4B-AEFB8BFAAA3C}"/>
              </a:ext>
            </a:extLst>
          </p:cNvPr>
          <p:cNvSpPr/>
          <p:nvPr/>
        </p:nvSpPr>
        <p:spPr>
          <a:xfrm>
            <a:off x="2762054" y="4263775"/>
            <a:ext cx="1128706" cy="468482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44EA8-BA16-1242-898C-04ACB502A28F}"/>
              </a:ext>
            </a:extLst>
          </p:cNvPr>
          <p:cNvSpPr txBox="1"/>
          <p:nvPr/>
        </p:nvSpPr>
        <p:spPr>
          <a:xfrm>
            <a:off x="3623142" y="3990185"/>
            <a:ext cx="2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3</a:t>
            </a: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01BAAE5A-5D8D-A448-A56D-1ECA5D31861A}"/>
              </a:ext>
            </a:extLst>
          </p:cNvPr>
          <p:cNvSpPr/>
          <p:nvPr/>
        </p:nvSpPr>
        <p:spPr>
          <a:xfrm>
            <a:off x="1356125" y="5005846"/>
            <a:ext cx="1867842" cy="1628905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447198-F01E-1F42-B236-25A1A91B002B}"/>
              </a:ext>
            </a:extLst>
          </p:cNvPr>
          <p:cNvSpPr txBox="1"/>
          <p:nvPr/>
        </p:nvSpPr>
        <p:spPr>
          <a:xfrm>
            <a:off x="1373973" y="4715944"/>
            <a:ext cx="33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4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4F5802FD-3464-604C-BDA7-16F30959CE7E}"/>
              </a:ext>
            </a:extLst>
          </p:cNvPr>
          <p:cNvSpPr/>
          <p:nvPr/>
        </p:nvSpPr>
        <p:spPr>
          <a:xfrm>
            <a:off x="3326407" y="4989534"/>
            <a:ext cx="1867842" cy="1628904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E53724-B377-734D-90A3-85BB4028D5E9}"/>
              </a:ext>
            </a:extLst>
          </p:cNvPr>
          <p:cNvSpPr txBox="1"/>
          <p:nvPr/>
        </p:nvSpPr>
        <p:spPr>
          <a:xfrm>
            <a:off x="4856770" y="4650315"/>
            <a:ext cx="33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5</a:t>
            </a: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326023C7-A183-934D-86D1-F351A1638A78}"/>
              </a:ext>
            </a:extLst>
          </p:cNvPr>
          <p:cNvSpPr/>
          <p:nvPr/>
        </p:nvSpPr>
        <p:spPr>
          <a:xfrm>
            <a:off x="1781666" y="3429000"/>
            <a:ext cx="876694" cy="388856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E1AFA3-8117-EF4C-AD21-50F3559A51CB}"/>
              </a:ext>
            </a:extLst>
          </p:cNvPr>
          <p:cNvSpPr txBox="1"/>
          <p:nvPr/>
        </p:nvSpPr>
        <p:spPr>
          <a:xfrm>
            <a:off x="2481109" y="3153706"/>
            <a:ext cx="158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1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5C88BD8A-EF36-5B4C-88D6-3D0AEB225399}"/>
              </a:ext>
            </a:extLst>
          </p:cNvPr>
          <p:cNvSpPr/>
          <p:nvPr/>
        </p:nvSpPr>
        <p:spPr>
          <a:xfrm>
            <a:off x="152983" y="1394399"/>
            <a:ext cx="7313045" cy="785132"/>
          </a:xfrm>
          <a:prstGeom prst="frame">
            <a:avLst>
              <a:gd name="adj1" fmla="val 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5ACBB-65F5-644C-BA47-D2D82A601C83}"/>
              </a:ext>
            </a:extLst>
          </p:cNvPr>
          <p:cNvSpPr txBox="1"/>
          <p:nvPr/>
        </p:nvSpPr>
        <p:spPr>
          <a:xfrm>
            <a:off x="7196732" y="1088090"/>
            <a:ext cx="132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51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5EDB-4420-094A-9225-36E66754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3" y="223248"/>
            <a:ext cx="11747643" cy="457789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Section 01 – </a:t>
            </a:r>
            <a:r>
              <a:rPr lang="ko-KR" altLang="en-US" sz="3000" dirty="0"/>
              <a:t>상단 헤더 소스코드</a:t>
            </a:r>
            <a:endParaRPr lang="en-KR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5ACBB-65F5-644C-BA47-D2D82A601C83}"/>
              </a:ext>
            </a:extLst>
          </p:cNvPr>
          <p:cNvSpPr txBox="1"/>
          <p:nvPr/>
        </p:nvSpPr>
        <p:spPr>
          <a:xfrm>
            <a:off x="6386088" y="542538"/>
            <a:ext cx="132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CSS</a:t>
            </a:r>
            <a:endParaRPr lang="en-KR" sz="12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A4D238D-F158-2049-BA52-9D2785DD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3535"/>
            <a:ext cx="6386088" cy="373446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201426A-CF33-3345-86DF-54982A85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88" y="904284"/>
            <a:ext cx="3366292" cy="59537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0AA81C-A5AD-1941-83F0-2988F1ED8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366" y="904284"/>
            <a:ext cx="2699634" cy="595371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2BAAAF-92FD-874F-BF2E-B4635A80D1B1}"/>
              </a:ext>
            </a:extLst>
          </p:cNvPr>
          <p:cNvSpPr txBox="1"/>
          <p:nvPr/>
        </p:nvSpPr>
        <p:spPr>
          <a:xfrm>
            <a:off x="180653" y="2761788"/>
            <a:ext cx="132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HTML</a:t>
            </a:r>
            <a:endParaRPr lang="en-KR" sz="1200" dirty="0"/>
          </a:p>
        </p:txBody>
      </p:sp>
    </p:spTree>
    <p:extLst>
      <p:ext uri="{BB962C8B-B14F-4D97-AF65-F5344CB8AC3E}">
        <p14:creationId xmlns:p14="http://schemas.microsoft.com/office/powerpoint/2010/main" val="33240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Clone Coding Project</vt:lpstr>
      <vt:lpstr>Starbucks Clone Coding</vt:lpstr>
      <vt:lpstr>Baskinrobbins Clone Coding</vt:lpstr>
      <vt:lpstr>Brunch Clone Coding</vt:lpstr>
      <vt:lpstr>Section 01 – 상단 헤더 구조</vt:lpstr>
      <vt:lpstr>Section 01 – 상단 헤더 소스코드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2021-11-29T02:50:04Z</dcterms:created>
  <dcterms:modified xsi:type="dcterms:W3CDTF">2021-11-29T03:36:11Z</dcterms:modified>
</cp:coreProperties>
</file>