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depen.io/romanshamin/pen/NWPmJO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07E-41D1-7245-9ACD-B3EF062E8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카카오톡</a:t>
            </a:r>
            <a:r>
              <a:rPr kumimoji="1" lang="ko-KR" altLang="en-US" dirty="0">
                <a:solidFill>
                  <a:schemeClr val="bg1"/>
                </a:solidFill>
              </a:rPr>
              <a:t> 클론 코딩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작업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68F81-DCBA-444B-9663-DE1A6A18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079875"/>
            <a:ext cx="8791575" cy="1655762"/>
          </a:xfrm>
        </p:spPr>
        <p:txBody>
          <a:bodyPr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김우영</a:t>
            </a:r>
          </a:p>
        </p:txBody>
      </p:sp>
    </p:spTree>
    <p:extLst>
      <p:ext uri="{BB962C8B-B14F-4D97-AF65-F5344CB8AC3E}">
        <p14:creationId xmlns:p14="http://schemas.microsoft.com/office/powerpoint/2010/main" val="374289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6812946-C731-F444-902A-02BD642D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9" y="4111640"/>
            <a:ext cx="3809417" cy="20040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</a:t>
            </a:r>
            <a:r>
              <a:rPr kumimoji="1" lang="ko-KR" altLang="en-US" dirty="0">
                <a:solidFill>
                  <a:schemeClr val="bg1"/>
                </a:solidFill>
              </a:rPr>
              <a:t>  친구 목록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B1762C-B29B-BA47-8D34-48277B18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72" y="4409999"/>
            <a:ext cx="7124123" cy="12332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520529-8CBB-EF40-8D4C-6D8F2409C168}"/>
              </a:ext>
            </a:extLst>
          </p:cNvPr>
          <p:cNvSpPr/>
          <p:nvPr/>
        </p:nvSpPr>
        <p:spPr>
          <a:xfrm>
            <a:off x="568619" y="4409999"/>
            <a:ext cx="520338" cy="4493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6B407E2-2D60-A348-B31D-8F306F82FDB9}"/>
              </a:ext>
            </a:extLst>
          </p:cNvPr>
          <p:cNvCxnSpPr>
            <a:cxnSpLocks/>
          </p:cNvCxnSpPr>
          <p:nvPr/>
        </p:nvCxnSpPr>
        <p:spPr>
          <a:xfrm flipH="1" flipV="1">
            <a:off x="1088957" y="4609265"/>
            <a:ext cx="6466388" cy="1382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A5137-B30F-274B-849B-F561C9B0F044}"/>
              </a:ext>
            </a:extLst>
          </p:cNvPr>
          <p:cNvSpPr/>
          <p:nvPr/>
        </p:nvSpPr>
        <p:spPr>
          <a:xfrm>
            <a:off x="1088956" y="4409999"/>
            <a:ext cx="638243" cy="1948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9260A5D-5642-FC47-89BB-299FC0DCF46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1727199" y="4507403"/>
            <a:ext cx="5615710" cy="5950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E0674-1489-9442-848B-CC06BF527AAE}"/>
              </a:ext>
            </a:extLst>
          </p:cNvPr>
          <p:cNvSpPr/>
          <p:nvPr/>
        </p:nvSpPr>
        <p:spPr>
          <a:xfrm>
            <a:off x="1088956" y="4604807"/>
            <a:ext cx="638243" cy="1948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4C0526D-0521-9F43-BEAD-BB57F50E459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727199" y="4702211"/>
            <a:ext cx="5615710" cy="5950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76B35C1-F0F5-4443-A851-C049D8A2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73" y="1146276"/>
            <a:ext cx="2620818" cy="29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259663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</a:t>
            </a:r>
            <a:r>
              <a:rPr kumimoji="1" lang="ko-KR" altLang="en-US" dirty="0">
                <a:solidFill>
                  <a:schemeClr val="bg1"/>
                </a:solidFill>
              </a:rPr>
              <a:t>  참고자료 </a:t>
            </a:r>
            <a:r>
              <a:rPr kumimoji="1" lang="en-US" altLang="ko-KR" dirty="0">
                <a:solidFill>
                  <a:schemeClr val="bg1"/>
                </a:solidFill>
              </a:rPr>
              <a:t>&amp;</a:t>
            </a:r>
            <a:r>
              <a:rPr kumimoji="1" lang="ko-KR" altLang="en-US" dirty="0">
                <a:solidFill>
                  <a:schemeClr val="bg1"/>
                </a:solidFill>
              </a:rPr>
              <a:t> 작업시간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E348C-76CB-EB42-9746-A01E65DB337C}"/>
              </a:ext>
            </a:extLst>
          </p:cNvPr>
          <p:cNvSpPr txBox="1"/>
          <p:nvPr/>
        </p:nvSpPr>
        <p:spPr>
          <a:xfrm>
            <a:off x="1308370" y="1357168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https://codepen.io/romanshamin/pen/NWPmJOK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아래 </a:t>
            </a:r>
            <a:r>
              <a:rPr lang="ko-KR" altLang="en-US" dirty="0" err="1">
                <a:solidFill>
                  <a:schemeClr val="bg1"/>
                </a:solidFill>
              </a:rPr>
              <a:t>이미지와같은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스퀘어클</a:t>
            </a:r>
            <a:r>
              <a:rPr lang="ko-KR" altLang="en-US" dirty="0">
                <a:solidFill>
                  <a:schemeClr val="bg1"/>
                </a:solidFill>
              </a:rPr>
              <a:t> 디자인을 만드는데 사용했습니다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4DADD3-70B2-3C45-A672-C079CBD3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70" y="3068807"/>
            <a:ext cx="5308600" cy="332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AB8A55-2767-2248-A3C3-AEA798F66A61}"/>
              </a:ext>
            </a:extLst>
          </p:cNvPr>
          <p:cNvSpPr txBox="1"/>
          <p:nvPr/>
        </p:nvSpPr>
        <p:spPr>
          <a:xfrm>
            <a:off x="6927715" y="3068807"/>
            <a:ext cx="5156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09:00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10:00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화면 구상 및 </a:t>
            </a:r>
            <a:r>
              <a:rPr lang="en-US" altLang="ko-KR" dirty="0">
                <a:solidFill>
                  <a:schemeClr val="bg1"/>
                </a:solidFill>
              </a:rPr>
              <a:t>PPT </a:t>
            </a:r>
            <a:r>
              <a:rPr lang="ko-KR" altLang="en-US" dirty="0" err="1">
                <a:solidFill>
                  <a:schemeClr val="bg1"/>
                </a:solidFill>
              </a:rPr>
              <a:t>기초작업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10:00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12:30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코드 작업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12:30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13:30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점심식사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13:30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14:00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코드 작업 종료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14:00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15:40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PPT </a:t>
            </a:r>
            <a:r>
              <a:rPr lang="ko-KR" altLang="en-US" dirty="0">
                <a:solidFill>
                  <a:schemeClr val="bg1"/>
                </a:solidFill>
              </a:rPr>
              <a:t>작업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총 작업시간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시간 </a:t>
            </a:r>
            <a:r>
              <a:rPr lang="en-US" altLang="ko-KR" dirty="0">
                <a:solidFill>
                  <a:schemeClr val="bg1"/>
                </a:solidFill>
              </a:rPr>
              <a:t>40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259663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</a:t>
            </a:r>
            <a:r>
              <a:rPr kumimoji="1" lang="ko-KR" altLang="en-US" dirty="0">
                <a:solidFill>
                  <a:schemeClr val="bg1"/>
                </a:solidFill>
              </a:rPr>
              <a:t>  </a:t>
            </a:r>
            <a:r>
              <a:rPr kumimoji="1" lang="ko-KR" altLang="en-US" dirty="0" err="1">
                <a:solidFill>
                  <a:schemeClr val="bg1"/>
                </a:solidFill>
              </a:rPr>
              <a:t>느낀점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E348C-76CB-EB42-9746-A01E65DB337C}"/>
              </a:ext>
            </a:extLst>
          </p:cNvPr>
          <p:cNvSpPr txBox="1"/>
          <p:nvPr/>
        </p:nvSpPr>
        <p:spPr>
          <a:xfrm>
            <a:off x="1921213" y="1347441"/>
            <a:ext cx="60992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</a:t>
            </a:r>
            <a:r>
              <a:rPr lang="ko-KR" altLang="en-US" sz="1600" dirty="0">
                <a:solidFill>
                  <a:schemeClr val="bg1"/>
                </a:solidFill>
              </a:rPr>
              <a:t> 포지션 잡는게 아직은 미숙하다고 판단했습니다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포지션 잡는데 상당한 시간을 소요했습니다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2.</a:t>
            </a:r>
            <a:r>
              <a:rPr lang="ko-KR" altLang="en-US" sz="1600" dirty="0">
                <a:solidFill>
                  <a:schemeClr val="bg1"/>
                </a:solidFill>
              </a:rPr>
              <a:t> 중첩되는 요소나 </a:t>
            </a:r>
            <a:r>
              <a:rPr lang="en-US" altLang="ko-KR" sz="1600" dirty="0" err="1">
                <a:solidFill>
                  <a:schemeClr val="bg1"/>
                </a:solidFill>
              </a:rPr>
              <a:t>css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스타일이 많은데 이를 제대로 분류하지 않아서 같은 코드를 사용하거나 </a:t>
            </a:r>
            <a:r>
              <a:rPr lang="ko-KR" altLang="en-US" sz="1600" dirty="0" err="1">
                <a:solidFill>
                  <a:schemeClr val="bg1"/>
                </a:solidFill>
              </a:rPr>
              <a:t>클래스명을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난무하는등의</a:t>
            </a:r>
            <a:r>
              <a:rPr lang="ko-KR" altLang="en-US" sz="1600" dirty="0">
                <a:solidFill>
                  <a:schemeClr val="bg1"/>
                </a:solidFill>
              </a:rPr>
              <a:t> 깔끔하지 못한 작업중 문제가 발생했습니다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따라서 다음부터는 코드 작업을 시작하기전에 </a:t>
            </a:r>
            <a:r>
              <a:rPr lang="ko-KR" altLang="en-US" sz="1600" dirty="0" err="1">
                <a:solidFill>
                  <a:schemeClr val="bg1"/>
                </a:solidFill>
              </a:rPr>
              <a:t>목업을</a:t>
            </a:r>
            <a:r>
              <a:rPr lang="ko-KR" altLang="en-US" sz="1600" dirty="0">
                <a:solidFill>
                  <a:schemeClr val="bg1"/>
                </a:solidFill>
              </a:rPr>
              <a:t> 더 </a:t>
            </a:r>
            <a:r>
              <a:rPr lang="ko-KR" altLang="en-US" sz="1600" dirty="0" err="1">
                <a:solidFill>
                  <a:schemeClr val="bg1"/>
                </a:solidFill>
              </a:rPr>
              <a:t>꼼꼼히해서</a:t>
            </a:r>
            <a:r>
              <a:rPr lang="ko-KR" altLang="en-US" sz="1600" dirty="0">
                <a:solidFill>
                  <a:schemeClr val="bg1"/>
                </a:solidFill>
              </a:rPr>
              <a:t> 중복되는 요소가 </a:t>
            </a:r>
            <a:r>
              <a:rPr lang="ko-KR" altLang="en-US" sz="1600" dirty="0" err="1">
                <a:solidFill>
                  <a:schemeClr val="bg1"/>
                </a:solidFill>
              </a:rPr>
              <a:t>있는것에</a:t>
            </a:r>
            <a:r>
              <a:rPr lang="ko-KR" altLang="en-US" sz="1600" dirty="0">
                <a:solidFill>
                  <a:schemeClr val="bg1"/>
                </a:solidFill>
              </a:rPr>
              <a:t> 비중을 크게 두고 </a:t>
            </a:r>
            <a:r>
              <a:rPr lang="ko-KR" altLang="en-US" sz="1600" dirty="0" err="1">
                <a:solidFill>
                  <a:schemeClr val="bg1"/>
                </a:solidFill>
              </a:rPr>
              <a:t>시작해야할것같습니다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3.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PPT</a:t>
            </a:r>
            <a:r>
              <a:rPr lang="ko-KR" altLang="en-US" sz="1600" dirty="0" err="1">
                <a:solidFill>
                  <a:schemeClr val="bg1"/>
                </a:solidFill>
              </a:rPr>
              <a:t>를</a:t>
            </a:r>
            <a:r>
              <a:rPr lang="ko-KR" altLang="en-US" sz="1600" dirty="0">
                <a:solidFill>
                  <a:schemeClr val="bg1"/>
                </a:solidFill>
              </a:rPr>
              <a:t> 정말 </a:t>
            </a:r>
            <a:r>
              <a:rPr lang="ko-KR" altLang="en-US" sz="1600" dirty="0" err="1">
                <a:solidFill>
                  <a:schemeClr val="bg1"/>
                </a:solidFill>
              </a:rPr>
              <a:t>못만드는것같습니다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심지어는 실질적 코드 </a:t>
            </a:r>
            <a:r>
              <a:rPr lang="ko-KR" altLang="en-US" sz="1600" dirty="0" err="1">
                <a:solidFill>
                  <a:schemeClr val="bg1"/>
                </a:solidFill>
              </a:rPr>
              <a:t>작업시간과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맞먹을정도로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PPT</a:t>
            </a:r>
            <a:r>
              <a:rPr lang="ko-KR" altLang="en-US" sz="1600" dirty="0">
                <a:solidFill>
                  <a:schemeClr val="bg1"/>
                </a:solidFill>
              </a:rPr>
              <a:t> 작성에 시간을 할애했는데도 결과가 </a:t>
            </a:r>
            <a:r>
              <a:rPr lang="ko-KR" altLang="en-US" sz="1600" dirty="0" err="1">
                <a:solidFill>
                  <a:schemeClr val="bg1"/>
                </a:solidFill>
              </a:rPr>
              <a:t>이모양입니다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전체적으로 아 진짜 잘했다는 느낌은 전혀 없고 </a:t>
            </a:r>
            <a:r>
              <a:rPr lang="ko-KR" altLang="en-US" sz="1600" dirty="0" err="1">
                <a:solidFill>
                  <a:schemeClr val="bg1"/>
                </a:solidFill>
              </a:rPr>
              <a:t>개선해야될</a:t>
            </a:r>
            <a:r>
              <a:rPr lang="ko-KR" altLang="en-US" sz="1600" dirty="0">
                <a:solidFill>
                  <a:schemeClr val="bg1"/>
                </a:solidFill>
              </a:rPr>
              <a:t> 점을 상당히 많이 발견해서 이것 나름대로 뿌듯합니다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3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>
                <a:solidFill>
                  <a:schemeClr val="bg1"/>
                </a:solidFill>
              </a:rPr>
              <a:t>전체적인 작업 대상</a:t>
            </a:r>
            <a:r>
              <a:rPr kumimoji="1" lang="en-US" altLang="ko-KR" dirty="0">
                <a:solidFill>
                  <a:schemeClr val="bg1"/>
                </a:solidFill>
              </a:rPr>
              <a:t> html </a:t>
            </a:r>
            <a:r>
              <a:rPr kumimoji="1" lang="ko-KR" altLang="en-US" dirty="0">
                <a:solidFill>
                  <a:schemeClr val="bg1"/>
                </a:solidFill>
              </a:rPr>
              <a:t>구조화 기획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BE620B-9513-E642-A8EA-58D2DD59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921" y="845830"/>
            <a:ext cx="4160782" cy="623288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FC87C8-6F80-9847-B066-DE33479609EB}"/>
              </a:ext>
            </a:extLst>
          </p:cNvPr>
          <p:cNvSpPr/>
          <p:nvPr/>
        </p:nvSpPr>
        <p:spPr>
          <a:xfrm>
            <a:off x="4272455" y="1166648"/>
            <a:ext cx="520262" cy="53208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1C982A2-BEBA-9840-87A9-60EB7B1B3F4C}"/>
              </a:ext>
            </a:extLst>
          </p:cNvPr>
          <p:cNvCxnSpPr>
            <a:cxnSpLocks/>
          </p:cNvCxnSpPr>
          <p:nvPr/>
        </p:nvCxnSpPr>
        <p:spPr>
          <a:xfrm>
            <a:off x="3070335" y="3962272"/>
            <a:ext cx="11745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0B96FB-4A7F-9040-8CE9-5B59049E7D84}"/>
              </a:ext>
            </a:extLst>
          </p:cNvPr>
          <p:cNvSpPr txBox="1"/>
          <p:nvPr/>
        </p:nvSpPr>
        <p:spPr>
          <a:xfrm>
            <a:off x="1828643" y="385364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사이드바</a:t>
            </a:r>
            <a:r>
              <a:rPr kumimoji="1" lang="ko-KR" altLang="en-US" sz="1200" dirty="0">
                <a:solidFill>
                  <a:schemeClr val="bg1"/>
                </a:solidFill>
              </a:rPr>
              <a:t>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C03904-71AD-CB47-9948-4C2BC84B49E2}"/>
              </a:ext>
            </a:extLst>
          </p:cNvPr>
          <p:cNvSpPr/>
          <p:nvPr/>
        </p:nvSpPr>
        <p:spPr>
          <a:xfrm>
            <a:off x="4820305" y="1166649"/>
            <a:ext cx="2679622" cy="4035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97EC887-7821-FA4D-BE79-938B4C114AE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499927" y="1368416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2C2AC-B720-FB4D-B870-0C3DAFD8A918}"/>
              </a:ext>
            </a:extLst>
          </p:cNvPr>
          <p:cNvSpPr txBox="1"/>
          <p:nvPr/>
        </p:nvSpPr>
        <p:spPr>
          <a:xfrm>
            <a:off x="8340477" y="124737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헤더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014641-B759-F14F-B34E-474A0C551F7F}"/>
              </a:ext>
            </a:extLst>
          </p:cNvPr>
          <p:cNvSpPr/>
          <p:nvPr/>
        </p:nvSpPr>
        <p:spPr>
          <a:xfrm>
            <a:off x="4820305" y="1599609"/>
            <a:ext cx="2679622" cy="5617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599555A-D83B-D441-A6C3-F66706AE5D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499927" y="1873541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9B22B9-DA91-824F-B142-ABCE5D698E67}"/>
              </a:ext>
            </a:extLst>
          </p:cNvPr>
          <p:cNvSpPr txBox="1"/>
          <p:nvPr/>
        </p:nvSpPr>
        <p:spPr>
          <a:xfrm>
            <a:off x="8340477" y="1752502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본인 프로필</a:t>
            </a:r>
            <a:r>
              <a:rPr kumimoji="1" lang="en-US" altLang="ko-KR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DFEE90-A1E0-D748-BB4E-889279DC9F89}"/>
              </a:ext>
            </a:extLst>
          </p:cNvPr>
          <p:cNvSpPr/>
          <p:nvPr/>
        </p:nvSpPr>
        <p:spPr>
          <a:xfrm>
            <a:off x="4820305" y="2188328"/>
            <a:ext cx="2679622" cy="105363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EA8A272-DE31-6F49-802D-A6744E05A4D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499927" y="2462260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4A8C87-4EAB-9E46-89B7-53B6AE409227}"/>
              </a:ext>
            </a:extLst>
          </p:cNvPr>
          <p:cNvSpPr txBox="1"/>
          <p:nvPr/>
        </p:nvSpPr>
        <p:spPr>
          <a:xfrm>
            <a:off x="8340477" y="234122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멀티프로필</a:t>
            </a:r>
            <a:r>
              <a:rPr kumimoji="1" lang="ko-KR" altLang="en-US" sz="1200" dirty="0">
                <a:solidFill>
                  <a:schemeClr val="bg1"/>
                </a:solidFill>
              </a:rPr>
              <a:t> 영역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E1637-D54A-C44E-8475-6B730113F7FA}"/>
              </a:ext>
            </a:extLst>
          </p:cNvPr>
          <p:cNvSpPr/>
          <p:nvPr/>
        </p:nvSpPr>
        <p:spPr>
          <a:xfrm>
            <a:off x="4820305" y="3268983"/>
            <a:ext cx="2679622" cy="8616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BF17D74-B35C-FC4A-9C87-379BD688C99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499927" y="3542915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95B9C4-6156-2648-BEE6-E808EF5A9EE1}"/>
              </a:ext>
            </a:extLst>
          </p:cNvPr>
          <p:cNvSpPr txBox="1"/>
          <p:nvPr/>
        </p:nvSpPr>
        <p:spPr>
          <a:xfrm>
            <a:off x="8340477" y="3421876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생일인 친구 알림 영역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8BB97B-1EF5-0A40-B92E-BAD89CCDFCED}"/>
              </a:ext>
            </a:extLst>
          </p:cNvPr>
          <p:cNvSpPr/>
          <p:nvPr/>
        </p:nvSpPr>
        <p:spPr>
          <a:xfrm>
            <a:off x="4792717" y="4150748"/>
            <a:ext cx="2679622" cy="5617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0AADBD0-7D51-1247-B14B-77A3BA61A9B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472339" y="4424680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006E58-DB4D-D145-9364-FE4D8F90C106}"/>
              </a:ext>
            </a:extLst>
          </p:cNvPr>
          <p:cNvSpPr txBox="1"/>
          <p:nvPr/>
        </p:nvSpPr>
        <p:spPr>
          <a:xfrm>
            <a:off x="8312889" y="4303641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친구 프로필 업데이트 알림 영역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07460D-1FFA-5D4F-93CA-1031F6A4331B}"/>
              </a:ext>
            </a:extLst>
          </p:cNvPr>
          <p:cNvSpPr/>
          <p:nvPr/>
        </p:nvSpPr>
        <p:spPr>
          <a:xfrm>
            <a:off x="4792717" y="4769816"/>
            <a:ext cx="2679622" cy="80693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96B431E-DA62-6C42-BF02-A7B3F696C16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99927" y="5115990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EAF219-87DB-AA42-A754-399BF9739764}"/>
              </a:ext>
            </a:extLst>
          </p:cNvPr>
          <p:cNvSpPr txBox="1"/>
          <p:nvPr/>
        </p:nvSpPr>
        <p:spPr>
          <a:xfrm>
            <a:off x="8340477" y="4994951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채널 목록 영역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C6AC7E-AA93-234E-A5AF-1E1735CB8BF4}"/>
              </a:ext>
            </a:extLst>
          </p:cNvPr>
          <p:cNvSpPr/>
          <p:nvPr/>
        </p:nvSpPr>
        <p:spPr>
          <a:xfrm>
            <a:off x="4792717" y="5610622"/>
            <a:ext cx="2679622" cy="8768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1DD2818-6836-914C-8954-404AE48E3B3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7472339" y="5829851"/>
            <a:ext cx="840550" cy="2192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5E24CC-8E34-D748-B070-2E1C0D7A701A}"/>
              </a:ext>
            </a:extLst>
          </p:cNvPr>
          <p:cNvSpPr txBox="1"/>
          <p:nvPr/>
        </p:nvSpPr>
        <p:spPr>
          <a:xfrm>
            <a:off x="8312889" y="569135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친구 목록 영역</a:t>
            </a:r>
          </a:p>
        </p:txBody>
      </p:sp>
    </p:spTree>
    <p:extLst>
      <p:ext uri="{BB962C8B-B14F-4D97-AF65-F5344CB8AC3E}">
        <p14:creationId xmlns:p14="http://schemas.microsoft.com/office/powerpoint/2010/main" val="40563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3399EE-AA7D-A64F-B7B9-AE089841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85" y="653014"/>
            <a:ext cx="4196079" cy="62049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>
                <a:solidFill>
                  <a:schemeClr val="bg1"/>
                </a:solidFill>
              </a:rPr>
              <a:t>구현 결과물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뼈대 구조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C87C8-6F80-9847-B066-DE33479609EB}"/>
              </a:ext>
            </a:extLst>
          </p:cNvPr>
          <p:cNvSpPr/>
          <p:nvPr/>
        </p:nvSpPr>
        <p:spPr>
          <a:xfrm>
            <a:off x="4272455" y="1419121"/>
            <a:ext cx="520262" cy="48788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1C982A2-BEBA-9840-87A9-60EB7B1B3F4C}"/>
              </a:ext>
            </a:extLst>
          </p:cNvPr>
          <p:cNvCxnSpPr>
            <a:cxnSpLocks/>
          </p:cNvCxnSpPr>
          <p:nvPr/>
        </p:nvCxnSpPr>
        <p:spPr>
          <a:xfrm>
            <a:off x="3070335" y="3962272"/>
            <a:ext cx="11745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0B96FB-4A7F-9040-8CE9-5B59049E7D84}"/>
              </a:ext>
            </a:extLst>
          </p:cNvPr>
          <p:cNvSpPr txBox="1"/>
          <p:nvPr/>
        </p:nvSpPr>
        <p:spPr>
          <a:xfrm>
            <a:off x="2283503" y="385855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#side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사이드바</a:t>
            </a:r>
            <a:r>
              <a:rPr kumimoji="1" lang="ko-KR" altLang="en-US" sz="1200" dirty="0">
                <a:solidFill>
                  <a:schemeClr val="bg1"/>
                </a:solidFill>
              </a:rPr>
              <a:t>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C03904-71AD-CB47-9948-4C2BC84B49E2}"/>
              </a:ext>
            </a:extLst>
          </p:cNvPr>
          <p:cNvSpPr/>
          <p:nvPr/>
        </p:nvSpPr>
        <p:spPr>
          <a:xfrm>
            <a:off x="4808057" y="1452557"/>
            <a:ext cx="2885834" cy="3133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97EC887-7821-FA4D-BE79-938B4C114AE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693891" y="1549236"/>
            <a:ext cx="1568534" cy="599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2C2AC-B720-FB4D-B870-0C3DAFD8A918}"/>
              </a:ext>
            </a:extLst>
          </p:cNvPr>
          <p:cNvSpPr txBox="1"/>
          <p:nvPr/>
        </p:nvSpPr>
        <p:spPr>
          <a:xfrm>
            <a:off x="9262425" y="131840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#header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헤더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014641-B759-F14F-B34E-474A0C551F7F}"/>
              </a:ext>
            </a:extLst>
          </p:cNvPr>
          <p:cNvSpPr/>
          <p:nvPr/>
        </p:nvSpPr>
        <p:spPr>
          <a:xfrm>
            <a:off x="4820304" y="1746244"/>
            <a:ext cx="2873585" cy="4351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599555A-D83B-D441-A6C3-F66706AE5D4F}"/>
              </a:ext>
            </a:extLst>
          </p:cNvPr>
          <p:cNvCxnSpPr>
            <a:cxnSpLocks/>
          </p:cNvCxnSpPr>
          <p:nvPr/>
        </p:nvCxnSpPr>
        <p:spPr>
          <a:xfrm>
            <a:off x="7759040" y="1882270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9B22B9-DA91-824F-B142-ABCE5D698E67}"/>
              </a:ext>
            </a:extLst>
          </p:cNvPr>
          <p:cNvSpPr txBox="1"/>
          <p:nvPr/>
        </p:nvSpPr>
        <p:spPr>
          <a:xfrm>
            <a:off x="8560997" y="176004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#my-profile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본인 프로필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DFEE90-A1E0-D748-BB4E-889279DC9F89}"/>
              </a:ext>
            </a:extLst>
          </p:cNvPr>
          <p:cNvSpPr/>
          <p:nvPr/>
        </p:nvSpPr>
        <p:spPr>
          <a:xfrm>
            <a:off x="4820305" y="2301211"/>
            <a:ext cx="2873586" cy="652044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EA8A272-DE31-6F49-802D-A6744E05A4D1}"/>
              </a:ext>
            </a:extLst>
          </p:cNvPr>
          <p:cNvCxnSpPr>
            <a:cxnSpLocks/>
          </p:cNvCxnSpPr>
          <p:nvPr/>
        </p:nvCxnSpPr>
        <p:spPr>
          <a:xfrm>
            <a:off x="7761903" y="2518372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4A8C87-4EAB-9E46-89B7-53B6AE409227}"/>
              </a:ext>
            </a:extLst>
          </p:cNvPr>
          <p:cNvSpPr txBox="1"/>
          <p:nvPr/>
        </p:nvSpPr>
        <p:spPr>
          <a:xfrm>
            <a:off x="8515204" y="2399160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multiprofile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본인 멀티 프로필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E1637-D54A-C44E-8475-6B730113F7FA}"/>
              </a:ext>
            </a:extLst>
          </p:cNvPr>
          <p:cNvSpPr/>
          <p:nvPr/>
        </p:nvSpPr>
        <p:spPr>
          <a:xfrm>
            <a:off x="4844925" y="3001794"/>
            <a:ext cx="2848963" cy="5673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BF17D74-B35C-FC4A-9C87-379BD688C991}"/>
              </a:ext>
            </a:extLst>
          </p:cNvPr>
          <p:cNvCxnSpPr>
            <a:cxnSpLocks/>
          </p:cNvCxnSpPr>
          <p:nvPr/>
        </p:nvCxnSpPr>
        <p:spPr>
          <a:xfrm>
            <a:off x="7700483" y="3303531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95B9C4-6156-2648-BEE6-E808EF5A9EE1}"/>
              </a:ext>
            </a:extLst>
          </p:cNvPr>
          <p:cNvSpPr txBox="1"/>
          <p:nvPr/>
        </p:nvSpPr>
        <p:spPr>
          <a:xfrm>
            <a:off x="8599427" y="3212900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fr</a:t>
            </a:r>
            <a:r>
              <a:rPr kumimoji="1" lang="en-US" altLang="ko-KR" sz="1200" dirty="0">
                <a:solidFill>
                  <a:schemeClr val="bg1"/>
                </a:solidFill>
              </a:rPr>
              <a:t>-birth 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noti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생일인 친구 알림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8BB97B-1EF5-0A40-B92E-BAD89CCDFCED}"/>
              </a:ext>
            </a:extLst>
          </p:cNvPr>
          <p:cNvSpPr/>
          <p:nvPr/>
        </p:nvSpPr>
        <p:spPr>
          <a:xfrm>
            <a:off x="4792717" y="3602989"/>
            <a:ext cx="2907766" cy="60535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0AADBD0-7D51-1247-B14B-77A3BA61A9BC}"/>
              </a:ext>
            </a:extLst>
          </p:cNvPr>
          <p:cNvCxnSpPr>
            <a:cxnSpLocks/>
          </p:cNvCxnSpPr>
          <p:nvPr/>
        </p:nvCxnSpPr>
        <p:spPr>
          <a:xfrm>
            <a:off x="7700483" y="3905668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006E58-DB4D-D145-9364-FE4D8F90C106}"/>
              </a:ext>
            </a:extLst>
          </p:cNvPr>
          <p:cNvSpPr txBox="1"/>
          <p:nvPr/>
        </p:nvSpPr>
        <p:spPr>
          <a:xfrm>
            <a:off x="8599427" y="3821067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fr</a:t>
            </a:r>
            <a:r>
              <a:rPr kumimoji="1" lang="en-US" altLang="ko-KR" sz="1200" dirty="0">
                <a:solidFill>
                  <a:schemeClr val="bg1"/>
                </a:solidFill>
              </a:rPr>
              <a:t>-profile-update 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noti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친구 프로필 업데이트 알림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07460D-1FFA-5D4F-93CA-1031F6A4331B}"/>
              </a:ext>
            </a:extLst>
          </p:cNvPr>
          <p:cNvSpPr/>
          <p:nvPr/>
        </p:nvSpPr>
        <p:spPr>
          <a:xfrm>
            <a:off x="4806510" y="4218853"/>
            <a:ext cx="2887377" cy="605359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96B431E-DA62-6C42-BF02-A7B3F696C163}"/>
              </a:ext>
            </a:extLst>
          </p:cNvPr>
          <p:cNvCxnSpPr>
            <a:cxnSpLocks/>
          </p:cNvCxnSpPr>
          <p:nvPr/>
        </p:nvCxnSpPr>
        <p:spPr>
          <a:xfrm>
            <a:off x="7714277" y="4517584"/>
            <a:ext cx="840550" cy="174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EAF219-87DB-AA42-A754-399BF9739764}"/>
              </a:ext>
            </a:extLst>
          </p:cNvPr>
          <p:cNvSpPr txBox="1"/>
          <p:nvPr/>
        </p:nvSpPr>
        <p:spPr>
          <a:xfrm>
            <a:off x="8637941" y="443476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.channel-list 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noti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채널 목록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C6AC7E-AA93-234E-A5AF-1E1735CB8BF4}"/>
              </a:ext>
            </a:extLst>
          </p:cNvPr>
          <p:cNvSpPr/>
          <p:nvPr/>
        </p:nvSpPr>
        <p:spPr>
          <a:xfrm>
            <a:off x="4820303" y="4848103"/>
            <a:ext cx="2880179" cy="14498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1DD2818-6836-914C-8954-404AE48E3B3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700482" y="5573049"/>
            <a:ext cx="612407" cy="3491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5E24CC-8E34-D748-B070-2E1C0D7A701A}"/>
              </a:ext>
            </a:extLst>
          </p:cNvPr>
          <p:cNvSpPr txBox="1"/>
          <p:nvPr/>
        </p:nvSpPr>
        <p:spPr>
          <a:xfrm>
            <a:off x="8312889" y="569135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fr</a:t>
            </a:r>
            <a:r>
              <a:rPr kumimoji="1" lang="en-US" altLang="ko-KR" sz="1200" dirty="0">
                <a:solidFill>
                  <a:schemeClr val="bg1"/>
                </a:solidFill>
              </a:rPr>
              <a:t>-list .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noti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친구 목록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00C86-EEB6-F24C-A9A1-FF2E5A5F937F}"/>
              </a:ext>
            </a:extLst>
          </p:cNvPr>
          <p:cNvSpPr/>
          <p:nvPr/>
        </p:nvSpPr>
        <p:spPr>
          <a:xfrm>
            <a:off x="4272455" y="1419121"/>
            <a:ext cx="520262" cy="1702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298082F-0A4B-DB4B-A6B0-5A81D3D5CB07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 flipH="1" flipV="1">
            <a:off x="3683868" y="1903730"/>
            <a:ext cx="588587" cy="3667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9F2026-A6D3-BF4E-94F8-54F9E8E5CECB}"/>
              </a:ext>
            </a:extLst>
          </p:cNvPr>
          <p:cNvSpPr txBox="1"/>
          <p:nvPr/>
        </p:nvSpPr>
        <p:spPr>
          <a:xfrm>
            <a:off x="1598041" y="1672897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#side-top-icons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사이드바</a:t>
            </a:r>
            <a:r>
              <a:rPr kumimoji="1" lang="ko-KR" altLang="en-US" sz="1200" dirty="0">
                <a:solidFill>
                  <a:schemeClr val="bg1"/>
                </a:solidFill>
              </a:rPr>
              <a:t> 상단 아이콘 그룹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0EDEB2-7192-B848-865E-876E7703D645}"/>
              </a:ext>
            </a:extLst>
          </p:cNvPr>
          <p:cNvSpPr/>
          <p:nvPr/>
        </p:nvSpPr>
        <p:spPr>
          <a:xfrm>
            <a:off x="4272455" y="5100072"/>
            <a:ext cx="520262" cy="11979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1C58BC6-40FF-A344-8E5B-6709409D591A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599964" y="5536543"/>
            <a:ext cx="644903" cy="365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F978CB-D31F-2A45-9CFC-AABC286FA53C}"/>
              </a:ext>
            </a:extLst>
          </p:cNvPr>
          <p:cNvSpPr txBox="1"/>
          <p:nvPr/>
        </p:nvSpPr>
        <p:spPr>
          <a:xfrm>
            <a:off x="1472459" y="5342216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#side-bottom-icons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사이드바</a:t>
            </a:r>
            <a:r>
              <a:rPr kumimoji="1" lang="ko-KR" altLang="en-US" sz="1200" dirty="0">
                <a:solidFill>
                  <a:schemeClr val="bg1"/>
                </a:solidFill>
              </a:rPr>
              <a:t> 하단 아이콘 그룹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838F51-892C-054E-BCC0-5369219F242A}"/>
              </a:ext>
            </a:extLst>
          </p:cNvPr>
          <p:cNvSpPr/>
          <p:nvPr/>
        </p:nvSpPr>
        <p:spPr>
          <a:xfrm>
            <a:off x="4775832" y="1344833"/>
            <a:ext cx="3020211" cy="50374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0B40E549-605F-5540-92D8-C2DD0E9FD7ED}"/>
              </a:ext>
            </a:extLst>
          </p:cNvPr>
          <p:cNvCxnSpPr>
            <a:cxnSpLocks/>
          </p:cNvCxnSpPr>
          <p:nvPr/>
        </p:nvCxnSpPr>
        <p:spPr>
          <a:xfrm flipV="1">
            <a:off x="7759784" y="932504"/>
            <a:ext cx="1585879" cy="4137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D173B7-546B-0D45-B531-5F4225A7617F}"/>
              </a:ext>
            </a:extLst>
          </p:cNvPr>
          <p:cNvSpPr txBox="1"/>
          <p:nvPr/>
        </p:nvSpPr>
        <p:spPr>
          <a:xfrm>
            <a:off x="9439495" y="752593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#contents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메인 콘텐츠 영역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C1D972E-A715-E642-8CDF-9586F79E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23" y="2418733"/>
            <a:ext cx="3907413" cy="20205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BF7D23-F9A0-2945-8877-781803C0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08" y="1207439"/>
            <a:ext cx="709808" cy="4878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 err="1">
                <a:solidFill>
                  <a:schemeClr val="bg1"/>
                </a:solidFill>
              </a:rPr>
              <a:t>사이드바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C87C8-6F80-9847-B066-DE33479609EB}"/>
              </a:ext>
            </a:extLst>
          </p:cNvPr>
          <p:cNvSpPr/>
          <p:nvPr/>
        </p:nvSpPr>
        <p:spPr>
          <a:xfrm>
            <a:off x="1944309" y="1192864"/>
            <a:ext cx="709808" cy="48164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00C86-EEB6-F24C-A9A1-FF2E5A5F937F}"/>
              </a:ext>
            </a:extLst>
          </p:cNvPr>
          <p:cNvSpPr/>
          <p:nvPr/>
        </p:nvSpPr>
        <p:spPr>
          <a:xfrm>
            <a:off x="1975323" y="1192865"/>
            <a:ext cx="678793" cy="16403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0EDEB2-7192-B848-865E-876E7703D645}"/>
              </a:ext>
            </a:extLst>
          </p:cNvPr>
          <p:cNvSpPr/>
          <p:nvPr/>
        </p:nvSpPr>
        <p:spPr>
          <a:xfrm>
            <a:off x="1975322" y="5320887"/>
            <a:ext cx="709807" cy="688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AB92CE-8037-FB48-BD26-C48A4C37C46B}"/>
              </a:ext>
            </a:extLst>
          </p:cNvPr>
          <p:cNvSpPr/>
          <p:nvPr/>
        </p:nvSpPr>
        <p:spPr>
          <a:xfrm>
            <a:off x="1975321" y="1318090"/>
            <a:ext cx="709807" cy="4970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41D9B255-30CA-C94E-976B-D5B3560F8AEC}"/>
              </a:ext>
            </a:extLst>
          </p:cNvPr>
          <p:cNvCxnSpPr>
            <a:cxnSpLocks/>
          </p:cNvCxnSpPr>
          <p:nvPr/>
        </p:nvCxnSpPr>
        <p:spPr>
          <a:xfrm flipH="1" flipV="1">
            <a:off x="2654117" y="1566628"/>
            <a:ext cx="1541915" cy="14011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89A9D52-29AB-BD43-87A4-D145EB287061}"/>
              </a:ext>
            </a:extLst>
          </p:cNvPr>
          <p:cNvSpPr/>
          <p:nvPr/>
        </p:nvSpPr>
        <p:spPr>
          <a:xfrm>
            <a:off x="1944309" y="1828381"/>
            <a:ext cx="709807" cy="397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00ADE66-0EDB-B649-9D5D-F5EBE74427EB}"/>
              </a:ext>
            </a:extLst>
          </p:cNvPr>
          <p:cNvCxnSpPr>
            <a:cxnSpLocks/>
          </p:cNvCxnSpPr>
          <p:nvPr/>
        </p:nvCxnSpPr>
        <p:spPr>
          <a:xfrm flipH="1" flipV="1">
            <a:off x="2623106" y="2076920"/>
            <a:ext cx="1541912" cy="10839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187F43-E7B7-D145-BC57-54E5EF6203E7}"/>
              </a:ext>
            </a:extLst>
          </p:cNvPr>
          <p:cNvSpPr/>
          <p:nvPr/>
        </p:nvSpPr>
        <p:spPr>
          <a:xfrm>
            <a:off x="1975323" y="2240539"/>
            <a:ext cx="709807" cy="397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5F8B4584-02AD-EB44-A19D-9183DF031117}"/>
              </a:ext>
            </a:extLst>
          </p:cNvPr>
          <p:cNvCxnSpPr>
            <a:cxnSpLocks/>
          </p:cNvCxnSpPr>
          <p:nvPr/>
        </p:nvCxnSpPr>
        <p:spPr>
          <a:xfrm flipH="1" flipV="1">
            <a:off x="2654120" y="2489079"/>
            <a:ext cx="1510898" cy="8205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8FAA34-F3FC-CF40-B942-58E3086D8290}"/>
              </a:ext>
            </a:extLst>
          </p:cNvPr>
          <p:cNvSpPr/>
          <p:nvPr/>
        </p:nvSpPr>
        <p:spPr>
          <a:xfrm>
            <a:off x="1947497" y="5325069"/>
            <a:ext cx="709807" cy="397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8BB4A63D-19C9-A046-B462-DA62DEC6B746}"/>
              </a:ext>
            </a:extLst>
          </p:cNvPr>
          <p:cNvCxnSpPr>
            <a:cxnSpLocks/>
          </p:cNvCxnSpPr>
          <p:nvPr/>
        </p:nvCxnSpPr>
        <p:spPr>
          <a:xfrm flipH="1">
            <a:off x="2626294" y="3862484"/>
            <a:ext cx="1538724" cy="17111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A06B20-1150-6C48-AF49-074FAB4C6F97}"/>
              </a:ext>
            </a:extLst>
          </p:cNvPr>
          <p:cNvSpPr/>
          <p:nvPr/>
        </p:nvSpPr>
        <p:spPr>
          <a:xfrm>
            <a:off x="1913299" y="5680829"/>
            <a:ext cx="709807" cy="3979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E26C39A7-CE27-C648-9083-E0DE3B474CF9}"/>
              </a:ext>
            </a:extLst>
          </p:cNvPr>
          <p:cNvCxnSpPr>
            <a:cxnSpLocks/>
          </p:cNvCxnSpPr>
          <p:nvPr/>
        </p:nvCxnSpPr>
        <p:spPr>
          <a:xfrm flipH="1">
            <a:off x="2592096" y="4031555"/>
            <a:ext cx="1603936" cy="18978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30E60865-90D3-4E4F-89C8-C5BCE1415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45" y="277091"/>
            <a:ext cx="3762448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7892F53-C7FA-DD4F-A4DF-FFC84B04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2" y="3149023"/>
            <a:ext cx="5956300" cy="2425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F38BB5-3FAF-D142-91A9-0E05ACB5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23" y="1590841"/>
            <a:ext cx="2906549" cy="3364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>
                <a:solidFill>
                  <a:schemeClr val="bg1"/>
                </a:solidFill>
              </a:rPr>
              <a:t>헤더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00C86-EEB6-F24C-A9A1-FF2E5A5F937F}"/>
              </a:ext>
            </a:extLst>
          </p:cNvPr>
          <p:cNvSpPr/>
          <p:nvPr/>
        </p:nvSpPr>
        <p:spPr>
          <a:xfrm>
            <a:off x="2156007" y="1597352"/>
            <a:ext cx="467857" cy="3397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298082F-0A4B-DB4B-A6B0-5A81D3D5CB07}"/>
              </a:ext>
            </a:extLst>
          </p:cNvPr>
          <p:cNvCxnSpPr>
            <a:cxnSpLocks/>
          </p:cNvCxnSpPr>
          <p:nvPr/>
        </p:nvCxnSpPr>
        <p:spPr>
          <a:xfrm flipH="1" flipV="1">
            <a:off x="2389935" y="1972951"/>
            <a:ext cx="1387737" cy="17677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44953-0FD1-7940-8E78-744A945F14BE}"/>
              </a:ext>
            </a:extLst>
          </p:cNvPr>
          <p:cNvSpPr/>
          <p:nvPr/>
        </p:nvSpPr>
        <p:spPr>
          <a:xfrm>
            <a:off x="4553527" y="1612031"/>
            <a:ext cx="194700" cy="3397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87857-5219-BA47-98E0-9BC40C8BAF58}"/>
              </a:ext>
            </a:extLst>
          </p:cNvPr>
          <p:cNvSpPr/>
          <p:nvPr/>
        </p:nvSpPr>
        <p:spPr>
          <a:xfrm>
            <a:off x="4766700" y="1612031"/>
            <a:ext cx="194700" cy="3397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2F12832C-7055-274C-907D-8A8845E0AEB3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4650877" y="1951761"/>
            <a:ext cx="97350" cy="24101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E26D01D-0EC1-6D48-8555-654B9ACC824B}"/>
              </a:ext>
            </a:extLst>
          </p:cNvPr>
          <p:cNvCxnSpPr>
            <a:cxnSpLocks/>
          </p:cNvCxnSpPr>
          <p:nvPr/>
        </p:nvCxnSpPr>
        <p:spPr>
          <a:xfrm flipH="1" flipV="1">
            <a:off x="4864050" y="1927247"/>
            <a:ext cx="560349" cy="26649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F77236-87BF-8E46-BBCB-C4BFB0121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436" y="277091"/>
            <a:ext cx="3762448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95A0CEA9-2CAB-2F4B-966D-7C0846BE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0" y="4749951"/>
            <a:ext cx="9058564" cy="121493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CF2397B-FEDB-0648-AE49-1F3FD7AB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82" y="1286661"/>
            <a:ext cx="3733800" cy="876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 err="1">
                <a:solidFill>
                  <a:schemeClr val="bg1"/>
                </a:solidFill>
              </a:rPr>
              <a:t>마이프로필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00C86-EEB6-F24C-A9A1-FF2E5A5F937F}"/>
              </a:ext>
            </a:extLst>
          </p:cNvPr>
          <p:cNvSpPr/>
          <p:nvPr/>
        </p:nvSpPr>
        <p:spPr>
          <a:xfrm>
            <a:off x="4047331" y="1350890"/>
            <a:ext cx="724822" cy="6280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298082F-0A4B-DB4B-A6B0-5A81D3D5CB07}"/>
              </a:ext>
            </a:extLst>
          </p:cNvPr>
          <p:cNvCxnSpPr>
            <a:cxnSpLocks/>
          </p:cNvCxnSpPr>
          <p:nvPr/>
        </p:nvCxnSpPr>
        <p:spPr>
          <a:xfrm flipV="1">
            <a:off x="4184073" y="1936007"/>
            <a:ext cx="284045" cy="32271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20ECBD-0932-D548-8CB0-1CCEAF318501}"/>
              </a:ext>
            </a:extLst>
          </p:cNvPr>
          <p:cNvSpPr/>
          <p:nvPr/>
        </p:nvSpPr>
        <p:spPr>
          <a:xfrm>
            <a:off x="4777003" y="1507908"/>
            <a:ext cx="1074001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A9644EDC-7033-D948-B9AD-4A52AC939EE5}"/>
              </a:ext>
            </a:extLst>
          </p:cNvPr>
          <p:cNvCxnSpPr>
            <a:cxnSpLocks/>
          </p:cNvCxnSpPr>
          <p:nvPr/>
        </p:nvCxnSpPr>
        <p:spPr>
          <a:xfrm flipV="1">
            <a:off x="3189777" y="1821944"/>
            <a:ext cx="1876416" cy="36644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A0C78A4A-9250-0B4F-B7DB-01588D44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90" y="1286661"/>
            <a:ext cx="284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5DF144-AF21-304E-9E8A-D6685861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8" y="4225488"/>
            <a:ext cx="6581093" cy="14128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93CA19A-D474-C748-95A9-84ED5671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41" y="1005412"/>
            <a:ext cx="5372100" cy="1371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 err="1">
                <a:solidFill>
                  <a:schemeClr val="bg1"/>
                </a:solidFill>
              </a:rPr>
              <a:t>멀티프로필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00C86-EEB6-F24C-A9A1-FF2E5A5F937F}"/>
              </a:ext>
            </a:extLst>
          </p:cNvPr>
          <p:cNvSpPr/>
          <p:nvPr/>
        </p:nvSpPr>
        <p:spPr>
          <a:xfrm>
            <a:off x="1258413" y="1435059"/>
            <a:ext cx="724822" cy="6280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298082F-0A4B-DB4B-A6B0-5A81D3D5CB07}"/>
              </a:ext>
            </a:extLst>
          </p:cNvPr>
          <p:cNvCxnSpPr>
            <a:cxnSpLocks/>
          </p:cNvCxnSpPr>
          <p:nvPr/>
        </p:nvCxnSpPr>
        <p:spPr>
          <a:xfrm flipH="1" flipV="1">
            <a:off x="1702806" y="1828095"/>
            <a:ext cx="1593615" cy="31038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0345BD-7BCF-794E-B023-15B44CC368A6}"/>
              </a:ext>
            </a:extLst>
          </p:cNvPr>
          <p:cNvSpPr/>
          <p:nvPr/>
        </p:nvSpPr>
        <p:spPr>
          <a:xfrm>
            <a:off x="1253563" y="2062977"/>
            <a:ext cx="724822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20ECBD-0932-D548-8CB0-1CCEAF318501}"/>
              </a:ext>
            </a:extLst>
          </p:cNvPr>
          <p:cNvSpPr/>
          <p:nvPr/>
        </p:nvSpPr>
        <p:spPr>
          <a:xfrm>
            <a:off x="1253562" y="1121177"/>
            <a:ext cx="1074001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069808B-C060-DC41-B7A0-77B6CF44DAC8}"/>
              </a:ext>
            </a:extLst>
          </p:cNvPr>
          <p:cNvCxnSpPr>
            <a:cxnSpLocks/>
          </p:cNvCxnSpPr>
          <p:nvPr/>
        </p:nvCxnSpPr>
        <p:spPr>
          <a:xfrm flipV="1">
            <a:off x="1492413" y="2287803"/>
            <a:ext cx="34872" cy="28199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5F09236-4306-4447-9EBB-50C7E271045E}"/>
              </a:ext>
            </a:extLst>
          </p:cNvPr>
          <p:cNvCxnSpPr>
            <a:cxnSpLocks/>
          </p:cNvCxnSpPr>
          <p:nvPr/>
        </p:nvCxnSpPr>
        <p:spPr>
          <a:xfrm flipH="1" flipV="1">
            <a:off x="2254494" y="1402889"/>
            <a:ext cx="1334261" cy="32971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169353D-0FDC-FF40-BEA0-9BA799EC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044" y="960614"/>
            <a:ext cx="3937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 err="1">
                <a:solidFill>
                  <a:schemeClr val="bg1"/>
                </a:solidFill>
              </a:rPr>
              <a:t>멀티프로필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 </a:t>
            </a:r>
            <a:r>
              <a:rPr kumimoji="1" lang="en-US" altLang="ko-KR" dirty="0">
                <a:solidFill>
                  <a:schemeClr val="bg1"/>
                </a:solidFill>
              </a:rPr>
              <a:t>(1/2)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0EA88-8261-854B-81C4-8F43EB67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98" y="1958261"/>
            <a:ext cx="5986702" cy="44361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AB8EC-FDA4-AB45-BE9C-330946DA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" y="2901950"/>
            <a:ext cx="5435600" cy="3492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05C057-D27F-024A-8D5D-A87E8601CF57}"/>
              </a:ext>
            </a:extLst>
          </p:cNvPr>
          <p:cNvSpPr/>
          <p:nvPr/>
        </p:nvSpPr>
        <p:spPr>
          <a:xfrm>
            <a:off x="431527" y="3005085"/>
            <a:ext cx="724822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248CF8-C89E-0A47-9B14-82B2ED63604A}"/>
              </a:ext>
            </a:extLst>
          </p:cNvPr>
          <p:cNvCxnSpPr>
            <a:cxnSpLocks/>
          </p:cNvCxnSpPr>
          <p:nvPr/>
        </p:nvCxnSpPr>
        <p:spPr>
          <a:xfrm flipH="1">
            <a:off x="1156349" y="2373745"/>
            <a:ext cx="6546778" cy="7883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58F154-8AF4-9542-BB62-99978D9FE3D5}"/>
              </a:ext>
            </a:extLst>
          </p:cNvPr>
          <p:cNvSpPr txBox="1"/>
          <p:nvPr/>
        </p:nvSpPr>
        <p:spPr>
          <a:xfrm>
            <a:off x="1017755" y="184283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생일인 친구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업데이트한 친구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채널은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모두 스타일과 코드가 동일합니다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66DBB-8E88-3046-BBE6-33EBC6ABC308}"/>
              </a:ext>
            </a:extLst>
          </p:cNvPr>
          <p:cNvSpPr/>
          <p:nvPr/>
        </p:nvSpPr>
        <p:spPr>
          <a:xfrm>
            <a:off x="424094" y="3329797"/>
            <a:ext cx="593661" cy="669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7C30BB34-C648-574C-BE4D-F7BCB6D0F84B}"/>
              </a:ext>
            </a:extLst>
          </p:cNvPr>
          <p:cNvCxnSpPr>
            <a:cxnSpLocks/>
          </p:cNvCxnSpPr>
          <p:nvPr/>
        </p:nvCxnSpPr>
        <p:spPr>
          <a:xfrm flipH="1">
            <a:off x="1017756" y="2640642"/>
            <a:ext cx="6306680" cy="7883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1897EB-7511-264A-B6D6-9C08FBBF85D3}"/>
              </a:ext>
            </a:extLst>
          </p:cNvPr>
          <p:cNvSpPr/>
          <p:nvPr/>
        </p:nvSpPr>
        <p:spPr>
          <a:xfrm>
            <a:off x="1017756" y="3439676"/>
            <a:ext cx="1790100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B64D602-78AE-AB4A-9E94-528AE96F2242}"/>
              </a:ext>
            </a:extLst>
          </p:cNvPr>
          <p:cNvCxnSpPr>
            <a:cxnSpLocks/>
          </p:cNvCxnSpPr>
          <p:nvPr/>
        </p:nvCxnSpPr>
        <p:spPr>
          <a:xfrm flipV="1">
            <a:off x="2807856" y="2767924"/>
            <a:ext cx="4516580" cy="6610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FF6825-AE27-9E4E-858F-927F2300FF3F}"/>
              </a:ext>
            </a:extLst>
          </p:cNvPr>
          <p:cNvSpPr/>
          <p:nvPr/>
        </p:nvSpPr>
        <p:spPr>
          <a:xfrm>
            <a:off x="2767970" y="3436199"/>
            <a:ext cx="307739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7624F5F-C520-164F-B10F-4196755A67E0}"/>
              </a:ext>
            </a:extLst>
          </p:cNvPr>
          <p:cNvCxnSpPr>
            <a:cxnSpLocks/>
          </p:cNvCxnSpPr>
          <p:nvPr/>
        </p:nvCxnSpPr>
        <p:spPr>
          <a:xfrm flipH="1">
            <a:off x="3094183" y="2804859"/>
            <a:ext cx="6399044" cy="7883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FFEC77-0873-4E49-95A8-E54C7F254416}"/>
              </a:ext>
            </a:extLst>
          </p:cNvPr>
          <p:cNvSpPr/>
          <p:nvPr/>
        </p:nvSpPr>
        <p:spPr>
          <a:xfrm>
            <a:off x="438960" y="4118155"/>
            <a:ext cx="724822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2E346CF-CF58-A448-9F4D-FB013822C625}"/>
              </a:ext>
            </a:extLst>
          </p:cNvPr>
          <p:cNvCxnSpPr>
            <a:cxnSpLocks/>
          </p:cNvCxnSpPr>
          <p:nvPr/>
        </p:nvCxnSpPr>
        <p:spPr>
          <a:xfrm flipH="1">
            <a:off x="1163782" y="3840582"/>
            <a:ext cx="6160654" cy="4345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C44060-0386-F147-83B2-3D8F51A50AF5}"/>
              </a:ext>
            </a:extLst>
          </p:cNvPr>
          <p:cNvSpPr/>
          <p:nvPr/>
        </p:nvSpPr>
        <p:spPr>
          <a:xfrm>
            <a:off x="431527" y="4442867"/>
            <a:ext cx="593661" cy="669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1C3E786-52CC-4748-BC6F-E5318DD469F2}"/>
              </a:ext>
            </a:extLst>
          </p:cNvPr>
          <p:cNvCxnSpPr>
            <a:cxnSpLocks/>
          </p:cNvCxnSpPr>
          <p:nvPr/>
        </p:nvCxnSpPr>
        <p:spPr>
          <a:xfrm flipH="1">
            <a:off x="1025189" y="4096435"/>
            <a:ext cx="6299248" cy="4456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5A47-BD44-7B40-A836-3F3AC83EB609}"/>
              </a:ext>
            </a:extLst>
          </p:cNvPr>
          <p:cNvSpPr/>
          <p:nvPr/>
        </p:nvSpPr>
        <p:spPr>
          <a:xfrm>
            <a:off x="1025188" y="4552746"/>
            <a:ext cx="1926797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7D498E37-EF25-5B4D-B22B-5A2F518F3852}"/>
              </a:ext>
            </a:extLst>
          </p:cNvPr>
          <p:cNvCxnSpPr>
            <a:cxnSpLocks/>
          </p:cNvCxnSpPr>
          <p:nvPr/>
        </p:nvCxnSpPr>
        <p:spPr>
          <a:xfrm flipV="1">
            <a:off x="2815289" y="4316768"/>
            <a:ext cx="4813947" cy="2253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30750F-42A0-5041-9FC6-802A5EB038DA}"/>
              </a:ext>
            </a:extLst>
          </p:cNvPr>
          <p:cNvSpPr/>
          <p:nvPr/>
        </p:nvSpPr>
        <p:spPr>
          <a:xfrm>
            <a:off x="2974155" y="4552186"/>
            <a:ext cx="307739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212EC67-D053-A448-B9D3-5CF8BAD3EEED}"/>
              </a:ext>
            </a:extLst>
          </p:cNvPr>
          <p:cNvCxnSpPr>
            <a:cxnSpLocks/>
          </p:cNvCxnSpPr>
          <p:nvPr/>
        </p:nvCxnSpPr>
        <p:spPr>
          <a:xfrm flipH="1">
            <a:off x="3101616" y="4330748"/>
            <a:ext cx="6391611" cy="3755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D72A615-A1E6-8442-B90F-5B3BA38DF9AF}"/>
              </a:ext>
            </a:extLst>
          </p:cNvPr>
          <p:cNvSpPr/>
          <p:nvPr/>
        </p:nvSpPr>
        <p:spPr>
          <a:xfrm>
            <a:off x="431527" y="5314605"/>
            <a:ext cx="724822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B624838-14AF-2A42-9859-5179148C89E3}"/>
              </a:ext>
            </a:extLst>
          </p:cNvPr>
          <p:cNvCxnSpPr>
            <a:cxnSpLocks/>
          </p:cNvCxnSpPr>
          <p:nvPr/>
        </p:nvCxnSpPr>
        <p:spPr>
          <a:xfrm flipH="1">
            <a:off x="1156349" y="5341104"/>
            <a:ext cx="6546778" cy="1305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16569D-2A4E-8144-92CD-C4F2FB4A74EF}"/>
              </a:ext>
            </a:extLst>
          </p:cNvPr>
          <p:cNvSpPr/>
          <p:nvPr/>
        </p:nvSpPr>
        <p:spPr>
          <a:xfrm>
            <a:off x="424094" y="5639317"/>
            <a:ext cx="593661" cy="6695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E9CBFA2-4BB2-AF46-A990-3D7E9A215640}"/>
              </a:ext>
            </a:extLst>
          </p:cNvPr>
          <p:cNvCxnSpPr>
            <a:cxnSpLocks/>
          </p:cNvCxnSpPr>
          <p:nvPr/>
        </p:nvCxnSpPr>
        <p:spPr>
          <a:xfrm flipH="1">
            <a:off x="1017756" y="5703934"/>
            <a:ext cx="7328869" cy="345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48A73B-4693-0E41-BA71-6B16E7CAE15F}"/>
              </a:ext>
            </a:extLst>
          </p:cNvPr>
          <p:cNvSpPr/>
          <p:nvPr/>
        </p:nvSpPr>
        <p:spPr>
          <a:xfrm>
            <a:off x="1017756" y="5749196"/>
            <a:ext cx="370748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810E832-7657-8849-8746-0974CEF86340}"/>
              </a:ext>
            </a:extLst>
          </p:cNvPr>
          <p:cNvCxnSpPr>
            <a:cxnSpLocks/>
          </p:cNvCxnSpPr>
          <p:nvPr/>
        </p:nvCxnSpPr>
        <p:spPr>
          <a:xfrm>
            <a:off x="2807856" y="5738520"/>
            <a:ext cx="4119417" cy="115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075FB7-6CE9-2C4A-AC12-5511A5CC72C8}"/>
              </a:ext>
            </a:extLst>
          </p:cNvPr>
          <p:cNvSpPr/>
          <p:nvPr/>
        </p:nvSpPr>
        <p:spPr>
          <a:xfrm>
            <a:off x="1389386" y="5755582"/>
            <a:ext cx="307739" cy="3072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D193CC47-648F-A84B-808E-9B65B596A9DB}"/>
              </a:ext>
            </a:extLst>
          </p:cNvPr>
          <p:cNvCxnSpPr>
            <a:cxnSpLocks/>
          </p:cNvCxnSpPr>
          <p:nvPr/>
        </p:nvCxnSpPr>
        <p:spPr>
          <a:xfrm flipH="1">
            <a:off x="1697125" y="5854208"/>
            <a:ext cx="6920404" cy="2086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3E54-5CB5-FD4C-B91F-5F287F4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" y="45654"/>
            <a:ext cx="9905998" cy="91496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	  </a:t>
            </a:r>
            <a:r>
              <a:rPr kumimoji="1" lang="ko-KR" altLang="en-US" dirty="0" err="1">
                <a:solidFill>
                  <a:schemeClr val="bg1"/>
                </a:solidFill>
              </a:rPr>
              <a:t>멀티프로필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HTML</a:t>
            </a:r>
            <a:r>
              <a:rPr kumimoji="1" lang="ko-KR" altLang="en-US" dirty="0">
                <a:solidFill>
                  <a:schemeClr val="bg1"/>
                </a:solidFill>
              </a:rPr>
              <a:t> 구조 상세설명 </a:t>
            </a:r>
            <a:r>
              <a:rPr kumimoji="1" lang="en-US" altLang="ko-KR" dirty="0">
                <a:solidFill>
                  <a:schemeClr val="bg1"/>
                </a:solidFill>
              </a:rPr>
              <a:t>(2/2)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527F1-B9D6-8149-A418-F6868CF2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27" y="1051791"/>
            <a:ext cx="4089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364</TotalTime>
  <Words>350</Words>
  <Application>Microsoft Macintosh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Tw Cen MT</vt:lpstr>
      <vt:lpstr>회로</vt:lpstr>
      <vt:lpstr>카카오톡 클론 코딩 작업 보고서</vt:lpstr>
      <vt:lpstr>   전체적인 작업 대상 html 구조화 기획</vt:lpstr>
      <vt:lpstr>   구현 결과물 HTML 뼈대 구조 설명</vt:lpstr>
      <vt:lpstr>   사이드바 HTML 구조 상세설명</vt:lpstr>
      <vt:lpstr>   헤더 HTML 구조 상세설명</vt:lpstr>
      <vt:lpstr>   마이프로필 HTML 구조 상세설명</vt:lpstr>
      <vt:lpstr>   멀티프로필 HTML 구조 상세설명</vt:lpstr>
      <vt:lpstr>   멀티프로필 HTML 구조 상세설명 (1/2)</vt:lpstr>
      <vt:lpstr>   멀티프로필 HTML 구조 상세설명 (2/2)</vt:lpstr>
      <vt:lpstr>   친구 목록 HTML 구조 상세설명</vt:lpstr>
      <vt:lpstr>   참고자료 &amp; 작업시간</vt:lpstr>
      <vt:lpstr>   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카카오톡 클론 코딩 작업 보고서</dc:title>
  <dc:creator>Microsoft Office User</dc:creator>
  <cp:lastModifiedBy>Microsoft Office User</cp:lastModifiedBy>
  <cp:revision>20</cp:revision>
  <dcterms:created xsi:type="dcterms:W3CDTF">2021-10-19T00:43:03Z</dcterms:created>
  <dcterms:modified xsi:type="dcterms:W3CDTF">2021-10-19T07:25:13Z</dcterms:modified>
</cp:coreProperties>
</file>