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0"/>
  </p:notesMasterIdLst>
  <p:sldIdLst>
    <p:sldId id="256" r:id="rId2"/>
    <p:sldId id="266" r:id="rId3"/>
    <p:sldId id="267" r:id="rId4"/>
    <p:sldId id="272" r:id="rId5"/>
    <p:sldId id="314" r:id="rId6"/>
    <p:sldId id="315" r:id="rId7"/>
    <p:sldId id="316" r:id="rId8"/>
    <p:sldId id="319" r:id="rId9"/>
    <p:sldId id="307" r:id="rId10"/>
    <p:sldId id="297" r:id="rId11"/>
    <p:sldId id="317" r:id="rId12"/>
    <p:sldId id="298" r:id="rId13"/>
    <p:sldId id="308" r:id="rId14"/>
    <p:sldId id="312" r:id="rId15"/>
    <p:sldId id="313" r:id="rId16"/>
    <p:sldId id="293" r:id="rId17"/>
    <p:sldId id="310" r:id="rId18"/>
    <p:sldId id="31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9543"/>
    <a:srgbClr val="56B6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2047" autoAdjust="0"/>
  </p:normalViewPr>
  <p:slideViewPr>
    <p:cSldViewPr>
      <p:cViewPr>
        <p:scale>
          <a:sx n="100" d="100"/>
          <a:sy n="100" d="100"/>
        </p:scale>
        <p:origin x="498" y="-27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9103A-F037-4440-BD0B-DC18CC8E4DCE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A832A-3494-4DFB-B448-59E8767CE1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97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A832A-3494-4DFB-B448-59E8767CE1D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93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Breach? First thoughts? Russian hack!?</a:t>
            </a:r>
          </a:p>
          <a:p>
            <a:r>
              <a:rPr lang="en-US" dirty="0"/>
              <a:t>Who knows what GitHub is?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A832A-3494-4DFB-B448-59E8767CE1D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25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DoS? First thoughts? Russian hack!?</a:t>
            </a:r>
          </a:p>
          <a:p>
            <a:r>
              <a:rPr lang="en-US" dirty="0"/>
              <a:t>Who knows what S3 is?</a:t>
            </a:r>
          </a:p>
          <a:p>
            <a:r>
              <a:rPr lang="en-US" dirty="0"/>
              <a:t>Something simple as incorrect input can break “1/3” of the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A832A-3494-4DFB-B448-59E8767CE1D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37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have we observed so far? Who’s more of a concern than you expected? Your neighbor!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A832A-3494-4DFB-B448-59E8767CE1D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96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Critical security concepts required in nearly every control framework.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A832A-3494-4DFB-B448-59E8767CE1D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44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AWS walkthrough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A832A-3494-4DFB-B448-59E8767CE1D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8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A832A-3494-4DFB-B448-59E8767CE1D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93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 Q&amp;A to baseline understanding.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Relate via phones – iCloud, Samsung 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A832A-3494-4DFB-B448-59E8767CE1D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84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Renting computing resources.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A832A-3494-4DFB-B448-59E8767CE1D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39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50-80k + servers per datacenter. Availability Zones contain several datacenters. Regions contain several AZs. 18 Regions. &gt;5M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A832A-3494-4DFB-B448-59E8767CE1D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80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Typical 3-tier web application example. Redundant design. ELB. AS. MAZ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A832A-3494-4DFB-B448-59E8767CE1D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29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Uber, Snapchat, Spotify, Pinterest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A832A-3494-4DFB-B448-59E8767CE1D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5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Uber, Snapchat, Spotify, Pinterest</a:t>
            </a:r>
          </a:p>
          <a:p>
            <a:r>
              <a:rPr lang="en-US" dirty="0"/>
              <a:t>Source #3 – 100k EC2 instances 2m30s, 10k auto scaling groups, 1k code changes</a:t>
            </a:r>
          </a:p>
          <a:p>
            <a:r>
              <a:rPr lang="en-US" dirty="0"/>
              <a:t>Source #3 – 39m20s, 300k CPU reference. 3k M4.16XL instances (64vCPU, 256GB)</a:t>
            </a:r>
          </a:p>
          <a:p>
            <a:r>
              <a:rPr lang="en-US" dirty="0"/>
              <a:t>Source #3 – 41m20, </a:t>
            </a:r>
            <a:r>
              <a:rPr lang="en-US" dirty="0" err="1"/>
              <a:t>autoscale</a:t>
            </a:r>
            <a:r>
              <a:rPr lang="en-US" dirty="0"/>
              <a:t> 1000s of instances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A832A-3494-4DFB-B448-59E8767CE1D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32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Of the cloud, In the cloud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A832A-3494-4DFB-B448-59E8767CE1D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44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354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62575"/>
            <a:ext cx="6400800" cy="38100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895600"/>
            <a:ext cx="23145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5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6E18-9342-406C-A232-66D2295FEBF5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B6C0-DE31-4877-8F93-0CD5F38B5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6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6E18-9342-406C-A232-66D2295FEBF5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B6C0-DE31-4877-8F93-0CD5F38B5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8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77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C230321-C0E6-49D2-B27E-49B1C232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6E18-9342-406C-A232-66D2295FEBF5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B0BE842-4F6B-47BF-8435-B81072BBF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F8BE939-D1DD-4624-80BA-81F53ADE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B6C0-DE31-4877-8F93-0CD5F38B5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6E18-9342-406C-A232-66D2295FEBF5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B6C0-DE31-4877-8F93-0CD5F38B5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6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6E18-9342-406C-A232-66D2295FEBF5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B6C0-DE31-4877-8F93-0CD5F38B5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9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540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540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6E18-9342-406C-A232-66D2295FEBF5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B6C0-DE31-4877-8F93-0CD5F38B5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2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6E18-9342-406C-A232-66D2295FEBF5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B6C0-DE31-4877-8F93-0CD5F38B5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6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6E18-9342-406C-A232-66D2295FEBF5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B6C0-DE31-4877-8F93-0CD5F38B5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7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371601"/>
            <a:ext cx="5111750" cy="4343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008313" cy="32004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6E18-9342-406C-A232-66D2295FEBF5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B6C0-DE31-4877-8F93-0CD5F38B5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8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47799"/>
            <a:ext cx="5486400" cy="3279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6E18-9342-406C-A232-66D2295FEBF5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B6C0-DE31-4877-8F93-0CD5F38B5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0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F6E18-9342-406C-A232-66D2295FEBF5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EB6C0-DE31-4877-8F93-0CD5F38B529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77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843501"/>
            <a:ext cx="91440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3"/>
          <p:cNvSpPr txBox="1">
            <a:spLocks/>
          </p:cNvSpPr>
          <p:nvPr/>
        </p:nvSpPr>
        <p:spPr>
          <a:xfrm>
            <a:off x="79248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CyberCamp 2018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2594"/>
            <a:ext cx="1127124" cy="11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5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ompliance/data-center/controls/" TargetMode="External"/><Relationship Id="rId2" Type="http://schemas.openxmlformats.org/officeDocument/2006/relationships/hyperlink" Target="https://aws.amazon.com/what-is-cloud-comput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loomberg.com/news/articles/2017-11-21/uber-concealed-cyberattack-that-exposed-57-million-people-s-data" TargetMode="External"/><Relationship Id="rId5" Type="http://schemas.openxmlformats.org/officeDocument/2006/relationships/hyperlink" Target="https://aws.amazon.com/compliance/shared-responsibility-model/" TargetMode="External"/><Relationship Id="rId4" Type="http://schemas.openxmlformats.org/officeDocument/2006/relationships/hyperlink" Target="https://www.youtube.com/watch?v=T_D1G42G0d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zmodo.com/amazon-just-broke-the-internet-1792827856" TargetMode="External"/><Relationship Id="rId2" Type="http://schemas.openxmlformats.org/officeDocument/2006/relationships/hyperlink" Target="https://aws.amazon.com/message/41926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WUleQzu9l_8" TargetMode="External"/><Relationship Id="rId4" Type="http://schemas.openxmlformats.org/officeDocument/2006/relationships/hyperlink" Target="https://digitalguardian.com/blog/early-indicators-insider-threa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rep.rickp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sz="1800" dirty="0"/>
          </a:p>
          <a:p>
            <a:r>
              <a:rPr lang="en-US" sz="3300" dirty="0"/>
              <a:t>Ricky Payne CISSP, RHCE, RHCSA, Security+ , BS-IST, AS-CET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9454F51-F068-4897-8021-6D2258649D0B}"/>
              </a:ext>
            </a:extLst>
          </p:cNvPr>
          <p:cNvSpPr txBox="1">
            <a:spLocks/>
          </p:cNvSpPr>
          <p:nvPr/>
        </p:nvSpPr>
        <p:spPr>
          <a:xfrm>
            <a:off x="457200" y="2637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CyberCamp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owns what?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4114801"/>
          </a:xfrm>
        </p:spPr>
        <p:txBody>
          <a:bodyPr>
            <a:normAutofit/>
          </a:bodyPr>
          <a:lstStyle/>
          <a:p>
            <a:r>
              <a:rPr lang="en-US" dirty="0"/>
              <a:t>Cloud vs. Customer Shared Responsibility Model</a:t>
            </a:r>
            <a:r>
              <a:rPr lang="en-US" baseline="30000" dirty="0"/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7421DD-51EA-45DB-B64E-C135846C0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81" y="1828800"/>
            <a:ext cx="7176638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35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Breach - Uber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411480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Uber software engineers stored AWS login credentials in GitHub</a:t>
            </a:r>
            <a:r>
              <a:rPr lang="en-US" baseline="30000" dirty="0"/>
              <a:t>5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21FA9D-424F-4DB2-8B39-A9102EEC9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75" y="1523999"/>
            <a:ext cx="61150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92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DoS – AWS S3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19600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Caused by AWS tech inputting a command parameter incorrectly. </a:t>
            </a:r>
          </a:p>
          <a:p>
            <a:r>
              <a:rPr lang="en-US" dirty="0"/>
              <a:t>S3 outage disrupts many core AWS services.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016E4-0357-4906-8377-3BB7140D5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81" y="1295400"/>
            <a:ext cx="7329637" cy="341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17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Insider Threat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Malicious vs. Unintentional?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4A104A-B80A-4E97-9559-A18280708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925" y="1371600"/>
            <a:ext cx="50101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02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Security Parallels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Access Control - Account Management</a:t>
            </a:r>
          </a:p>
          <a:p>
            <a:pPr lvl="0"/>
            <a:r>
              <a:rPr lang="en-US" dirty="0"/>
              <a:t>Auditing – Host vs Cloud</a:t>
            </a:r>
          </a:p>
          <a:p>
            <a:pPr lvl="0"/>
            <a:r>
              <a:rPr lang="en-US" dirty="0"/>
              <a:t>Firewall – SG, NACL</a:t>
            </a:r>
          </a:p>
          <a:p>
            <a:pPr lvl="0"/>
            <a:r>
              <a:rPr lang="en-US" dirty="0"/>
              <a:t>Identification and Authentication - Password Policy</a:t>
            </a:r>
          </a:p>
          <a:p>
            <a:pPr lvl="0"/>
            <a:r>
              <a:rPr lang="en-US" dirty="0"/>
              <a:t>Least Functionality – Features, Services, Sharing</a:t>
            </a:r>
          </a:p>
          <a:p>
            <a:pPr lvl="0"/>
            <a:r>
              <a:rPr lang="en-US" dirty="0"/>
              <a:t>Permissions – S3, IAM</a:t>
            </a:r>
          </a:p>
          <a:p>
            <a:pPr lvl="0"/>
            <a:r>
              <a:rPr lang="en-US" dirty="0"/>
              <a:t>Patching – Application, System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29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Access Control - Account Management</a:t>
            </a:r>
          </a:p>
          <a:p>
            <a:pPr lvl="0"/>
            <a:r>
              <a:rPr lang="en-US" dirty="0"/>
              <a:t>Auditing – Host vs Cloud</a:t>
            </a:r>
          </a:p>
          <a:p>
            <a:pPr lvl="0"/>
            <a:r>
              <a:rPr lang="en-US" dirty="0"/>
              <a:t>Firewall – SG, NACL</a:t>
            </a:r>
          </a:p>
          <a:p>
            <a:pPr lvl="0"/>
            <a:r>
              <a:rPr lang="en-US" dirty="0"/>
              <a:t>Identification and Authentication - Password Policy</a:t>
            </a:r>
          </a:p>
          <a:p>
            <a:pPr lvl="0"/>
            <a:r>
              <a:rPr lang="en-US" dirty="0"/>
              <a:t>Least Functionality – Features, Services, Sharing</a:t>
            </a:r>
          </a:p>
          <a:p>
            <a:pPr lvl="0"/>
            <a:r>
              <a:rPr lang="en-US" dirty="0"/>
              <a:t>Permissions – S3, IAM</a:t>
            </a:r>
          </a:p>
          <a:p>
            <a:pPr lvl="0"/>
            <a:r>
              <a:rPr lang="en-US" dirty="0"/>
              <a:t>Patching – Application, System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73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can take many shapes and sizes</a:t>
            </a:r>
          </a:p>
          <a:p>
            <a:r>
              <a:rPr lang="en-US" dirty="0"/>
              <a:t>Ultimately renting computing resources</a:t>
            </a:r>
          </a:p>
          <a:p>
            <a:r>
              <a:rPr lang="en-US" dirty="0"/>
              <a:t>Many large companies leverage cloud benefits</a:t>
            </a:r>
          </a:p>
          <a:p>
            <a:r>
              <a:rPr lang="en-US" dirty="0"/>
              <a:t>You own security IN the cloud</a:t>
            </a:r>
          </a:p>
          <a:p>
            <a:r>
              <a:rPr lang="en-US" dirty="0"/>
              <a:t>Unintentional insider threats</a:t>
            </a:r>
          </a:p>
          <a:p>
            <a:r>
              <a:rPr lang="en-US" dirty="0"/>
              <a:t>Security IN the cloud conceptually parallels standard practices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910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77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Cloud Computing? AWS. Retrieved on July 17, 2018, from </a:t>
            </a:r>
            <a:r>
              <a:rPr lang="en-US" dirty="0">
                <a:hlinkClick r:id="rId2"/>
              </a:rPr>
              <a:t>https://aws.amazon.com/what-is-cloud-computing/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Our Data Centers. AWS. Retrieved on July 17, 2018, from </a:t>
            </a:r>
            <a:r>
              <a:rPr lang="en-US" dirty="0">
                <a:hlinkClick r:id="rId3"/>
              </a:rPr>
              <a:t>https://aws.amazon.com/compliance/data-center/controls/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Day in the Life of a Netflix Engineer III (ARC209). </a:t>
            </a:r>
            <a:r>
              <a:rPr lang="en-US" dirty="0">
                <a:hlinkClick r:id="rId4"/>
              </a:rPr>
              <a:t>https://www.youtube.com/watch?v=T_D1G42G0dE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Shared Responsibility Model. AWS. Retrieved on July 10, 2018, from </a:t>
            </a:r>
            <a:r>
              <a:rPr lang="en-US" dirty="0">
                <a:hlinkClick r:id="rId5"/>
              </a:rPr>
              <a:t>https://aws.amazon.com/compliance/shared-responsibility-model/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Uber Paid Hackers to Delete Stolen Data on 57 Million People. Bloomberg. Retrieved on July 17, 2018, from </a:t>
            </a:r>
            <a:r>
              <a:rPr lang="en-US" dirty="0">
                <a:hlinkClick r:id="rId6"/>
              </a:rPr>
              <a:t>https://www.bloomberg.com/news/articles/2017-11-21/uber-concealed-cyberattack-that-exposed-57-million-people-s-data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2635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77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/>
              <a:t>Summary of the Amazon S3 Service Disruption in the Northern Virginia (US-EAST-1) Region. AWS. Retrieved on July 17, 2018, from </a:t>
            </a:r>
            <a:r>
              <a:rPr lang="en-US" dirty="0">
                <a:hlinkClick r:id="rId2"/>
              </a:rPr>
              <a:t>https://aws.amazon.com/message/41926/</a:t>
            </a:r>
            <a:endParaRPr 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Amazon Just Broke the Internet. Gizmodo. Retrieved on July 17, 2018, from </a:t>
            </a:r>
            <a:r>
              <a:rPr lang="en-US" dirty="0">
                <a:hlinkClick r:id="rId3"/>
              </a:rPr>
              <a:t>https://gizmodo.com/amazon-just-broke-the-internet-1792827856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The Early Indicators of an Insider Threat. </a:t>
            </a:r>
            <a:r>
              <a:rPr lang="en-US" dirty="0" err="1"/>
              <a:t>DigitalGuardian</a:t>
            </a:r>
            <a:r>
              <a:rPr lang="en-US" dirty="0"/>
              <a:t>. Retrieved on July 17, 2018, from </a:t>
            </a:r>
            <a:r>
              <a:rPr lang="en-US" dirty="0">
                <a:hlinkClick r:id="rId4"/>
              </a:rPr>
              <a:t>https://digitalguardian.com/blog/early-indicators-insider-threat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AWS </a:t>
            </a:r>
            <a:r>
              <a:rPr lang="en-US" dirty="0" err="1"/>
              <a:t>re:Invent</a:t>
            </a:r>
            <a:r>
              <a:rPr lang="en-US" dirty="0"/>
              <a:t> 2017: Snapchat Stories on Amazon DynamoDB (DAT325). Retrieved on July 17, 2018, from </a:t>
            </a:r>
            <a:r>
              <a:rPr lang="en-US" dirty="0">
                <a:hlinkClick r:id="rId5"/>
              </a:rPr>
              <a:t>https://www.youtube.com/watch?v=WUleQzu9l_8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505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5715000" cy="40386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Over 12 years of progressive </a:t>
            </a:r>
            <a:r>
              <a:rPr lang="en-US" sz="16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DevSecOps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experience from Intern to CSO 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Built “Gold Standard” federal security programs that produced 10+ federally certified systems. 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Expert generalist: from pre-sales proposal work, policy and reference architecture development, requirements decomposition into agile sprints, proof of concepts, implementation, operations, and technical training to incident response.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None/>
            </a:pPr>
            <a:endParaRPr lang="en-US" sz="16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Mentored/taught Windows and Linux security at </a:t>
            </a:r>
            <a:r>
              <a:rPr lang="en-US" sz="16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CyberPatriot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/</a:t>
            </a:r>
            <a:r>
              <a:rPr lang="en-US" sz="16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CyberCamps</a:t>
            </a: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since 2013. Accomplishments include 1st and 2nd in State and 1st in Regionals.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None/>
            </a:pPr>
            <a:endParaRPr lang="en-US" sz="16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As a CSO for a federal SaaS, leads end-to-end Security, Privacy, and Operations for a FedRAMP Moderate (325 NIST 800-53r4 security controls) authorized SaaS hosted in AWS GovCloud.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2200" y="4343400"/>
            <a:ext cx="2622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Ricky Payne</a:t>
            </a:r>
          </a:p>
          <a:p>
            <a:r>
              <a:rPr lang="en-US" dirty="0"/>
              <a:t>CISSP, RHCE, RHCSA</a:t>
            </a:r>
          </a:p>
          <a:p>
            <a:r>
              <a:rPr lang="en-US" dirty="0"/>
              <a:t>Security+, BS-IST, AS-CET</a:t>
            </a:r>
          </a:p>
          <a:p>
            <a:r>
              <a:rPr lang="en-US" dirty="0">
                <a:hlinkClick r:id="rId3"/>
              </a:rPr>
              <a:t>grep.rickp@gmail.com</a:t>
            </a:r>
            <a:endParaRPr lang="en-US" dirty="0"/>
          </a:p>
          <a:p>
            <a:r>
              <a:rPr lang="en-US" dirty="0"/>
              <a:t>@RickPayne929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1524000"/>
            <a:ext cx="2622196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5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the cloud?  </a:t>
            </a:r>
          </a:p>
          <a:p>
            <a:r>
              <a:rPr lang="en-US" dirty="0"/>
              <a:t>Who uses it?  </a:t>
            </a:r>
          </a:p>
          <a:p>
            <a:r>
              <a:rPr lang="en-US" dirty="0"/>
              <a:t>Who owns what? “Shared Responsibility Model”</a:t>
            </a:r>
          </a:p>
          <a:p>
            <a:r>
              <a:rPr lang="en-US" dirty="0"/>
              <a:t>Cloud Breach - Uber</a:t>
            </a:r>
          </a:p>
          <a:p>
            <a:r>
              <a:rPr lang="en-US" dirty="0"/>
              <a:t>Cloud Denial of Service (DoS) – AWS S3</a:t>
            </a:r>
          </a:p>
          <a:p>
            <a:r>
              <a:rPr lang="en-US" dirty="0"/>
              <a:t>Cloud Insider Threat</a:t>
            </a:r>
          </a:p>
          <a:p>
            <a:r>
              <a:rPr lang="en-US" dirty="0"/>
              <a:t>Cloud Security Framework parallels</a:t>
            </a:r>
          </a:p>
          <a:p>
            <a:r>
              <a:rPr lang="en-US" dirty="0"/>
              <a:t>Demo?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8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“the cloud”?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CCB39-CFF6-469C-80E9-85B2E9768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1394148"/>
            <a:ext cx="7734300" cy="445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6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“the cloud”?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Cloud computing is the on-demand delivery of compute power, database storage, applications, and other IT resources through a cloud services platform via the internet with pay-as-you-go pricing.</a:t>
            </a:r>
            <a:r>
              <a:rPr lang="en-US" baseline="30000" dirty="0"/>
              <a:t>1</a:t>
            </a:r>
            <a:endParaRPr lang="en-US" dirty="0"/>
          </a:p>
          <a:p>
            <a:r>
              <a:rPr lang="en-US" dirty="0"/>
              <a:t>Cloud computing provides a simple way to access servers, storage, databases and a broad set of application services over the Internet.</a:t>
            </a:r>
            <a:r>
              <a:rPr lang="en-US" baseline="30000" dirty="0"/>
              <a:t>1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54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“the cloud”?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AWS Data Center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B60B7F-BB5F-48E9-8C90-57153F912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74" y="1828800"/>
            <a:ext cx="8557052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4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“the cloud”?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4E20F4-D115-4BBA-9EE5-A70E302D0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28" y="1279634"/>
            <a:ext cx="8077200" cy="455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6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77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/>
              <a:t>Who uses 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038600"/>
          </a:xfrm>
        </p:spPr>
        <p:txBody>
          <a:bodyPr>
            <a:normAutofit/>
          </a:bodyPr>
          <a:lstStyle/>
          <a:p>
            <a:r>
              <a:rPr lang="en-US" dirty="0"/>
              <a:t>Snapchat Stories</a:t>
            </a:r>
            <a:r>
              <a:rPr lang="en-US" baseline="30000" dirty="0"/>
              <a:t>9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A9A82D-51F8-4C4E-814A-9306C5337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286000"/>
            <a:ext cx="2200275" cy="2905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0BE7C6-C260-494B-8F66-1F00C9AC0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1981200"/>
            <a:ext cx="6596968" cy="353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96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77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/>
              <a:t>Who uses 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Netflix – 100,000 instances</a:t>
            </a:r>
            <a:r>
              <a:rPr lang="en-US" baseline="30000" dirty="0"/>
              <a:t>3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A73D19-D1E2-43C7-AC08-8E837C82C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77" y="2209800"/>
            <a:ext cx="8731645" cy="322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05359"/>
      </p:ext>
    </p:extLst>
  </p:cSld>
  <p:clrMapOvr>
    <a:masterClrMapping/>
  </p:clrMapOvr>
</p:sld>
</file>

<file path=ppt/theme/theme1.xml><?xml version="1.0" encoding="utf-8"?>
<a:theme xmlns:a="http://schemas.openxmlformats.org/drawingml/2006/main" name="cybercam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ybercamp" id="{2C308532-9D98-4F40-A2EF-841E87786786}" vid="{210FA1A8-AAC9-44A8-9B1B-871693708A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7188</TotalTime>
  <Words>965</Words>
  <Application>Microsoft Office PowerPoint</Application>
  <PresentationFormat>On-screen Show (4:3)</PresentationFormat>
  <Paragraphs>146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cybercamp</vt:lpstr>
      <vt:lpstr>Cloud Security</vt:lpstr>
      <vt:lpstr>About Me</vt:lpstr>
      <vt:lpstr>Agenda</vt:lpstr>
      <vt:lpstr>What is “the cloud”?</vt:lpstr>
      <vt:lpstr>What is “the cloud”?</vt:lpstr>
      <vt:lpstr>What is “the cloud”?</vt:lpstr>
      <vt:lpstr>What is “the cloud”?</vt:lpstr>
      <vt:lpstr>Who uses it?</vt:lpstr>
      <vt:lpstr>Who uses it?</vt:lpstr>
      <vt:lpstr>Who owns what?</vt:lpstr>
      <vt:lpstr>Cloud Breach - Uber</vt:lpstr>
      <vt:lpstr>Cloud DoS – AWS S3</vt:lpstr>
      <vt:lpstr>Cloud Insider Threat</vt:lpstr>
      <vt:lpstr>Cloud Security Parallels</vt:lpstr>
      <vt:lpstr>Demo?</vt:lpstr>
      <vt:lpstr>What we learned…</vt:lpstr>
      <vt:lpstr>References</vt:lpstr>
      <vt:lpstr>References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CyberCamp 2016</dc:title>
  <dc:creator>Scott W. DeVault</dc:creator>
  <cp:lastModifiedBy>Ricky Payne</cp:lastModifiedBy>
  <cp:revision>195</cp:revision>
  <dcterms:created xsi:type="dcterms:W3CDTF">2013-06-13T00:30:14Z</dcterms:created>
  <dcterms:modified xsi:type="dcterms:W3CDTF">2018-07-19T02:31:10Z</dcterms:modified>
</cp:coreProperties>
</file>