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62" r:id="rId2"/>
    <p:sldId id="21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BE1E2D"/>
    <a:srgbClr val="B21D2B"/>
    <a:srgbClr val="AD1F2E"/>
    <a:srgbClr val="F6F7F8"/>
    <a:srgbClr val="FFFFFF"/>
    <a:srgbClr val="FEFDFB"/>
    <a:srgbClr val="FBB430"/>
    <a:srgbClr val="F2F2F2"/>
    <a:srgbClr val="544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82448" autoAdjust="0"/>
  </p:normalViewPr>
  <p:slideViewPr>
    <p:cSldViewPr snapToGrid="0">
      <p:cViewPr varScale="1">
        <p:scale>
          <a:sx n="75" d="100"/>
          <a:sy n="75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7126-DA6C-4B42-B707-5348927A677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83739-EEB3-460D-9357-AF9564B7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3739-EEB3-460D-9357-AF9564B7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D6C-9156-409C-BE08-7B3D58F90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F360F-8DBE-495B-B115-5E6D5C9C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2900-6386-4911-A1CC-E9992A9B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A256-A42E-4F73-9F12-5D86C4D4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CFB0-355B-4643-A6E3-46C1E91D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F9F7EC83-68F7-43BC-8F40-5DEDD6855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9748" y="5405296"/>
            <a:ext cx="653475" cy="7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E9C6-DB27-431C-98D6-CE16FCF2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2D5E6-76EB-4BB8-9A1B-690BC5A9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58D3-F1C6-49C3-AB38-2EA2E160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203-C81D-4026-85CB-352A0219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2786-1809-4D5E-8251-0B5609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0A298-5441-45EC-A2DA-72F4B378F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2823D-E8A7-443D-9481-C7405E1B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1ED4-487B-4454-8E99-395D22A5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042F-3A6F-42F2-BBDB-FDAF6F71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DA31-DF4E-48CC-848A-C75EF4C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D21A-C176-46A1-B82D-EFB40A34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DBF5-6B33-43B4-B6CC-9C58A880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9767-0C25-45F8-ABBB-EAFFAD08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994B-081A-4D1D-A501-7ABEB31F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8D8F-280E-4C45-8A2F-C8D47F6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D64-0656-4839-996C-02EEB3D7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459A-6B86-4A84-BE76-84713D37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A5E4-8BF6-425D-9EE4-CF84E4ED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E032-7766-44BF-8177-E2F45424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9CC1-701F-4F45-A816-6F133279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DB7A-62EF-4A1A-A0EC-37336BD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7B25-79EE-4893-894D-38E90075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EDDD-EDE0-480F-B95B-F9A8B10F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81A8-E3A0-482D-BAA3-36D034D3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353A-6F7B-4880-A3A0-71EFB12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0C9F-1DBB-41DA-B3BD-E1547788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9BCC-E665-490C-BE1A-F278BED1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D880-D58A-40BC-BFF5-5CD19693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9D2A-7F80-4632-8C01-5FDEAC667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87C9D-8C22-439C-9AFF-A54E72DFF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6782C-EADB-4981-AE3D-09B1F9F2A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59B24-B154-42A3-A055-20FAE2B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1EF4F-A14C-4F13-8D05-4FA20617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31D57-C908-4F1F-85D7-56A811B8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0394-4437-47C4-B997-A6B8B91B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CA56E-397A-4478-8DB1-157CA04E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67F00-19D2-4449-B7FF-B73D5AE2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72AC8-6A26-49CA-B91E-FB68C5AD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0F87C-1D1C-4A8C-8C96-93633AB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3C08-E6F3-4F35-815D-B338568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C549-84FF-4B6D-9468-9F892C3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F4CF-CE56-4178-ACE3-0122E6E1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4722-F526-4B36-8685-52931D6C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67C8-2C6C-40B5-BBB7-81594174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4526-4036-4160-AE92-CFF9AF6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71E6-8DE5-4201-B1F3-0D50370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9DD5-0359-4537-A47E-8C80C87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B3-7756-4C40-A8F3-31AA3B0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B5A1E-0D8F-4BBD-B1A2-798D9AD8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8F8-80B0-4997-A936-417890E3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5C9B-4AA5-4B26-9CD4-89EB9AA1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4FBC-6402-48A5-826C-3446B21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17BF-B49D-49C7-9933-999ADE5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9693F-08CA-41EE-BD78-F86C66F6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FA4A-D56C-48E7-9025-3F2AFEBF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8597-C176-401D-8753-8F70E35B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CC4A-BBF6-47D9-8FD9-3B23B50A6418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880-8795-44AF-A285-B91440106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D477-8594-44DB-8534-EB46F99E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D590-3420-4D3B-8378-11249F94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emf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Prototype</a:t>
            </a:r>
            <a:endParaRPr lang="en-US" sz="5400" dirty="0">
              <a:latin typeface="Nexa Bold" panose="02000000000000000000" pitchFamily="50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89970" y="2117153"/>
            <a:ext cx="1041506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lean"/>
              </a:rPr>
              <a:t>Here show and discuss your prototype</a:t>
            </a: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we've developed for addressing the challenges faced by students at the Faculty of Commerce. Our prototype is designed to provide a practical solution that bridges the gap between academic learning and real-world application. This prototype aims to help students better prepare themselves for the job market while maintaining their academic performance.</a:t>
            </a:r>
            <a:endParaRPr lang="en-US" altLang="en-US" dirty="0">
              <a:latin typeface="Adobe Clean"/>
            </a:endParaRPr>
          </a:p>
          <a:p>
            <a:r>
              <a:rPr lang="en-US" altLang="en-US" dirty="0">
                <a:latin typeface="Adobe Clean"/>
              </a:rPr>
              <a:t>You can Put the storyboard and framework design of the product/service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Certainly, we have prepared a storyboard and framework design for the product/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service.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https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://www.canva.com/design/DAFsyDEk46M/IfCRszPA1shPUW8m9C7xsg/view?utm_content=DAFsyDEk46M&amp;utm_campaign=designshare&amp;utm_medium=link&amp;utm_source=publishsharelink</a:t>
            </a: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Adobe Clean"/>
            </a:endParaRPr>
          </a:p>
        </p:txBody>
      </p:sp>
    </p:spTree>
    <p:extLst>
      <p:ext uri="{BB962C8B-B14F-4D97-AF65-F5344CB8AC3E}">
        <p14:creationId xmlns:p14="http://schemas.microsoft.com/office/powerpoint/2010/main" val="42309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A31339D-B367-4F0E-9A01-F1767198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770" y="-114741"/>
            <a:ext cx="12330023" cy="69727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892B32-ED86-4ADC-86C8-C4F195E31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44" t="56624" r="19547" b="1622"/>
          <a:stretch/>
        </p:blipFill>
        <p:spPr>
          <a:xfrm>
            <a:off x="-114300" y="-114300"/>
            <a:ext cx="12325350" cy="69723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BE982C-7B60-4874-B9A5-E4555E5C48D2}"/>
              </a:ext>
            </a:extLst>
          </p:cNvPr>
          <p:cNvSpPr/>
          <p:nvPr/>
        </p:nvSpPr>
        <p:spPr>
          <a:xfrm>
            <a:off x="761704" y="621792"/>
            <a:ext cx="10887752" cy="5285232"/>
          </a:xfrm>
          <a:prstGeom prst="roundRect">
            <a:avLst>
              <a:gd name="adj" fmla="val 11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AD4304-2F78-441F-ABB6-033E187E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1539" y="1281102"/>
            <a:ext cx="494826" cy="648337"/>
          </a:xfrm>
          <a:prstGeom prst="rect">
            <a:avLst/>
          </a:prstGeom>
        </p:spPr>
      </p:pic>
      <p:pic>
        <p:nvPicPr>
          <p:cNvPr id="17" name="Picture 16" descr="/Marco/ITIDA_2020/TIEC/TIEC logo 2020_CMYK.pdf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5166786"/>
            <a:ext cx="952156" cy="6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B9B07F-4525-4036-973C-38C2042852CA}"/>
              </a:ext>
            </a:extLst>
          </p:cNvPr>
          <p:cNvSpPr txBox="1"/>
          <p:nvPr/>
        </p:nvSpPr>
        <p:spPr>
          <a:xfrm>
            <a:off x="2019300" y="1281102"/>
            <a:ext cx="8202442" cy="7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5400" dirty="0">
                <a:solidFill>
                  <a:srgbClr val="C00000"/>
                </a:solidFill>
                <a:latin typeface="Nexa Bold" panose="02000000000000000000" pitchFamily="50" charset="0"/>
              </a:rPr>
              <a:t>Prototype </a:t>
            </a:r>
            <a:r>
              <a:rPr lang="en-US" sz="5400" dirty="0">
                <a:latin typeface="Nexa Bold" panose="02000000000000000000" pitchFamily="50" charset="0"/>
              </a:rPr>
              <a:t>Photos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606B0CDA-E1A1-2041-48E7-9F08628CC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84" y="2215458"/>
            <a:ext cx="1970258" cy="1107729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DB5FA1A2-5632-78B6-86D3-F2DBCC42BF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84" y="2241581"/>
            <a:ext cx="1970258" cy="1107729"/>
          </a:xfrm>
          <a:prstGeom prst="rect">
            <a:avLst/>
          </a:prstGeom>
        </p:spPr>
      </p:pic>
      <p:pic>
        <p:nvPicPr>
          <p:cNvPr id="31" name="Picture 30" descr="A screenshot of a web page&#10;&#10;Description automatically generated">
            <a:extLst>
              <a:ext uri="{FF2B5EF4-FFF2-40B4-BE49-F238E27FC236}">
                <a16:creationId xmlns:a16="http://schemas.microsoft.com/office/drawing/2014/main" id="{9D8090E6-4F35-1EAD-4B5C-46C724AAFA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39" y="2109148"/>
            <a:ext cx="2393989" cy="1345962"/>
          </a:xfrm>
          <a:prstGeom prst="rect">
            <a:avLst/>
          </a:prstGeom>
        </p:spPr>
      </p:pic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24DDEA73-0118-263C-0CF0-47D1E6664C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017" y="2308225"/>
            <a:ext cx="1978279" cy="1112239"/>
          </a:xfrm>
          <a:prstGeom prst="rect">
            <a:avLst/>
          </a:prstGeom>
        </p:spPr>
      </p:pic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5D0F7E02-2B8E-F494-737D-7FCBEB5A2D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3" y="3844024"/>
            <a:ext cx="1978279" cy="1112239"/>
          </a:xfrm>
          <a:prstGeom prst="rect">
            <a:avLst/>
          </a:prstGeom>
        </p:spPr>
      </p:pic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FF28C388-0DCA-1B17-A996-31ACBE9329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87" y="3848534"/>
            <a:ext cx="1970258" cy="1107729"/>
          </a:xfrm>
          <a:prstGeom prst="rect">
            <a:avLst/>
          </a:prstGeom>
        </p:spPr>
      </p:pic>
      <p:pic>
        <p:nvPicPr>
          <p:cNvPr id="39" name="Picture 38" descr="A screenshot of a login form&#10;&#10;Description automatically generated">
            <a:extLst>
              <a:ext uri="{FF2B5EF4-FFF2-40B4-BE49-F238E27FC236}">
                <a16:creationId xmlns:a16="http://schemas.microsoft.com/office/drawing/2014/main" id="{EAA89C8F-3E1D-5A30-851C-0A91EC712B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80" y="4846735"/>
            <a:ext cx="1848598" cy="1039329"/>
          </a:xfrm>
          <a:prstGeom prst="rect">
            <a:avLst/>
          </a:prstGeom>
        </p:spPr>
      </p:pic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F9D181A9-CED4-E60D-1C5F-317929330A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39" y="3652953"/>
            <a:ext cx="1883724" cy="1059078"/>
          </a:xfrm>
          <a:prstGeom prst="rect">
            <a:avLst/>
          </a:prstGeom>
        </p:spPr>
      </p:pic>
      <p:pic>
        <p:nvPicPr>
          <p:cNvPr id="43" name="Picture 42" descr="A screenshot of a video chat&#10;&#10;Description automatically generated">
            <a:extLst>
              <a:ext uri="{FF2B5EF4-FFF2-40B4-BE49-F238E27FC236}">
                <a16:creationId xmlns:a16="http://schemas.microsoft.com/office/drawing/2014/main" id="{C726B158-9BD1-538B-657C-D9735A04E4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26" y="3776725"/>
            <a:ext cx="2358621" cy="13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7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13299</TotalTime>
  <Words>133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Clean</vt:lpstr>
      <vt:lpstr>Arial</vt:lpstr>
      <vt:lpstr>Calibri</vt:lpstr>
      <vt:lpstr>Calibri Light</vt:lpstr>
      <vt:lpstr>Nexa Bold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Valine Peter</dc:creator>
  <cp:lastModifiedBy>shady mohamed</cp:lastModifiedBy>
  <cp:revision>377</cp:revision>
  <dcterms:created xsi:type="dcterms:W3CDTF">2020-03-01T12:36:59Z</dcterms:created>
  <dcterms:modified xsi:type="dcterms:W3CDTF">2023-08-28T07:19:47Z</dcterms:modified>
</cp:coreProperties>
</file>