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70" r:id="rId4"/>
    <p:sldId id="271" r:id="rId5"/>
    <p:sldId id="272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63" r:id="rId15"/>
    <p:sldId id="284" r:id="rId16"/>
    <p:sldId id="285" r:id="rId17"/>
    <p:sldId id="262" r:id="rId18"/>
    <p:sldId id="264" r:id="rId19"/>
    <p:sldId id="265" r:id="rId20"/>
    <p:sldId id="266" r:id="rId21"/>
    <p:sldId id="259" r:id="rId22"/>
    <p:sldId id="260" r:id="rId23"/>
    <p:sldId id="2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B2A-F7AE-42B3-BE66-33D8B8BDA25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15C8-D67F-43A6-9C78-3D763878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B2A-F7AE-42B3-BE66-33D8B8BDA25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15C8-D67F-43A6-9C78-3D763878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7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B2A-F7AE-42B3-BE66-33D8B8BDA25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15C8-D67F-43A6-9C78-3D763878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3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B2A-F7AE-42B3-BE66-33D8B8BDA25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15C8-D67F-43A6-9C78-3D763878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6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B2A-F7AE-42B3-BE66-33D8B8BDA25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15C8-D67F-43A6-9C78-3D763878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B2A-F7AE-42B3-BE66-33D8B8BDA25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15C8-D67F-43A6-9C78-3D763878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8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B2A-F7AE-42B3-BE66-33D8B8BDA25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15C8-D67F-43A6-9C78-3D763878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7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B2A-F7AE-42B3-BE66-33D8B8BDA25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15C8-D67F-43A6-9C78-3D763878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4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B2A-F7AE-42B3-BE66-33D8B8BDA25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15C8-D67F-43A6-9C78-3D763878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0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B2A-F7AE-42B3-BE66-33D8B8BDA25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15C8-D67F-43A6-9C78-3D763878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8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B2A-F7AE-42B3-BE66-33D8B8BDA25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15C8-D67F-43A6-9C78-3D763878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9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05B2A-F7AE-42B3-BE66-33D8B8BDA25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D15C8-D67F-43A6-9C78-3D763878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4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31" Type="http://schemas.openxmlformats.org/officeDocument/2006/relationships/image" Target="../media/image42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13.png"/><Relationship Id="rId18" Type="http://schemas.openxmlformats.org/officeDocument/2006/relationships/image" Target="../media/image56.png"/><Relationship Id="rId26" Type="http://schemas.openxmlformats.org/officeDocument/2006/relationships/image" Target="../media/image62.png"/><Relationship Id="rId3" Type="http://schemas.openxmlformats.org/officeDocument/2006/relationships/image" Target="../media/image45.png"/><Relationship Id="rId21" Type="http://schemas.openxmlformats.org/officeDocument/2006/relationships/image" Target="../media/image40.png"/><Relationship Id="rId7" Type="http://schemas.openxmlformats.org/officeDocument/2006/relationships/image" Target="../media/image48.png"/><Relationship Id="rId12" Type="http://schemas.openxmlformats.org/officeDocument/2006/relationships/image" Target="../media/image52.png"/><Relationship Id="rId17" Type="http://schemas.openxmlformats.org/officeDocument/2006/relationships/image" Target="../media/image23.png"/><Relationship Id="rId25" Type="http://schemas.openxmlformats.org/officeDocument/2006/relationships/image" Target="../media/image61.png"/><Relationship Id="rId2" Type="http://schemas.openxmlformats.org/officeDocument/2006/relationships/image" Target="../media/image44.png"/><Relationship Id="rId16" Type="http://schemas.openxmlformats.org/officeDocument/2006/relationships/image" Target="../media/image55.png"/><Relationship Id="rId20" Type="http://schemas.openxmlformats.org/officeDocument/2006/relationships/image" Target="../media/image22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1.png"/><Relationship Id="rId24" Type="http://schemas.openxmlformats.org/officeDocument/2006/relationships/image" Target="../media/image60.png"/><Relationship Id="rId32" Type="http://schemas.openxmlformats.org/officeDocument/2006/relationships/image" Target="../media/image68.png"/><Relationship Id="rId5" Type="http://schemas.openxmlformats.org/officeDocument/2006/relationships/image" Target="../media/image46.png"/><Relationship Id="rId15" Type="http://schemas.openxmlformats.org/officeDocument/2006/relationships/image" Target="../media/image54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10" Type="http://schemas.openxmlformats.org/officeDocument/2006/relationships/image" Target="../media/image50.png"/><Relationship Id="rId19" Type="http://schemas.openxmlformats.org/officeDocument/2006/relationships/image" Target="../media/image57.png"/><Relationship Id="rId31" Type="http://schemas.openxmlformats.org/officeDocument/2006/relationships/image" Target="../media/image67.png"/><Relationship Id="rId4" Type="http://schemas.openxmlformats.org/officeDocument/2006/relationships/image" Target="../media/image16.png"/><Relationship Id="rId9" Type="http://schemas.openxmlformats.org/officeDocument/2006/relationships/image" Target="../media/image14.png"/><Relationship Id="rId14" Type="http://schemas.openxmlformats.org/officeDocument/2006/relationships/image" Target="../media/image53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9434" y="2887366"/>
            <a:ext cx="7165746" cy="933429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5990" dirty="0">
                <a:solidFill>
                  <a:srgbClr val="CC0000"/>
                </a:solidFill>
                <a:latin typeface="Liberation Sans"/>
                <a:cs typeface="Liberation Sans"/>
              </a:rPr>
              <a:t>Data</a:t>
            </a:r>
            <a:r>
              <a:rPr sz="5990" spc="-154" dirty="0">
                <a:solidFill>
                  <a:srgbClr val="CC0000"/>
                </a:solidFill>
                <a:latin typeface="Liberation Sans"/>
                <a:cs typeface="Liberation Sans"/>
              </a:rPr>
              <a:t> </a:t>
            </a:r>
            <a:r>
              <a:rPr sz="5990" spc="-9" dirty="0">
                <a:solidFill>
                  <a:srgbClr val="CC0000"/>
                </a:solidFill>
                <a:latin typeface="Liberation Sans"/>
                <a:cs typeface="Liberation Sans"/>
              </a:rPr>
              <a:t>Preprocessing</a:t>
            </a:r>
            <a:endParaRPr sz="5990"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645410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877" y="399261"/>
            <a:ext cx="9543570" cy="1067260"/>
          </a:xfrm>
          <a:prstGeom prst="rect">
            <a:avLst/>
          </a:prstGeom>
        </p:spPr>
        <p:txBody>
          <a:bodyPr vert="horz" wrap="square" lIns="0" tIns="310051" rIns="0" bIns="0" rtlCol="0" anchor="ctr">
            <a:spAutoFit/>
          </a:bodyPr>
          <a:lstStyle/>
          <a:p>
            <a:pPr marL="2981333">
              <a:lnSpc>
                <a:spcPct val="100000"/>
              </a:lnSpc>
              <a:spcBef>
                <a:spcPts val="91"/>
              </a:spcBef>
            </a:pPr>
            <a:r>
              <a:rPr sz="4901" spc="-9" dirty="0">
                <a:solidFill>
                  <a:srgbClr val="CC0000"/>
                </a:solidFill>
                <a:latin typeface="Liberation Sans"/>
                <a:cs typeface="Liberation Sans"/>
              </a:rPr>
              <a:t>Dropout</a:t>
            </a:r>
            <a:endParaRPr sz="4901">
              <a:latin typeface="Liberation Sans"/>
              <a:cs typeface="Liberation San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674" y="1779332"/>
            <a:ext cx="6499589" cy="331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5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6446" y="2887366"/>
            <a:ext cx="7329415" cy="933429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5990" dirty="0">
                <a:solidFill>
                  <a:srgbClr val="CC0000"/>
                </a:solidFill>
                <a:latin typeface="Liberation Sans"/>
                <a:cs typeface="Liberation Sans"/>
              </a:rPr>
              <a:t>Activaton</a:t>
            </a:r>
            <a:r>
              <a:rPr sz="5990" spc="-313" dirty="0">
                <a:solidFill>
                  <a:srgbClr val="CC0000"/>
                </a:solidFill>
                <a:latin typeface="Liberation Sans"/>
                <a:cs typeface="Liberation Sans"/>
              </a:rPr>
              <a:t> </a:t>
            </a:r>
            <a:r>
              <a:rPr sz="5990" spc="-9" dirty="0">
                <a:solidFill>
                  <a:srgbClr val="CC0000"/>
                </a:solidFill>
                <a:latin typeface="Liberation Sans"/>
                <a:cs typeface="Liberation Sans"/>
              </a:rPr>
              <a:t>Functions</a:t>
            </a:r>
            <a:endParaRPr sz="5990"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927126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877" y="399261"/>
            <a:ext cx="9543570" cy="1067260"/>
          </a:xfrm>
          <a:prstGeom prst="rect">
            <a:avLst/>
          </a:prstGeom>
        </p:spPr>
        <p:txBody>
          <a:bodyPr vert="horz" wrap="square" lIns="0" tIns="310051" rIns="0" bIns="0" rtlCol="0" anchor="ctr">
            <a:spAutoFit/>
          </a:bodyPr>
          <a:lstStyle/>
          <a:p>
            <a:pPr marL="319285">
              <a:lnSpc>
                <a:spcPct val="100000"/>
              </a:lnSpc>
              <a:spcBef>
                <a:spcPts val="91"/>
              </a:spcBef>
            </a:pPr>
            <a:r>
              <a:rPr sz="4901" spc="-9" dirty="0">
                <a:solidFill>
                  <a:srgbClr val="CC0000"/>
                </a:solidFill>
                <a:latin typeface="Liberation Sans"/>
                <a:cs typeface="Liberation Sans"/>
              </a:rPr>
              <a:t>Segmoid-</a:t>
            </a:r>
            <a:r>
              <a:rPr sz="4901" dirty="0">
                <a:solidFill>
                  <a:srgbClr val="CC0000"/>
                </a:solidFill>
                <a:latin typeface="Liberation Sans"/>
                <a:cs typeface="Liberation Sans"/>
              </a:rPr>
              <a:t>Like</a:t>
            </a:r>
            <a:r>
              <a:rPr sz="4901" spc="-290" dirty="0">
                <a:solidFill>
                  <a:srgbClr val="CC0000"/>
                </a:solidFill>
                <a:latin typeface="Liberation Sans"/>
                <a:cs typeface="Liberation Sans"/>
              </a:rPr>
              <a:t> </a:t>
            </a:r>
            <a:r>
              <a:rPr sz="4901" dirty="0">
                <a:solidFill>
                  <a:srgbClr val="CC0000"/>
                </a:solidFill>
                <a:latin typeface="Liberation Sans"/>
                <a:cs typeface="Liberation Sans"/>
              </a:rPr>
              <a:t>Activation</a:t>
            </a:r>
            <a:r>
              <a:rPr sz="4901" spc="-23" dirty="0">
                <a:solidFill>
                  <a:srgbClr val="CC0000"/>
                </a:solidFill>
                <a:latin typeface="Liberation Sans"/>
                <a:cs typeface="Liberation Sans"/>
              </a:rPr>
              <a:t> Fn</a:t>
            </a:r>
            <a:endParaRPr sz="4901">
              <a:latin typeface="Liberation Sans"/>
              <a:cs typeface="Liberation San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9227" y="1749590"/>
            <a:ext cx="8340325" cy="350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98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877" y="399261"/>
            <a:ext cx="9543570" cy="1067260"/>
          </a:xfrm>
          <a:prstGeom prst="rect">
            <a:avLst/>
          </a:prstGeom>
        </p:spPr>
        <p:txBody>
          <a:bodyPr vert="horz" wrap="square" lIns="0" tIns="310051" rIns="0" bIns="0" rtlCol="0" anchor="ctr">
            <a:spAutoFit/>
          </a:bodyPr>
          <a:lstStyle/>
          <a:p>
            <a:pPr marL="111806">
              <a:lnSpc>
                <a:spcPct val="100000"/>
              </a:lnSpc>
              <a:spcBef>
                <a:spcPts val="91"/>
              </a:spcBef>
            </a:pPr>
            <a:r>
              <a:rPr sz="4901" dirty="0">
                <a:solidFill>
                  <a:srgbClr val="CC0000"/>
                </a:solidFill>
                <a:latin typeface="Liberation Sans"/>
                <a:cs typeface="Liberation Sans"/>
              </a:rPr>
              <a:t>Rectified</a:t>
            </a:r>
            <a:r>
              <a:rPr sz="4901" spc="-50" dirty="0">
                <a:solidFill>
                  <a:srgbClr val="CC0000"/>
                </a:solidFill>
                <a:latin typeface="Liberation Sans"/>
                <a:cs typeface="Liberation Sans"/>
              </a:rPr>
              <a:t> </a:t>
            </a:r>
            <a:r>
              <a:rPr sz="4901" dirty="0">
                <a:solidFill>
                  <a:srgbClr val="CC0000"/>
                </a:solidFill>
                <a:latin typeface="Liberation Sans"/>
                <a:cs typeface="Liberation Sans"/>
              </a:rPr>
              <a:t>Linear</a:t>
            </a:r>
            <a:r>
              <a:rPr sz="4901" spc="-54" dirty="0">
                <a:solidFill>
                  <a:srgbClr val="CC0000"/>
                </a:solidFill>
                <a:latin typeface="Liberation Sans"/>
                <a:cs typeface="Liberation Sans"/>
              </a:rPr>
              <a:t> </a:t>
            </a:r>
            <a:r>
              <a:rPr sz="4901" dirty="0">
                <a:solidFill>
                  <a:srgbClr val="CC0000"/>
                </a:solidFill>
                <a:latin typeface="Liberation Sans"/>
                <a:cs typeface="Liberation Sans"/>
              </a:rPr>
              <a:t>Unit</a:t>
            </a:r>
            <a:r>
              <a:rPr sz="4901" spc="-59" dirty="0">
                <a:solidFill>
                  <a:srgbClr val="CC0000"/>
                </a:solidFill>
                <a:latin typeface="Liberation Sans"/>
                <a:cs typeface="Liberation Sans"/>
              </a:rPr>
              <a:t> </a:t>
            </a:r>
            <a:r>
              <a:rPr sz="4901" spc="-9" dirty="0">
                <a:solidFill>
                  <a:srgbClr val="CC0000"/>
                </a:solidFill>
                <a:latin typeface="Liberation Sans"/>
                <a:cs typeface="Liberation Sans"/>
              </a:rPr>
              <a:t>(ReLU)</a:t>
            </a:r>
            <a:endParaRPr sz="4901">
              <a:latin typeface="Liberation Sans"/>
              <a:cs typeface="Liberation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27350" y="1327800"/>
            <a:ext cx="8691795" cy="5436838"/>
            <a:chOff x="118110" y="1463039"/>
            <a:chExt cx="9577070" cy="59905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46319" y="2654820"/>
              <a:ext cx="4848590" cy="47988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39969" y="3896360"/>
              <a:ext cx="1188720" cy="365760"/>
            </a:xfrm>
            <a:custGeom>
              <a:avLst/>
              <a:gdLst/>
              <a:ahLst/>
              <a:cxnLst/>
              <a:rect l="l" t="t" r="r" b="b"/>
              <a:pathLst>
                <a:path w="1188720" h="365760">
                  <a:moveTo>
                    <a:pt x="118871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594359" y="365760"/>
                  </a:lnTo>
                  <a:lnTo>
                    <a:pt x="1188719" y="365760"/>
                  </a:lnTo>
                  <a:lnTo>
                    <a:pt x="11887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110" y="1463039"/>
              <a:ext cx="5734050" cy="131698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839430" y="2767405"/>
            <a:ext cx="114108" cy="150193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908" spc="-45" dirty="0">
                <a:latin typeface="OpenSymbol"/>
                <a:cs typeface="OpenSymbol"/>
              </a:rPr>
              <a:t>●</a:t>
            </a:r>
            <a:endParaRPr sz="908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9430" y="3460120"/>
            <a:ext cx="114108" cy="150193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908" spc="-45" dirty="0">
                <a:latin typeface="OpenSymbol"/>
                <a:cs typeface="OpenSymbol"/>
              </a:rPr>
              <a:t>●</a:t>
            </a:r>
            <a:endParaRPr sz="908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39430" y="4152835"/>
            <a:ext cx="114108" cy="150193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908" spc="-45" dirty="0">
                <a:latin typeface="OpenSymbol"/>
                <a:cs typeface="OpenSymbol"/>
              </a:rPr>
              <a:t>●</a:t>
            </a:r>
            <a:endParaRPr sz="908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9430" y="5126786"/>
            <a:ext cx="114108" cy="150193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908" spc="-45" dirty="0">
                <a:latin typeface="OpenSymbol"/>
                <a:cs typeface="OpenSymbol"/>
              </a:rPr>
              <a:t>●</a:t>
            </a:r>
            <a:endParaRPr sz="908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39430" y="5819502"/>
            <a:ext cx="114108" cy="150193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908" spc="-45" dirty="0">
                <a:latin typeface="OpenSymbol"/>
                <a:cs typeface="OpenSymbol"/>
              </a:rPr>
              <a:t>●</a:t>
            </a:r>
            <a:endParaRPr sz="908">
              <a:latin typeface="OpenSymbol"/>
              <a:cs typeface="Open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35372" y="2660212"/>
            <a:ext cx="3561550" cy="3375114"/>
          </a:xfrm>
          <a:prstGeom prst="rect">
            <a:avLst/>
          </a:prstGeom>
        </p:spPr>
        <p:txBody>
          <a:bodyPr vert="horz" wrap="square" lIns="0" tIns="40917" rIns="0" bIns="0" rtlCol="0">
            <a:spAutoFit/>
          </a:bodyPr>
          <a:lstStyle/>
          <a:p>
            <a:pPr marL="11527" marR="4611">
              <a:lnSpc>
                <a:spcPts val="2205"/>
              </a:lnSpc>
              <a:spcBef>
                <a:spcPts val="322"/>
              </a:spcBef>
            </a:pPr>
            <a:r>
              <a:rPr sz="1997" dirty="0">
                <a:latin typeface="Liberation Sans"/>
                <a:cs typeface="Liberation Sans"/>
              </a:rPr>
              <a:t>Very</a:t>
            </a:r>
            <a:r>
              <a:rPr sz="1997" spc="-86" dirty="0">
                <a:latin typeface="Liberation Sans"/>
                <a:cs typeface="Liberation Sans"/>
              </a:rPr>
              <a:t> </a:t>
            </a:r>
            <a:r>
              <a:rPr sz="1997" dirty="0">
                <a:latin typeface="Liberation Sans"/>
                <a:cs typeface="Liberation Sans"/>
              </a:rPr>
              <a:t>popular</a:t>
            </a:r>
            <a:r>
              <a:rPr sz="1997" spc="-95" dirty="0">
                <a:latin typeface="Liberation Sans"/>
                <a:cs typeface="Liberation Sans"/>
              </a:rPr>
              <a:t> </a:t>
            </a:r>
            <a:r>
              <a:rPr sz="1997" dirty="0">
                <a:latin typeface="Liberation Sans"/>
                <a:cs typeface="Liberation Sans"/>
              </a:rPr>
              <a:t>in</a:t>
            </a:r>
            <a:r>
              <a:rPr sz="1997" spc="-86" dirty="0">
                <a:latin typeface="Liberation Sans"/>
                <a:cs typeface="Liberation Sans"/>
              </a:rPr>
              <a:t> </a:t>
            </a:r>
            <a:r>
              <a:rPr sz="1997" dirty="0">
                <a:latin typeface="Liberation Sans"/>
                <a:cs typeface="Liberation Sans"/>
              </a:rPr>
              <a:t>computer</a:t>
            </a:r>
            <a:r>
              <a:rPr sz="1997" spc="-95" dirty="0">
                <a:latin typeface="Liberation Sans"/>
                <a:cs typeface="Liberation Sans"/>
              </a:rPr>
              <a:t> </a:t>
            </a:r>
            <a:r>
              <a:rPr sz="1997" spc="-9" dirty="0">
                <a:latin typeface="Liberation Sans"/>
                <a:cs typeface="Liberation Sans"/>
              </a:rPr>
              <a:t>vision </a:t>
            </a:r>
            <a:r>
              <a:rPr sz="1997" dirty="0">
                <a:latin typeface="Liberation Sans"/>
                <a:cs typeface="Liberation Sans"/>
              </a:rPr>
              <a:t>and</a:t>
            </a:r>
            <a:r>
              <a:rPr sz="1997" spc="-59" dirty="0">
                <a:latin typeface="Liberation Sans"/>
                <a:cs typeface="Liberation Sans"/>
              </a:rPr>
              <a:t> </a:t>
            </a:r>
            <a:r>
              <a:rPr sz="1997" dirty="0">
                <a:latin typeface="Liberation Sans"/>
                <a:cs typeface="Liberation Sans"/>
              </a:rPr>
              <a:t>speech</a:t>
            </a:r>
            <a:r>
              <a:rPr sz="1997" spc="-50" dirty="0">
                <a:latin typeface="Liberation Sans"/>
                <a:cs typeface="Liberation Sans"/>
              </a:rPr>
              <a:t> </a:t>
            </a:r>
            <a:r>
              <a:rPr sz="1997" spc="-9" dirty="0">
                <a:latin typeface="Liberation Sans"/>
                <a:cs typeface="Liberation Sans"/>
              </a:rPr>
              <a:t>recognition</a:t>
            </a:r>
            <a:endParaRPr sz="1997">
              <a:latin typeface="Liberation Sans"/>
              <a:cs typeface="Liberation Sans"/>
            </a:endParaRPr>
          </a:p>
          <a:p>
            <a:pPr marL="11527" marR="569410">
              <a:lnSpc>
                <a:spcPts val="2205"/>
              </a:lnSpc>
              <a:spcBef>
                <a:spcPts val="1044"/>
              </a:spcBef>
            </a:pPr>
            <a:r>
              <a:rPr sz="1997" dirty="0">
                <a:latin typeface="Liberation Sans"/>
                <a:cs typeface="Liberation Sans"/>
              </a:rPr>
              <a:t>Much</a:t>
            </a:r>
            <a:r>
              <a:rPr sz="1997" spc="-64" dirty="0">
                <a:latin typeface="Liberation Sans"/>
                <a:cs typeface="Liberation Sans"/>
              </a:rPr>
              <a:t> </a:t>
            </a:r>
            <a:r>
              <a:rPr sz="1997" dirty="0">
                <a:latin typeface="Liberation Sans"/>
                <a:cs typeface="Liberation Sans"/>
              </a:rPr>
              <a:t>faster</a:t>
            </a:r>
            <a:r>
              <a:rPr sz="1997" spc="-59" dirty="0">
                <a:latin typeface="Liberation Sans"/>
                <a:cs typeface="Liberation Sans"/>
              </a:rPr>
              <a:t> </a:t>
            </a:r>
            <a:r>
              <a:rPr sz="1997" spc="-9" dirty="0">
                <a:latin typeface="Liberation Sans"/>
                <a:cs typeface="Liberation Sans"/>
              </a:rPr>
              <a:t>computations, gradients</a:t>
            </a:r>
            <a:endParaRPr sz="1997">
              <a:latin typeface="Liberation Sans"/>
              <a:cs typeface="Liberation Sans"/>
            </a:endParaRPr>
          </a:p>
          <a:p>
            <a:pPr marL="11527" marR="442618">
              <a:lnSpc>
                <a:spcPts val="2215"/>
              </a:lnSpc>
              <a:spcBef>
                <a:spcPts val="1026"/>
              </a:spcBef>
            </a:pPr>
            <a:r>
              <a:rPr sz="1997" dirty="0">
                <a:latin typeface="Liberation Sans"/>
                <a:cs typeface="Liberation Sans"/>
              </a:rPr>
              <a:t>No</a:t>
            </a:r>
            <a:r>
              <a:rPr sz="1997" spc="-41" dirty="0">
                <a:latin typeface="Liberation Sans"/>
                <a:cs typeface="Liberation Sans"/>
              </a:rPr>
              <a:t> </a:t>
            </a:r>
            <a:r>
              <a:rPr sz="1997" dirty="0">
                <a:latin typeface="Liberation Sans"/>
                <a:cs typeface="Liberation Sans"/>
              </a:rPr>
              <a:t>vanishing</a:t>
            </a:r>
            <a:r>
              <a:rPr sz="1997" spc="-45" dirty="0">
                <a:latin typeface="Liberation Sans"/>
                <a:cs typeface="Liberation Sans"/>
              </a:rPr>
              <a:t> </a:t>
            </a:r>
            <a:r>
              <a:rPr sz="1997" dirty="0">
                <a:latin typeface="Liberation Sans"/>
                <a:cs typeface="Liberation Sans"/>
              </a:rPr>
              <a:t>or</a:t>
            </a:r>
            <a:r>
              <a:rPr sz="1997" spc="-45" dirty="0">
                <a:latin typeface="Liberation Sans"/>
                <a:cs typeface="Liberation Sans"/>
              </a:rPr>
              <a:t> </a:t>
            </a:r>
            <a:r>
              <a:rPr sz="1997" spc="-9" dirty="0">
                <a:latin typeface="Liberation Sans"/>
                <a:cs typeface="Liberation Sans"/>
              </a:rPr>
              <a:t>exploding </a:t>
            </a:r>
            <a:r>
              <a:rPr sz="1997" dirty="0">
                <a:latin typeface="Liberation Sans"/>
                <a:cs typeface="Liberation Sans"/>
              </a:rPr>
              <a:t>problems,</a:t>
            </a:r>
            <a:r>
              <a:rPr sz="1997" spc="-73" dirty="0">
                <a:latin typeface="Liberation Sans"/>
                <a:cs typeface="Liberation Sans"/>
              </a:rPr>
              <a:t> </a:t>
            </a:r>
            <a:r>
              <a:rPr sz="1997" dirty="0">
                <a:latin typeface="Liberation Sans"/>
                <a:cs typeface="Liberation Sans"/>
              </a:rPr>
              <a:t>only</a:t>
            </a:r>
            <a:r>
              <a:rPr sz="1997" spc="-64" dirty="0">
                <a:latin typeface="Liberation Sans"/>
                <a:cs typeface="Liberation Sans"/>
              </a:rPr>
              <a:t> </a:t>
            </a:r>
            <a:r>
              <a:rPr sz="1997" spc="-9" dirty="0">
                <a:latin typeface="Liberation Sans"/>
                <a:cs typeface="Liberation Sans"/>
              </a:rPr>
              <a:t>comparison, </a:t>
            </a:r>
            <a:r>
              <a:rPr sz="1997" dirty="0">
                <a:latin typeface="Liberation Sans"/>
                <a:cs typeface="Liberation Sans"/>
              </a:rPr>
              <a:t>addition,</a:t>
            </a:r>
            <a:r>
              <a:rPr sz="1997" spc="-91" dirty="0">
                <a:latin typeface="Liberation Sans"/>
                <a:cs typeface="Liberation Sans"/>
              </a:rPr>
              <a:t> </a:t>
            </a:r>
            <a:r>
              <a:rPr sz="1997" spc="-9" dirty="0">
                <a:latin typeface="Liberation Sans"/>
                <a:cs typeface="Liberation Sans"/>
              </a:rPr>
              <a:t>multiplication</a:t>
            </a:r>
            <a:endParaRPr sz="1997">
              <a:latin typeface="Liberation Sans"/>
              <a:cs typeface="Liberation Sans"/>
            </a:endParaRPr>
          </a:p>
          <a:p>
            <a:pPr marL="11527" marR="963041">
              <a:lnSpc>
                <a:spcPts val="2215"/>
              </a:lnSpc>
              <a:spcBef>
                <a:spcPts val="1026"/>
              </a:spcBef>
            </a:pPr>
            <a:r>
              <a:rPr sz="1997" dirty="0">
                <a:latin typeface="Liberation Sans"/>
                <a:cs typeface="Liberation Sans"/>
              </a:rPr>
              <a:t>People</a:t>
            </a:r>
            <a:r>
              <a:rPr sz="1997" spc="-59" dirty="0">
                <a:latin typeface="Liberation Sans"/>
                <a:cs typeface="Liberation Sans"/>
              </a:rPr>
              <a:t> </a:t>
            </a:r>
            <a:r>
              <a:rPr sz="1997" dirty="0">
                <a:latin typeface="Liberation Sans"/>
                <a:cs typeface="Liberation Sans"/>
              </a:rPr>
              <a:t>claim</a:t>
            </a:r>
            <a:r>
              <a:rPr sz="1997" spc="-59" dirty="0">
                <a:latin typeface="Liberation Sans"/>
                <a:cs typeface="Liberation Sans"/>
              </a:rPr>
              <a:t> </a:t>
            </a:r>
            <a:r>
              <a:rPr sz="1997" spc="-9" dirty="0">
                <a:latin typeface="Liberation Sans"/>
                <a:cs typeface="Liberation Sans"/>
              </a:rPr>
              <a:t>biological plausibility</a:t>
            </a:r>
            <a:endParaRPr sz="1997">
              <a:latin typeface="Liberation Sans"/>
              <a:cs typeface="Liberation Sans"/>
            </a:endParaRPr>
          </a:p>
          <a:p>
            <a:pPr marL="11527">
              <a:spcBef>
                <a:spcPts val="803"/>
              </a:spcBef>
            </a:pPr>
            <a:r>
              <a:rPr sz="1997" dirty="0">
                <a:latin typeface="Liberation Sans"/>
                <a:cs typeface="Liberation Sans"/>
              </a:rPr>
              <a:t>No</a:t>
            </a:r>
            <a:r>
              <a:rPr sz="1997" spc="-23" dirty="0">
                <a:latin typeface="Liberation Sans"/>
                <a:cs typeface="Liberation Sans"/>
              </a:rPr>
              <a:t> </a:t>
            </a:r>
            <a:r>
              <a:rPr sz="1997" spc="-9" dirty="0">
                <a:latin typeface="Liberation Sans"/>
                <a:cs typeface="Liberation Sans"/>
              </a:rPr>
              <a:t>saturation</a:t>
            </a:r>
            <a:endParaRPr sz="1997"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476642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20" y="804862"/>
            <a:ext cx="107632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2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1417" y="34002"/>
            <a:ext cx="5546335" cy="6755418"/>
            <a:chOff x="89535" y="37465"/>
            <a:chExt cx="6111240" cy="7443470"/>
          </a:xfrm>
        </p:grpSpPr>
        <p:sp>
          <p:nvSpPr>
            <p:cNvPr id="3" name="object 3"/>
            <p:cNvSpPr/>
            <p:nvPr/>
          </p:nvSpPr>
          <p:spPr>
            <a:xfrm>
              <a:off x="107950" y="55880"/>
              <a:ext cx="6074410" cy="7406640"/>
            </a:xfrm>
            <a:custGeom>
              <a:avLst/>
              <a:gdLst/>
              <a:ahLst/>
              <a:cxnLst/>
              <a:rect l="l" t="t" r="r" b="b"/>
              <a:pathLst>
                <a:path w="6074410" h="7406640">
                  <a:moveTo>
                    <a:pt x="5711190" y="0"/>
                  </a:moveTo>
                  <a:lnTo>
                    <a:pt x="361950" y="0"/>
                  </a:lnTo>
                  <a:lnTo>
                    <a:pt x="316944" y="3677"/>
                  </a:lnTo>
                  <a:lnTo>
                    <a:pt x="272520" y="14287"/>
                  </a:lnTo>
                  <a:lnTo>
                    <a:pt x="229314" y="31194"/>
                  </a:lnTo>
                  <a:lnTo>
                    <a:pt x="187959" y="53763"/>
                  </a:lnTo>
                  <a:lnTo>
                    <a:pt x="149092" y="81359"/>
                  </a:lnTo>
                  <a:lnTo>
                    <a:pt x="113347" y="113347"/>
                  </a:lnTo>
                  <a:lnTo>
                    <a:pt x="81359" y="149092"/>
                  </a:lnTo>
                  <a:lnTo>
                    <a:pt x="53763" y="187960"/>
                  </a:lnTo>
                  <a:lnTo>
                    <a:pt x="31194" y="229314"/>
                  </a:lnTo>
                  <a:lnTo>
                    <a:pt x="14287" y="272520"/>
                  </a:lnTo>
                  <a:lnTo>
                    <a:pt x="3677" y="316944"/>
                  </a:lnTo>
                  <a:lnTo>
                    <a:pt x="0" y="361950"/>
                  </a:lnTo>
                  <a:lnTo>
                    <a:pt x="0" y="7044690"/>
                  </a:lnTo>
                  <a:lnTo>
                    <a:pt x="3677" y="7089695"/>
                  </a:lnTo>
                  <a:lnTo>
                    <a:pt x="14287" y="7134119"/>
                  </a:lnTo>
                  <a:lnTo>
                    <a:pt x="31194" y="7177325"/>
                  </a:lnTo>
                  <a:lnTo>
                    <a:pt x="53763" y="7218680"/>
                  </a:lnTo>
                  <a:lnTo>
                    <a:pt x="81359" y="7257547"/>
                  </a:lnTo>
                  <a:lnTo>
                    <a:pt x="113347" y="7293292"/>
                  </a:lnTo>
                  <a:lnTo>
                    <a:pt x="149092" y="7325280"/>
                  </a:lnTo>
                  <a:lnTo>
                    <a:pt x="187959" y="7352876"/>
                  </a:lnTo>
                  <a:lnTo>
                    <a:pt x="229314" y="7375445"/>
                  </a:lnTo>
                  <a:lnTo>
                    <a:pt x="272520" y="7392352"/>
                  </a:lnTo>
                  <a:lnTo>
                    <a:pt x="316944" y="7402962"/>
                  </a:lnTo>
                  <a:lnTo>
                    <a:pt x="361950" y="7406640"/>
                  </a:lnTo>
                  <a:lnTo>
                    <a:pt x="5711190" y="7406640"/>
                  </a:lnTo>
                  <a:lnTo>
                    <a:pt x="5756487" y="7402962"/>
                  </a:lnTo>
                  <a:lnTo>
                    <a:pt x="5801154" y="7392352"/>
                  </a:lnTo>
                  <a:lnTo>
                    <a:pt x="5844559" y="7375445"/>
                  </a:lnTo>
                  <a:lnTo>
                    <a:pt x="5886073" y="7352876"/>
                  </a:lnTo>
                  <a:lnTo>
                    <a:pt x="5925065" y="7325280"/>
                  </a:lnTo>
                  <a:lnTo>
                    <a:pt x="5960903" y="7293292"/>
                  </a:lnTo>
                  <a:lnTo>
                    <a:pt x="5992958" y="7257547"/>
                  </a:lnTo>
                  <a:lnTo>
                    <a:pt x="6020599" y="7218680"/>
                  </a:lnTo>
                  <a:lnTo>
                    <a:pt x="6043195" y="7177325"/>
                  </a:lnTo>
                  <a:lnTo>
                    <a:pt x="6060116" y="7134119"/>
                  </a:lnTo>
                  <a:lnTo>
                    <a:pt x="6070731" y="7089695"/>
                  </a:lnTo>
                  <a:lnTo>
                    <a:pt x="6074410" y="7044690"/>
                  </a:lnTo>
                  <a:lnTo>
                    <a:pt x="6074410" y="361950"/>
                  </a:lnTo>
                  <a:lnTo>
                    <a:pt x="6070731" y="316944"/>
                  </a:lnTo>
                  <a:lnTo>
                    <a:pt x="6060116" y="272520"/>
                  </a:lnTo>
                  <a:lnTo>
                    <a:pt x="6043195" y="229314"/>
                  </a:lnTo>
                  <a:lnTo>
                    <a:pt x="6020599" y="187960"/>
                  </a:lnTo>
                  <a:lnTo>
                    <a:pt x="5992958" y="149092"/>
                  </a:lnTo>
                  <a:lnTo>
                    <a:pt x="5960903" y="113347"/>
                  </a:lnTo>
                  <a:lnTo>
                    <a:pt x="5925065" y="81359"/>
                  </a:lnTo>
                  <a:lnTo>
                    <a:pt x="5886073" y="53763"/>
                  </a:lnTo>
                  <a:lnTo>
                    <a:pt x="5844559" y="31194"/>
                  </a:lnTo>
                  <a:lnTo>
                    <a:pt x="5801154" y="14287"/>
                  </a:lnTo>
                  <a:lnTo>
                    <a:pt x="5756487" y="3677"/>
                  </a:lnTo>
                  <a:lnTo>
                    <a:pt x="571119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" name="object 4"/>
            <p:cNvSpPr/>
            <p:nvPr/>
          </p:nvSpPr>
          <p:spPr>
            <a:xfrm>
              <a:off x="107950" y="55880"/>
              <a:ext cx="6074410" cy="7406640"/>
            </a:xfrm>
            <a:custGeom>
              <a:avLst/>
              <a:gdLst/>
              <a:ahLst/>
              <a:cxnLst/>
              <a:rect l="l" t="t" r="r" b="b"/>
              <a:pathLst>
                <a:path w="6074410" h="7406640">
                  <a:moveTo>
                    <a:pt x="361950" y="0"/>
                  </a:moveTo>
                  <a:lnTo>
                    <a:pt x="316944" y="3677"/>
                  </a:lnTo>
                  <a:lnTo>
                    <a:pt x="272520" y="14287"/>
                  </a:lnTo>
                  <a:lnTo>
                    <a:pt x="229314" y="31194"/>
                  </a:lnTo>
                  <a:lnTo>
                    <a:pt x="187959" y="53763"/>
                  </a:lnTo>
                  <a:lnTo>
                    <a:pt x="149092" y="81359"/>
                  </a:lnTo>
                  <a:lnTo>
                    <a:pt x="113347" y="113347"/>
                  </a:lnTo>
                  <a:lnTo>
                    <a:pt x="81359" y="149092"/>
                  </a:lnTo>
                  <a:lnTo>
                    <a:pt x="53763" y="187959"/>
                  </a:lnTo>
                  <a:lnTo>
                    <a:pt x="31194" y="229314"/>
                  </a:lnTo>
                  <a:lnTo>
                    <a:pt x="14287" y="272520"/>
                  </a:lnTo>
                  <a:lnTo>
                    <a:pt x="3677" y="316944"/>
                  </a:lnTo>
                  <a:lnTo>
                    <a:pt x="0" y="361950"/>
                  </a:lnTo>
                  <a:lnTo>
                    <a:pt x="0" y="7044690"/>
                  </a:lnTo>
                  <a:lnTo>
                    <a:pt x="3677" y="7089695"/>
                  </a:lnTo>
                  <a:lnTo>
                    <a:pt x="14287" y="7134119"/>
                  </a:lnTo>
                  <a:lnTo>
                    <a:pt x="31194" y="7177325"/>
                  </a:lnTo>
                  <a:lnTo>
                    <a:pt x="53763" y="7218680"/>
                  </a:lnTo>
                  <a:lnTo>
                    <a:pt x="81359" y="7257547"/>
                  </a:lnTo>
                  <a:lnTo>
                    <a:pt x="113347" y="7293292"/>
                  </a:lnTo>
                  <a:lnTo>
                    <a:pt x="149092" y="7325280"/>
                  </a:lnTo>
                  <a:lnTo>
                    <a:pt x="187959" y="7352876"/>
                  </a:lnTo>
                  <a:lnTo>
                    <a:pt x="229314" y="7375445"/>
                  </a:lnTo>
                  <a:lnTo>
                    <a:pt x="272520" y="7392352"/>
                  </a:lnTo>
                  <a:lnTo>
                    <a:pt x="316944" y="7402962"/>
                  </a:lnTo>
                  <a:lnTo>
                    <a:pt x="361950" y="7406640"/>
                  </a:lnTo>
                  <a:lnTo>
                    <a:pt x="5711190" y="7406640"/>
                  </a:lnTo>
                  <a:lnTo>
                    <a:pt x="5756487" y="7402962"/>
                  </a:lnTo>
                  <a:lnTo>
                    <a:pt x="5801154" y="7392352"/>
                  </a:lnTo>
                  <a:lnTo>
                    <a:pt x="5844559" y="7375445"/>
                  </a:lnTo>
                  <a:lnTo>
                    <a:pt x="5886073" y="7352876"/>
                  </a:lnTo>
                  <a:lnTo>
                    <a:pt x="5925065" y="7325280"/>
                  </a:lnTo>
                  <a:lnTo>
                    <a:pt x="5960903" y="7293292"/>
                  </a:lnTo>
                  <a:lnTo>
                    <a:pt x="5992958" y="7257547"/>
                  </a:lnTo>
                  <a:lnTo>
                    <a:pt x="6020599" y="7218680"/>
                  </a:lnTo>
                  <a:lnTo>
                    <a:pt x="6043195" y="7177325"/>
                  </a:lnTo>
                  <a:lnTo>
                    <a:pt x="6060116" y="7134119"/>
                  </a:lnTo>
                  <a:lnTo>
                    <a:pt x="6070731" y="7089695"/>
                  </a:lnTo>
                  <a:lnTo>
                    <a:pt x="6074410" y="7044690"/>
                  </a:lnTo>
                  <a:lnTo>
                    <a:pt x="6074410" y="361950"/>
                  </a:lnTo>
                  <a:lnTo>
                    <a:pt x="6070731" y="316944"/>
                  </a:lnTo>
                  <a:lnTo>
                    <a:pt x="6060116" y="272520"/>
                  </a:lnTo>
                  <a:lnTo>
                    <a:pt x="6043195" y="229314"/>
                  </a:lnTo>
                  <a:lnTo>
                    <a:pt x="6020599" y="187960"/>
                  </a:lnTo>
                  <a:lnTo>
                    <a:pt x="5992958" y="149092"/>
                  </a:lnTo>
                  <a:lnTo>
                    <a:pt x="5960903" y="113347"/>
                  </a:lnTo>
                  <a:lnTo>
                    <a:pt x="5925065" y="81359"/>
                  </a:lnTo>
                  <a:lnTo>
                    <a:pt x="5886073" y="53763"/>
                  </a:lnTo>
                  <a:lnTo>
                    <a:pt x="5844559" y="31194"/>
                  </a:lnTo>
                  <a:lnTo>
                    <a:pt x="5801154" y="14287"/>
                  </a:lnTo>
                  <a:lnTo>
                    <a:pt x="5756487" y="3677"/>
                  </a:lnTo>
                  <a:lnTo>
                    <a:pt x="5711190" y="0"/>
                  </a:lnTo>
                  <a:lnTo>
                    <a:pt x="361950" y="0"/>
                  </a:lnTo>
                  <a:close/>
                </a:path>
              </a:pathLst>
            </a:custGeom>
            <a:ln w="3665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" name="object 5"/>
            <p:cNvSpPr/>
            <p:nvPr/>
          </p:nvSpPr>
          <p:spPr>
            <a:xfrm>
              <a:off x="89611" y="37553"/>
              <a:ext cx="6111240" cy="7443470"/>
            </a:xfrm>
            <a:custGeom>
              <a:avLst/>
              <a:gdLst/>
              <a:ahLst/>
              <a:cxnLst/>
              <a:rect l="l" t="t" r="r" b="b"/>
              <a:pathLst>
                <a:path w="6111240" h="7443470">
                  <a:moveTo>
                    <a:pt x="36664" y="18326"/>
                  </a:moveTo>
                  <a:lnTo>
                    <a:pt x="31292" y="5372"/>
                  </a:lnTo>
                  <a:lnTo>
                    <a:pt x="18338" y="0"/>
                  </a:lnTo>
                  <a:lnTo>
                    <a:pt x="5372" y="5372"/>
                  </a:lnTo>
                  <a:lnTo>
                    <a:pt x="0" y="18326"/>
                  </a:lnTo>
                  <a:lnTo>
                    <a:pt x="5372" y="31292"/>
                  </a:lnTo>
                  <a:lnTo>
                    <a:pt x="18338" y="36664"/>
                  </a:lnTo>
                  <a:lnTo>
                    <a:pt x="31292" y="31292"/>
                  </a:lnTo>
                  <a:lnTo>
                    <a:pt x="36664" y="18326"/>
                  </a:lnTo>
                  <a:close/>
                </a:path>
                <a:path w="6111240" h="7443470">
                  <a:moveTo>
                    <a:pt x="6111075" y="7424966"/>
                  </a:moveTo>
                  <a:lnTo>
                    <a:pt x="6105703" y="7412012"/>
                  </a:lnTo>
                  <a:lnTo>
                    <a:pt x="6092749" y="7406640"/>
                  </a:lnTo>
                  <a:lnTo>
                    <a:pt x="6079782" y="7412012"/>
                  </a:lnTo>
                  <a:lnTo>
                    <a:pt x="6074410" y="7424966"/>
                  </a:lnTo>
                  <a:lnTo>
                    <a:pt x="6079782" y="7437933"/>
                  </a:lnTo>
                  <a:lnTo>
                    <a:pt x="6092749" y="7443305"/>
                  </a:lnTo>
                  <a:lnTo>
                    <a:pt x="6105703" y="7437933"/>
                  </a:lnTo>
                  <a:lnTo>
                    <a:pt x="6111075" y="7424966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467360" y="14351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63500" y="0"/>
                  </a:lnTo>
                  <a:lnTo>
                    <a:pt x="0" y="64770"/>
                  </a:lnTo>
                  <a:lnTo>
                    <a:pt x="0" y="914400"/>
                  </a:lnTo>
                  <a:lnTo>
                    <a:pt x="849630" y="914400"/>
                  </a:lnTo>
                  <a:lnTo>
                    <a:pt x="914400" y="8509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467360" y="14351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914400"/>
                  </a:moveTo>
                  <a:lnTo>
                    <a:pt x="0" y="64770"/>
                  </a:lnTo>
                  <a:lnTo>
                    <a:pt x="63500" y="0"/>
                  </a:lnTo>
                  <a:lnTo>
                    <a:pt x="914400" y="0"/>
                  </a:lnTo>
                  <a:lnTo>
                    <a:pt x="914400" y="850900"/>
                  </a:lnTo>
                  <a:lnTo>
                    <a:pt x="849630" y="914400"/>
                  </a:lnTo>
                  <a:lnTo>
                    <a:pt x="0" y="914400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467360" y="143510"/>
              <a:ext cx="914400" cy="64769"/>
            </a:xfrm>
            <a:custGeom>
              <a:avLst/>
              <a:gdLst/>
              <a:ahLst/>
              <a:cxnLst/>
              <a:rect l="l" t="t" r="r" b="b"/>
              <a:pathLst>
                <a:path w="914400" h="64770">
                  <a:moveTo>
                    <a:pt x="914400" y="0"/>
                  </a:moveTo>
                  <a:lnTo>
                    <a:pt x="63500" y="0"/>
                  </a:lnTo>
                  <a:lnTo>
                    <a:pt x="0" y="64770"/>
                  </a:lnTo>
                  <a:lnTo>
                    <a:pt x="849630" y="6477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8AAFD8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467360" y="143510"/>
              <a:ext cx="914400" cy="64769"/>
            </a:xfrm>
            <a:custGeom>
              <a:avLst/>
              <a:gdLst/>
              <a:ahLst/>
              <a:cxnLst/>
              <a:rect l="l" t="t" r="r" b="b"/>
              <a:pathLst>
                <a:path w="914400" h="64770">
                  <a:moveTo>
                    <a:pt x="0" y="64770"/>
                  </a:moveTo>
                  <a:lnTo>
                    <a:pt x="63500" y="0"/>
                  </a:lnTo>
                  <a:lnTo>
                    <a:pt x="914400" y="0"/>
                  </a:lnTo>
                  <a:lnTo>
                    <a:pt x="849630" y="64770"/>
                  </a:lnTo>
                  <a:lnTo>
                    <a:pt x="0" y="64770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6990" y="143510"/>
              <a:ext cx="64769" cy="914400"/>
            </a:xfrm>
            <a:custGeom>
              <a:avLst/>
              <a:gdLst/>
              <a:ahLst/>
              <a:cxnLst/>
              <a:rect l="l" t="t" r="r" b="b"/>
              <a:pathLst>
                <a:path w="64769" h="914400">
                  <a:moveTo>
                    <a:pt x="64769" y="0"/>
                  </a:moveTo>
                  <a:lnTo>
                    <a:pt x="0" y="64770"/>
                  </a:lnTo>
                  <a:lnTo>
                    <a:pt x="0" y="914400"/>
                  </a:lnTo>
                  <a:lnTo>
                    <a:pt x="64769" y="850900"/>
                  </a:lnTo>
                  <a:lnTo>
                    <a:pt x="64769" y="0"/>
                  </a:lnTo>
                  <a:close/>
                </a:path>
              </a:pathLst>
            </a:custGeom>
            <a:solidFill>
              <a:srgbClr val="5A7EA5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6990" y="143510"/>
              <a:ext cx="64769" cy="914400"/>
            </a:xfrm>
            <a:custGeom>
              <a:avLst/>
              <a:gdLst/>
              <a:ahLst/>
              <a:cxnLst/>
              <a:rect l="l" t="t" r="r" b="b"/>
              <a:pathLst>
                <a:path w="64769" h="914400">
                  <a:moveTo>
                    <a:pt x="0" y="914400"/>
                  </a:moveTo>
                  <a:lnTo>
                    <a:pt x="0" y="64770"/>
                  </a:lnTo>
                  <a:lnTo>
                    <a:pt x="64769" y="0"/>
                  </a:lnTo>
                  <a:lnTo>
                    <a:pt x="64769" y="850900"/>
                  </a:lnTo>
                  <a:lnTo>
                    <a:pt x="0" y="914400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951232" y="427616"/>
            <a:ext cx="758990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spc="-9" dirty="0">
                <a:latin typeface="Liberation Sans"/>
                <a:cs typeface="Liberation Sans"/>
              </a:rPr>
              <a:t>28*28*3</a:t>
            </a:r>
            <a:endParaRPr sz="1634">
              <a:latin typeface="Liberation Sans"/>
              <a:cs typeface="Liberation San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106834" y="1183724"/>
            <a:ext cx="507146" cy="481789"/>
            <a:chOff x="646430" y="1304289"/>
            <a:chExt cx="558800" cy="530860"/>
          </a:xfrm>
        </p:grpSpPr>
        <p:sp>
          <p:nvSpPr>
            <p:cNvPr id="14" name="object 14"/>
            <p:cNvSpPr/>
            <p:nvPr/>
          </p:nvSpPr>
          <p:spPr>
            <a:xfrm>
              <a:off x="646430" y="1304289"/>
              <a:ext cx="558800" cy="530860"/>
            </a:xfrm>
            <a:custGeom>
              <a:avLst/>
              <a:gdLst/>
              <a:ahLst/>
              <a:cxnLst/>
              <a:rect l="l" t="t" r="r" b="b"/>
              <a:pathLst>
                <a:path w="558800" h="530860">
                  <a:moveTo>
                    <a:pt x="558800" y="0"/>
                  </a:moveTo>
                  <a:lnTo>
                    <a:pt x="36829" y="0"/>
                  </a:lnTo>
                  <a:lnTo>
                    <a:pt x="0" y="36830"/>
                  </a:lnTo>
                  <a:lnTo>
                    <a:pt x="0" y="530860"/>
                  </a:lnTo>
                  <a:lnTo>
                    <a:pt x="521970" y="530860"/>
                  </a:lnTo>
                  <a:lnTo>
                    <a:pt x="558800" y="49276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646430" y="1304289"/>
              <a:ext cx="558800" cy="530860"/>
            </a:xfrm>
            <a:custGeom>
              <a:avLst/>
              <a:gdLst/>
              <a:ahLst/>
              <a:cxnLst/>
              <a:rect l="l" t="t" r="r" b="b"/>
              <a:pathLst>
                <a:path w="558800" h="530860">
                  <a:moveTo>
                    <a:pt x="0" y="530860"/>
                  </a:moveTo>
                  <a:lnTo>
                    <a:pt x="0" y="36830"/>
                  </a:lnTo>
                  <a:lnTo>
                    <a:pt x="36829" y="0"/>
                  </a:lnTo>
                  <a:lnTo>
                    <a:pt x="558800" y="0"/>
                  </a:lnTo>
                  <a:lnTo>
                    <a:pt x="558800" y="492760"/>
                  </a:lnTo>
                  <a:lnTo>
                    <a:pt x="521970" y="530860"/>
                  </a:lnTo>
                  <a:lnTo>
                    <a:pt x="0" y="530860"/>
                  </a:lnTo>
                  <a:close/>
                </a:path>
              </a:pathLst>
            </a:custGeom>
            <a:ln w="3175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646430" y="1304289"/>
              <a:ext cx="558800" cy="36830"/>
            </a:xfrm>
            <a:custGeom>
              <a:avLst/>
              <a:gdLst/>
              <a:ahLst/>
              <a:cxnLst/>
              <a:rect l="l" t="t" r="r" b="b"/>
              <a:pathLst>
                <a:path w="558800" h="36830">
                  <a:moveTo>
                    <a:pt x="558800" y="0"/>
                  </a:moveTo>
                  <a:lnTo>
                    <a:pt x="36829" y="0"/>
                  </a:lnTo>
                  <a:lnTo>
                    <a:pt x="0" y="36830"/>
                  </a:lnTo>
                  <a:lnTo>
                    <a:pt x="521970" y="3683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A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" name="object 17"/>
            <p:cNvSpPr/>
            <p:nvPr/>
          </p:nvSpPr>
          <p:spPr>
            <a:xfrm>
              <a:off x="646430" y="1304289"/>
              <a:ext cx="558800" cy="36830"/>
            </a:xfrm>
            <a:custGeom>
              <a:avLst/>
              <a:gdLst/>
              <a:ahLst/>
              <a:cxnLst/>
              <a:rect l="l" t="t" r="r" b="b"/>
              <a:pathLst>
                <a:path w="558800" h="36830">
                  <a:moveTo>
                    <a:pt x="0" y="36830"/>
                  </a:moveTo>
                  <a:lnTo>
                    <a:pt x="36829" y="0"/>
                  </a:lnTo>
                  <a:lnTo>
                    <a:pt x="558800" y="0"/>
                  </a:lnTo>
                  <a:lnTo>
                    <a:pt x="521970" y="36830"/>
                  </a:lnTo>
                  <a:lnTo>
                    <a:pt x="0" y="36830"/>
                  </a:lnTo>
                  <a:close/>
                </a:path>
              </a:pathLst>
            </a:custGeom>
            <a:ln w="3175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1168400" y="1304289"/>
              <a:ext cx="36830" cy="530860"/>
            </a:xfrm>
            <a:custGeom>
              <a:avLst/>
              <a:gdLst/>
              <a:ahLst/>
              <a:cxnLst/>
              <a:rect l="l" t="t" r="r" b="b"/>
              <a:pathLst>
                <a:path w="36830" h="530860">
                  <a:moveTo>
                    <a:pt x="36830" y="0"/>
                  </a:moveTo>
                  <a:lnTo>
                    <a:pt x="0" y="36830"/>
                  </a:lnTo>
                  <a:lnTo>
                    <a:pt x="0" y="530860"/>
                  </a:lnTo>
                  <a:lnTo>
                    <a:pt x="36830" y="492760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CCCC7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9"/>
            <p:cNvSpPr/>
            <p:nvPr/>
          </p:nvSpPr>
          <p:spPr>
            <a:xfrm>
              <a:off x="1168400" y="1304289"/>
              <a:ext cx="36830" cy="530860"/>
            </a:xfrm>
            <a:custGeom>
              <a:avLst/>
              <a:gdLst/>
              <a:ahLst/>
              <a:cxnLst/>
              <a:rect l="l" t="t" r="r" b="b"/>
              <a:pathLst>
                <a:path w="36830" h="530860">
                  <a:moveTo>
                    <a:pt x="0" y="530860"/>
                  </a:moveTo>
                  <a:lnTo>
                    <a:pt x="0" y="36830"/>
                  </a:lnTo>
                  <a:lnTo>
                    <a:pt x="36830" y="0"/>
                  </a:lnTo>
                  <a:lnTo>
                    <a:pt x="36830" y="492760"/>
                  </a:lnTo>
                  <a:lnTo>
                    <a:pt x="0" y="530860"/>
                  </a:lnTo>
                  <a:close/>
                </a:path>
              </a:pathLst>
            </a:custGeom>
            <a:ln w="3175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121818" y="1347395"/>
            <a:ext cx="442600" cy="16520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998" dirty="0">
                <a:latin typeface="Liberation Sans"/>
                <a:cs typeface="Liberation Sans"/>
              </a:rPr>
              <a:t>[5*5]</a:t>
            </a:r>
            <a:r>
              <a:rPr sz="998" spc="-5" dirty="0">
                <a:latin typeface="Liberation Sans"/>
                <a:cs typeface="Liberation Sans"/>
              </a:rPr>
              <a:t> </a:t>
            </a:r>
            <a:r>
              <a:rPr sz="998" spc="-23" dirty="0">
                <a:latin typeface="Liberation Sans"/>
                <a:cs typeface="Liberation Sans"/>
              </a:rPr>
              <a:t>*3</a:t>
            </a:r>
            <a:endParaRPr sz="998">
              <a:latin typeface="Liberation Sans"/>
              <a:cs typeface="Liberation San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380462" y="1183724"/>
            <a:ext cx="507146" cy="481789"/>
            <a:chOff x="2049779" y="1304289"/>
            <a:chExt cx="558800" cy="530860"/>
          </a:xfrm>
        </p:grpSpPr>
        <p:sp>
          <p:nvSpPr>
            <p:cNvPr id="22" name="object 22"/>
            <p:cNvSpPr/>
            <p:nvPr/>
          </p:nvSpPr>
          <p:spPr>
            <a:xfrm>
              <a:off x="2049779" y="1304289"/>
              <a:ext cx="558800" cy="530860"/>
            </a:xfrm>
            <a:custGeom>
              <a:avLst/>
              <a:gdLst/>
              <a:ahLst/>
              <a:cxnLst/>
              <a:rect l="l" t="t" r="r" b="b"/>
              <a:pathLst>
                <a:path w="558800" h="530860">
                  <a:moveTo>
                    <a:pt x="558800" y="0"/>
                  </a:moveTo>
                  <a:lnTo>
                    <a:pt x="38100" y="0"/>
                  </a:lnTo>
                  <a:lnTo>
                    <a:pt x="0" y="36830"/>
                  </a:lnTo>
                  <a:lnTo>
                    <a:pt x="0" y="530860"/>
                  </a:lnTo>
                  <a:lnTo>
                    <a:pt x="521969" y="530860"/>
                  </a:lnTo>
                  <a:lnTo>
                    <a:pt x="558800" y="49276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2049779" y="1304289"/>
              <a:ext cx="558800" cy="530860"/>
            </a:xfrm>
            <a:custGeom>
              <a:avLst/>
              <a:gdLst/>
              <a:ahLst/>
              <a:cxnLst/>
              <a:rect l="l" t="t" r="r" b="b"/>
              <a:pathLst>
                <a:path w="558800" h="530860">
                  <a:moveTo>
                    <a:pt x="0" y="530860"/>
                  </a:moveTo>
                  <a:lnTo>
                    <a:pt x="0" y="36830"/>
                  </a:lnTo>
                  <a:lnTo>
                    <a:pt x="38100" y="0"/>
                  </a:lnTo>
                  <a:lnTo>
                    <a:pt x="558800" y="0"/>
                  </a:lnTo>
                  <a:lnTo>
                    <a:pt x="558800" y="492760"/>
                  </a:lnTo>
                  <a:lnTo>
                    <a:pt x="521969" y="530860"/>
                  </a:lnTo>
                  <a:lnTo>
                    <a:pt x="0" y="530860"/>
                  </a:lnTo>
                  <a:close/>
                </a:path>
              </a:pathLst>
            </a:custGeom>
            <a:ln w="3175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" name="object 24"/>
            <p:cNvSpPr/>
            <p:nvPr/>
          </p:nvSpPr>
          <p:spPr>
            <a:xfrm>
              <a:off x="2049779" y="1304289"/>
              <a:ext cx="558800" cy="36830"/>
            </a:xfrm>
            <a:custGeom>
              <a:avLst/>
              <a:gdLst/>
              <a:ahLst/>
              <a:cxnLst/>
              <a:rect l="l" t="t" r="r" b="b"/>
              <a:pathLst>
                <a:path w="558800" h="36830">
                  <a:moveTo>
                    <a:pt x="558800" y="0"/>
                  </a:moveTo>
                  <a:lnTo>
                    <a:pt x="38100" y="0"/>
                  </a:lnTo>
                  <a:lnTo>
                    <a:pt x="0" y="36830"/>
                  </a:lnTo>
                  <a:lnTo>
                    <a:pt x="521969" y="3683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A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" name="object 25"/>
            <p:cNvSpPr/>
            <p:nvPr/>
          </p:nvSpPr>
          <p:spPr>
            <a:xfrm>
              <a:off x="2049779" y="1304289"/>
              <a:ext cx="558800" cy="36830"/>
            </a:xfrm>
            <a:custGeom>
              <a:avLst/>
              <a:gdLst/>
              <a:ahLst/>
              <a:cxnLst/>
              <a:rect l="l" t="t" r="r" b="b"/>
              <a:pathLst>
                <a:path w="558800" h="36830">
                  <a:moveTo>
                    <a:pt x="0" y="36830"/>
                  </a:moveTo>
                  <a:lnTo>
                    <a:pt x="38100" y="0"/>
                  </a:lnTo>
                  <a:lnTo>
                    <a:pt x="558800" y="0"/>
                  </a:lnTo>
                  <a:lnTo>
                    <a:pt x="521969" y="36830"/>
                  </a:lnTo>
                  <a:lnTo>
                    <a:pt x="0" y="36830"/>
                  </a:lnTo>
                  <a:close/>
                </a:path>
              </a:pathLst>
            </a:custGeom>
            <a:ln w="3175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" name="object 26"/>
            <p:cNvSpPr/>
            <p:nvPr/>
          </p:nvSpPr>
          <p:spPr>
            <a:xfrm>
              <a:off x="2571749" y="1304289"/>
              <a:ext cx="36830" cy="530860"/>
            </a:xfrm>
            <a:custGeom>
              <a:avLst/>
              <a:gdLst/>
              <a:ahLst/>
              <a:cxnLst/>
              <a:rect l="l" t="t" r="r" b="b"/>
              <a:pathLst>
                <a:path w="36830" h="530860">
                  <a:moveTo>
                    <a:pt x="36830" y="0"/>
                  </a:moveTo>
                  <a:lnTo>
                    <a:pt x="0" y="36830"/>
                  </a:lnTo>
                  <a:lnTo>
                    <a:pt x="0" y="530860"/>
                  </a:lnTo>
                  <a:lnTo>
                    <a:pt x="36830" y="492760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CCCC7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2571749" y="1304289"/>
              <a:ext cx="36830" cy="530860"/>
            </a:xfrm>
            <a:custGeom>
              <a:avLst/>
              <a:gdLst/>
              <a:ahLst/>
              <a:cxnLst/>
              <a:rect l="l" t="t" r="r" b="b"/>
              <a:pathLst>
                <a:path w="36830" h="530860">
                  <a:moveTo>
                    <a:pt x="0" y="530860"/>
                  </a:moveTo>
                  <a:lnTo>
                    <a:pt x="0" y="36830"/>
                  </a:lnTo>
                  <a:lnTo>
                    <a:pt x="36830" y="0"/>
                  </a:lnTo>
                  <a:lnTo>
                    <a:pt x="36830" y="492760"/>
                  </a:lnTo>
                  <a:lnTo>
                    <a:pt x="0" y="530860"/>
                  </a:lnTo>
                  <a:close/>
                </a:path>
              </a:pathLst>
            </a:custGeom>
            <a:ln w="3175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396599" y="1347395"/>
            <a:ext cx="441447" cy="16520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998" dirty="0">
                <a:latin typeface="Liberation Sans"/>
                <a:cs typeface="Liberation Sans"/>
              </a:rPr>
              <a:t>[5*5]</a:t>
            </a:r>
            <a:r>
              <a:rPr sz="998" spc="-5" dirty="0">
                <a:latin typeface="Liberation Sans"/>
                <a:cs typeface="Liberation Sans"/>
              </a:rPr>
              <a:t> </a:t>
            </a:r>
            <a:r>
              <a:rPr sz="998" spc="-23" dirty="0">
                <a:latin typeface="Liberation Sans"/>
                <a:cs typeface="Liberation Sans"/>
              </a:rPr>
              <a:t>*3</a:t>
            </a:r>
            <a:endParaRPr sz="998">
              <a:latin typeface="Liberation Sans"/>
              <a:cs typeface="Liberation San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101071" y="1058091"/>
            <a:ext cx="3714846" cy="607423"/>
            <a:chOff x="640080" y="1165860"/>
            <a:chExt cx="4093210" cy="669290"/>
          </a:xfrm>
        </p:grpSpPr>
        <p:sp>
          <p:nvSpPr>
            <p:cNvPr id="30" name="object 30"/>
            <p:cNvSpPr/>
            <p:nvPr/>
          </p:nvSpPr>
          <p:spPr>
            <a:xfrm>
              <a:off x="4174489" y="1304290"/>
              <a:ext cx="558800" cy="530860"/>
            </a:xfrm>
            <a:custGeom>
              <a:avLst/>
              <a:gdLst/>
              <a:ahLst/>
              <a:cxnLst/>
              <a:rect l="l" t="t" r="r" b="b"/>
              <a:pathLst>
                <a:path w="558800" h="530860">
                  <a:moveTo>
                    <a:pt x="558800" y="0"/>
                  </a:moveTo>
                  <a:lnTo>
                    <a:pt x="36830" y="0"/>
                  </a:lnTo>
                  <a:lnTo>
                    <a:pt x="0" y="36830"/>
                  </a:lnTo>
                  <a:lnTo>
                    <a:pt x="0" y="530860"/>
                  </a:lnTo>
                  <a:lnTo>
                    <a:pt x="521970" y="530860"/>
                  </a:lnTo>
                  <a:lnTo>
                    <a:pt x="558800" y="49276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1" name="object 31"/>
            <p:cNvSpPr/>
            <p:nvPr/>
          </p:nvSpPr>
          <p:spPr>
            <a:xfrm>
              <a:off x="4174489" y="1304290"/>
              <a:ext cx="558800" cy="530860"/>
            </a:xfrm>
            <a:custGeom>
              <a:avLst/>
              <a:gdLst/>
              <a:ahLst/>
              <a:cxnLst/>
              <a:rect l="l" t="t" r="r" b="b"/>
              <a:pathLst>
                <a:path w="558800" h="530860">
                  <a:moveTo>
                    <a:pt x="0" y="530860"/>
                  </a:moveTo>
                  <a:lnTo>
                    <a:pt x="0" y="36830"/>
                  </a:lnTo>
                  <a:lnTo>
                    <a:pt x="36830" y="0"/>
                  </a:lnTo>
                  <a:lnTo>
                    <a:pt x="558800" y="0"/>
                  </a:lnTo>
                  <a:lnTo>
                    <a:pt x="558800" y="492760"/>
                  </a:lnTo>
                  <a:lnTo>
                    <a:pt x="521970" y="530860"/>
                  </a:lnTo>
                  <a:lnTo>
                    <a:pt x="0" y="530860"/>
                  </a:lnTo>
                  <a:close/>
                </a:path>
              </a:pathLst>
            </a:custGeom>
            <a:ln w="3175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2" name="object 32"/>
            <p:cNvSpPr/>
            <p:nvPr/>
          </p:nvSpPr>
          <p:spPr>
            <a:xfrm>
              <a:off x="4174489" y="1304290"/>
              <a:ext cx="558800" cy="36830"/>
            </a:xfrm>
            <a:custGeom>
              <a:avLst/>
              <a:gdLst/>
              <a:ahLst/>
              <a:cxnLst/>
              <a:rect l="l" t="t" r="r" b="b"/>
              <a:pathLst>
                <a:path w="558800" h="36830">
                  <a:moveTo>
                    <a:pt x="558800" y="0"/>
                  </a:moveTo>
                  <a:lnTo>
                    <a:pt x="36830" y="0"/>
                  </a:lnTo>
                  <a:lnTo>
                    <a:pt x="0" y="36830"/>
                  </a:lnTo>
                  <a:lnTo>
                    <a:pt x="521970" y="3683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A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3" name="object 33"/>
            <p:cNvSpPr/>
            <p:nvPr/>
          </p:nvSpPr>
          <p:spPr>
            <a:xfrm>
              <a:off x="4174489" y="1304290"/>
              <a:ext cx="558800" cy="36830"/>
            </a:xfrm>
            <a:custGeom>
              <a:avLst/>
              <a:gdLst/>
              <a:ahLst/>
              <a:cxnLst/>
              <a:rect l="l" t="t" r="r" b="b"/>
              <a:pathLst>
                <a:path w="558800" h="36830">
                  <a:moveTo>
                    <a:pt x="0" y="36830"/>
                  </a:moveTo>
                  <a:lnTo>
                    <a:pt x="36830" y="0"/>
                  </a:lnTo>
                  <a:lnTo>
                    <a:pt x="558800" y="0"/>
                  </a:lnTo>
                  <a:lnTo>
                    <a:pt x="521970" y="36830"/>
                  </a:lnTo>
                  <a:lnTo>
                    <a:pt x="0" y="36830"/>
                  </a:lnTo>
                  <a:close/>
                </a:path>
              </a:pathLst>
            </a:custGeom>
            <a:ln w="3175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4" name="object 34"/>
            <p:cNvSpPr/>
            <p:nvPr/>
          </p:nvSpPr>
          <p:spPr>
            <a:xfrm>
              <a:off x="4696459" y="1304290"/>
              <a:ext cx="36830" cy="530860"/>
            </a:xfrm>
            <a:custGeom>
              <a:avLst/>
              <a:gdLst/>
              <a:ahLst/>
              <a:cxnLst/>
              <a:rect l="l" t="t" r="r" b="b"/>
              <a:pathLst>
                <a:path w="36829" h="530860">
                  <a:moveTo>
                    <a:pt x="36829" y="0"/>
                  </a:moveTo>
                  <a:lnTo>
                    <a:pt x="0" y="36830"/>
                  </a:lnTo>
                  <a:lnTo>
                    <a:pt x="0" y="530860"/>
                  </a:lnTo>
                  <a:lnTo>
                    <a:pt x="36829" y="492760"/>
                  </a:lnTo>
                  <a:lnTo>
                    <a:pt x="36829" y="0"/>
                  </a:lnTo>
                  <a:close/>
                </a:path>
              </a:pathLst>
            </a:custGeom>
            <a:solidFill>
              <a:srgbClr val="CCCC7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5" name="object 35"/>
            <p:cNvSpPr/>
            <p:nvPr/>
          </p:nvSpPr>
          <p:spPr>
            <a:xfrm>
              <a:off x="4696459" y="1304290"/>
              <a:ext cx="36830" cy="530860"/>
            </a:xfrm>
            <a:custGeom>
              <a:avLst/>
              <a:gdLst/>
              <a:ahLst/>
              <a:cxnLst/>
              <a:rect l="l" t="t" r="r" b="b"/>
              <a:pathLst>
                <a:path w="36829" h="530860">
                  <a:moveTo>
                    <a:pt x="0" y="530860"/>
                  </a:moveTo>
                  <a:lnTo>
                    <a:pt x="0" y="36830"/>
                  </a:lnTo>
                  <a:lnTo>
                    <a:pt x="36829" y="0"/>
                  </a:lnTo>
                  <a:lnTo>
                    <a:pt x="36829" y="492760"/>
                  </a:lnTo>
                  <a:lnTo>
                    <a:pt x="0" y="530860"/>
                  </a:lnTo>
                  <a:close/>
                </a:path>
              </a:pathLst>
            </a:custGeom>
            <a:ln w="3175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6" name="object 36"/>
            <p:cNvSpPr/>
            <p:nvPr/>
          </p:nvSpPr>
          <p:spPr>
            <a:xfrm>
              <a:off x="795020" y="1220470"/>
              <a:ext cx="3622040" cy="0"/>
            </a:xfrm>
            <a:custGeom>
              <a:avLst/>
              <a:gdLst/>
              <a:ahLst/>
              <a:cxnLst/>
              <a:rect l="l" t="t" r="r" b="b"/>
              <a:pathLst>
                <a:path w="3622040">
                  <a:moveTo>
                    <a:pt x="0" y="0"/>
                  </a:moveTo>
                  <a:lnTo>
                    <a:pt x="3622040" y="0"/>
                  </a:lnTo>
                </a:path>
              </a:pathLst>
            </a:custGeom>
            <a:ln w="31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7" name="object 37"/>
            <p:cNvSpPr/>
            <p:nvPr/>
          </p:nvSpPr>
          <p:spPr>
            <a:xfrm>
              <a:off x="640080" y="1165859"/>
              <a:ext cx="3931920" cy="107950"/>
            </a:xfrm>
            <a:custGeom>
              <a:avLst/>
              <a:gdLst/>
              <a:ahLst/>
              <a:cxnLst/>
              <a:rect l="l" t="t" r="r" b="b"/>
              <a:pathLst>
                <a:path w="3931920" h="107950">
                  <a:moveTo>
                    <a:pt x="162560" y="0"/>
                  </a:moveTo>
                  <a:lnTo>
                    <a:pt x="0" y="54610"/>
                  </a:lnTo>
                  <a:lnTo>
                    <a:pt x="162560" y="107950"/>
                  </a:lnTo>
                  <a:lnTo>
                    <a:pt x="162560" y="0"/>
                  </a:lnTo>
                  <a:close/>
                </a:path>
                <a:path w="3931920" h="107950">
                  <a:moveTo>
                    <a:pt x="3931920" y="54610"/>
                  </a:moveTo>
                  <a:lnTo>
                    <a:pt x="3769360" y="0"/>
                  </a:lnTo>
                  <a:lnTo>
                    <a:pt x="3769360" y="107950"/>
                  </a:lnTo>
                  <a:lnTo>
                    <a:pt x="3931920" y="5461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445009" y="873674"/>
            <a:ext cx="784348" cy="22105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361" b="1" dirty="0">
                <a:solidFill>
                  <a:srgbClr val="0000CC"/>
                </a:solidFill>
                <a:latin typeface="Liberation Sans"/>
                <a:cs typeface="Liberation Sans"/>
              </a:rPr>
              <a:t>32</a:t>
            </a:r>
            <a:r>
              <a:rPr sz="1361" b="1" spc="-14" dirty="0">
                <a:solidFill>
                  <a:srgbClr val="0000CC"/>
                </a:solidFill>
                <a:latin typeface="Liberation Sans"/>
                <a:cs typeface="Liberation Sans"/>
              </a:rPr>
              <a:t> </a:t>
            </a:r>
            <a:r>
              <a:rPr sz="1361" b="1" spc="-9" dirty="0">
                <a:solidFill>
                  <a:srgbClr val="0000CC"/>
                </a:solidFill>
                <a:latin typeface="Liberation Sans"/>
                <a:cs typeface="Liberation Sans"/>
              </a:rPr>
              <a:t>Filters</a:t>
            </a:r>
            <a:endParaRPr sz="1361">
              <a:latin typeface="Liberation Sans"/>
              <a:cs typeface="Liberation San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944316" y="1862610"/>
            <a:ext cx="829876" cy="829876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40" name="object 40"/>
          <p:cNvSpPr txBox="1"/>
          <p:nvPr/>
        </p:nvSpPr>
        <p:spPr>
          <a:xfrm>
            <a:off x="1944316" y="1862610"/>
            <a:ext cx="829876" cy="543693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40341" rIns="0" bIns="0" rtlCol="0">
            <a:spAutoFit/>
          </a:bodyPr>
          <a:lstStyle/>
          <a:p>
            <a:pPr>
              <a:spcBef>
                <a:spcPts val="318"/>
              </a:spcBef>
            </a:pPr>
            <a:endParaRPr sz="1634">
              <a:latin typeface="Times New Roman"/>
              <a:cs typeface="Times New Roman"/>
            </a:endParaRPr>
          </a:p>
          <a:p>
            <a:pPr marL="145234"/>
            <a:r>
              <a:rPr sz="1634" spc="-9" dirty="0">
                <a:latin typeface="Liberation Sans"/>
                <a:cs typeface="Liberation Sans"/>
              </a:rPr>
              <a:t>28*28</a:t>
            </a:r>
            <a:endParaRPr sz="1634">
              <a:latin typeface="Liberation Sans"/>
              <a:cs typeface="Liberation San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153398" y="1862610"/>
            <a:ext cx="829876" cy="829876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42" name="object 42"/>
          <p:cNvSpPr txBox="1"/>
          <p:nvPr/>
        </p:nvSpPr>
        <p:spPr>
          <a:xfrm>
            <a:off x="3153398" y="1862610"/>
            <a:ext cx="829876" cy="544857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41494" rIns="0" bIns="0" rtlCol="0">
            <a:spAutoFit/>
          </a:bodyPr>
          <a:lstStyle/>
          <a:p>
            <a:pPr>
              <a:spcBef>
                <a:spcPts val="327"/>
              </a:spcBef>
            </a:pPr>
            <a:endParaRPr sz="1634">
              <a:latin typeface="Times New Roman"/>
              <a:cs typeface="Times New Roman"/>
            </a:endParaRPr>
          </a:p>
          <a:p>
            <a:pPr marL="145234"/>
            <a:r>
              <a:rPr sz="1634" spc="-9" dirty="0">
                <a:latin typeface="Liberation Sans"/>
                <a:cs typeface="Liberation Sans"/>
              </a:rPr>
              <a:t>28*28</a:t>
            </a:r>
            <a:endParaRPr sz="1634">
              <a:latin typeface="Liberation Sans"/>
              <a:cs typeface="Liberation San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113979" y="1862610"/>
            <a:ext cx="829876" cy="831027"/>
          </a:xfrm>
          <a:custGeom>
            <a:avLst/>
            <a:gdLst/>
            <a:ahLst/>
            <a:cxnLst/>
            <a:rect l="l" t="t" r="r" b="b"/>
            <a:pathLst>
              <a:path w="914400" h="915669">
                <a:moveTo>
                  <a:pt x="0" y="915669"/>
                </a:moveTo>
                <a:lnTo>
                  <a:pt x="0" y="0"/>
                </a:lnTo>
                <a:lnTo>
                  <a:pt x="914400" y="0"/>
                </a:lnTo>
                <a:lnTo>
                  <a:pt x="914400" y="915669"/>
                </a:lnTo>
                <a:lnTo>
                  <a:pt x="0" y="915669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44" name="object 44"/>
          <p:cNvSpPr txBox="1"/>
          <p:nvPr/>
        </p:nvSpPr>
        <p:spPr>
          <a:xfrm>
            <a:off x="5113979" y="1862610"/>
            <a:ext cx="829876" cy="544857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41494" rIns="0" bIns="0" rtlCol="0">
            <a:spAutoFit/>
          </a:bodyPr>
          <a:lstStyle/>
          <a:p>
            <a:pPr>
              <a:spcBef>
                <a:spcPts val="327"/>
              </a:spcBef>
            </a:pPr>
            <a:endParaRPr sz="1634">
              <a:latin typeface="Times New Roman"/>
              <a:cs typeface="Times New Roman"/>
            </a:endParaRPr>
          </a:p>
          <a:p>
            <a:pPr marL="144658"/>
            <a:r>
              <a:rPr sz="1634" spc="-9" dirty="0">
                <a:latin typeface="Liberation Sans"/>
                <a:cs typeface="Liberation Sans"/>
              </a:rPr>
              <a:t>28*28</a:t>
            </a:r>
            <a:endParaRPr sz="1634">
              <a:latin typeface="Liberation Sans"/>
              <a:cs typeface="Liberation San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961376" y="1394652"/>
            <a:ext cx="3064776" cy="3342555"/>
            <a:chOff x="2689860" y="1536700"/>
            <a:chExt cx="3376929" cy="3683000"/>
          </a:xfrm>
        </p:grpSpPr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9860" y="1536700"/>
              <a:ext cx="91439" cy="9271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70200" y="1537970"/>
              <a:ext cx="91439" cy="9143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50540" y="1537970"/>
              <a:ext cx="91440" cy="9143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66440" y="1537970"/>
              <a:ext cx="91439" cy="9143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6780" y="1537970"/>
              <a:ext cx="91440" cy="9143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27120" y="1537970"/>
              <a:ext cx="91439" cy="92709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507989" y="4690110"/>
              <a:ext cx="558800" cy="529590"/>
            </a:xfrm>
            <a:custGeom>
              <a:avLst/>
              <a:gdLst/>
              <a:ahLst/>
              <a:cxnLst/>
              <a:rect l="l" t="t" r="r" b="b"/>
              <a:pathLst>
                <a:path w="558800" h="529589">
                  <a:moveTo>
                    <a:pt x="558800" y="0"/>
                  </a:moveTo>
                  <a:lnTo>
                    <a:pt x="152400" y="0"/>
                  </a:lnTo>
                  <a:lnTo>
                    <a:pt x="0" y="152400"/>
                  </a:lnTo>
                  <a:lnTo>
                    <a:pt x="0" y="529589"/>
                  </a:lnTo>
                  <a:lnTo>
                    <a:pt x="406400" y="529589"/>
                  </a:lnTo>
                  <a:lnTo>
                    <a:pt x="558800" y="377189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3" name="object 53"/>
            <p:cNvSpPr/>
            <p:nvPr/>
          </p:nvSpPr>
          <p:spPr>
            <a:xfrm>
              <a:off x="5507989" y="4690110"/>
              <a:ext cx="558800" cy="529590"/>
            </a:xfrm>
            <a:custGeom>
              <a:avLst/>
              <a:gdLst/>
              <a:ahLst/>
              <a:cxnLst/>
              <a:rect l="l" t="t" r="r" b="b"/>
              <a:pathLst>
                <a:path w="558800" h="529589">
                  <a:moveTo>
                    <a:pt x="0" y="529589"/>
                  </a:moveTo>
                  <a:lnTo>
                    <a:pt x="0" y="152400"/>
                  </a:lnTo>
                  <a:lnTo>
                    <a:pt x="152400" y="0"/>
                  </a:lnTo>
                  <a:lnTo>
                    <a:pt x="558800" y="0"/>
                  </a:lnTo>
                  <a:lnTo>
                    <a:pt x="558800" y="377189"/>
                  </a:lnTo>
                  <a:lnTo>
                    <a:pt x="406400" y="529589"/>
                  </a:lnTo>
                  <a:lnTo>
                    <a:pt x="0" y="529589"/>
                  </a:lnTo>
                  <a:close/>
                </a:path>
              </a:pathLst>
            </a:custGeom>
            <a:ln w="3175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4" name="object 54"/>
            <p:cNvSpPr/>
            <p:nvPr/>
          </p:nvSpPr>
          <p:spPr>
            <a:xfrm>
              <a:off x="5507989" y="4690110"/>
              <a:ext cx="558800" cy="152400"/>
            </a:xfrm>
            <a:custGeom>
              <a:avLst/>
              <a:gdLst/>
              <a:ahLst/>
              <a:cxnLst/>
              <a:rect l="l" t="t" r="r" b="b"/>
              <a:pathLst>
                <a:path w="558800" h="152400">
                  <a:moveTo>
                    <a:pt x="558800" y="0"/>
                  </a:moveTo>
                  <a:lnTo>
                    <a:pt x="152400" y="0"/>
                  </a:lnTo>
                  <a:lnTo>
                    <a:pt x="0" y="152400"/>
                  </a:lnTo>
                  <a:lnTo>
                    <a:pt x="406400" y="1524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A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5" name="object 55"/>
            <p:cNvSpPr/>
            <p:nvPr/>
          </p:nvSpPr>
          <p:spPr>
            <a:xfrm>
              <a:off x="5507989" y="4690110"/>
              <a:ext cx="558800" cy="152400"/>
            </a:xfrm>
            <a:custGeom>
              <a:avLst/>
              <a:gdLst/>
              <a:ahLst/>
              <a:cxnLst/>
              <a:rect l="l" t="t" r="r" b="b"/>
              <a:pathLst>
                <a:path w="558800" h="152400">
                  <a:moveTo>
                    <a:pt x="0" y="152400"/>
                  </a:moveTo>
                  <a:lnTo>
                    <a:pt x="152400" y="0"/>
                  </a:lnTo>
                  <a:lnTo>
                    <a:pt x="558800" y="0"/>
                  </a:lnTo>
                  <a:lnTo>
                    <a:pt x="406400" y="152400"/>
                  </a:lnTo>
                  <a:lnTo>
                    <a:pt x="0" y="152400"/>
                  </a:lnTo>
                  <a:close/>
                </a:path>
              </a:pathLst>
            </a:custGeom>
            <a:ln w="3175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6" name="object 56"/>
            <p:cNvSpPr/>
            <p:nvPr/>
          </p:nvSpPr>
          <p:spPr>
            <a:xfrm>
              <a:off x="5914389" y="4690110"/>
              <a:ext cx="152400" cy="529590"/>
            </a:xfrm>
            <a:custGeom>
              <a:avLst/>
              <a:gdLst/>
              <a:ahLst/>
              <a:cxnLst/>
              <a:rect l="l" t="t" r="r" b="b"/>
              <a:pathLst>
                <a:path w="152400" h="529589">
                  <a:moveTo>
                    <a:pt x="152400" y="0"/>
                  </a:moveTo>
                  <a:lnTo>
                    <a:pt x="0" y="152400"/>
                  </a:lnTo>
                  <a:lnTo>
                    <a:pt x="0" y="529589"/>
                  </a:lnTo>
                  <a:lnTo>
                    <a:pt x="152400" y="37718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CC7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7" name="object 57"/>
            <p:cNvSpPr/>
            <p:nvPr/>
          </p:nvSpPr>
          <p:spPr>
            <a:xfrm>
              <a:off x="5914389" y="4690110"/>
              <a:ext cx="152400" cy="529590"/>
            </a:xfrm>
            <a:custGeom>
              <a:avLst/>
              <a:gdLst/>
              <a:ahLst/>
              <a:cxnLst/>
              <a:rect l="l" t="t" r="r" b="b"/>
              <a:pathLst>
                <a:path w="152400" h="529589">
                  <a:moveTo>
                    <a:pt x="0" y="529589"/>
                  </a:moveTo>
                  <a:lnTo>
                    <a:pt x="0" y="152400"/>
                  </a:lnTo>
                  <a:lnTo>
                    <a:pt x="152400" y="0"/>
                  </a:lnTo>
                  <a:lnTo>
                    <a:pt x="152400" y="377189"/>
                  </a:lnTo>
                  <a:lnTo>
                    <a:pt x="0" y="529589"/>
                  </a:lnTo>
                  <a:close/>
                </a:path>
              </a:pathLst>
            </a:custGeom>
            <a:ln w="3175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596230" y="4400645"/>
            <a:ext cx="213808" cy="31941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lnSpc>
                <a:spcPts val="1157"/>
              </a:lnSpc>
              <a:spcBef>
                <a:spcPts val="91"/>
              </a:spcBef>
            </a:pPr>
            <a:r>
              <a:rPr sz="998" spc="-23" dirty="0">
                <a:latin typeface="Liberation Sans"/>
                <a:cs typeface="Liberation Sans"/>
              </a:rPr>
              <a:t>5*5</a:t>
            </a:r>
            <a:endParaRPr sz="998">
              <a:latin typeface="Liberation Sans"/>
              <a:cs typeface="Liberation Sans"/>
            </a:endParaRPr>
          </a:p>
          <a:p>
            <a:pPr marL="11527">
              <a:lnSpc>
                <a:spcPts val="1157"/>
              </a:lnSpc>
            </a:pPr>
            <a:r>
              <a:rPr sz="998" spc="-23" dirty="0">
                <a:latin typeface="Liberation Sans"/>
                <a:cs typeface="Liberation Sans"/>
              </a:rPr>
              <a:t>*32</a:t>
            </a:r>
            <a:endParaRPr sz="998">
              <a:latin typeface="Liberation Sans"/>
              <a:cs typeface="Liberation Sans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937401" y="4129783"/>
            <a:ext cx="5044952" cy="421853"/>
            <a:chOff x="459740" y="4550409"/>
            <a:chExt cx="5558790" cy="464820"/>
          </a:xfrm>
        </p:grpSpPr>
        <p:pic>
          <p:nvPicPr>
            <p:cNvPr id="60" name="object 6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70200" y="4921249"/>
              <a:ext cx="91439" cy="9271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0540" y="4922519"/>
              <a:ext cx="91440" cy="9144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30879" y="4922519"/>
              <a:ext cx="91440" cy="9144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6779" y="4922519"/>
              <a:ext cx="91440" cy="9144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27119" y="4922519"/>
              <a:ext cx="91439" cy="9144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07460" y="4922519"/>
              <a:ext cx="91439" cy="9144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22090" y="4922519"/>
              <a:ext cx="92710" cy="9144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2430" y="4922519"/>
              <a:ext cx="92710" cy="9144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82769" y="4922519"/>
              <a:ext cx="92709" cy="9144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98669" y="4922519"/>
              <a:ext cx="92709" cy="9144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79010" y="4922519"/>
              <a:ext cx="92710" cy="91440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59349" y="4922519"/>
              <a:ext cx="92710" cy="9271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614680" y="4605019"/>
              <a:ext cx="5248910" cy="0"/>
            </a:xfrm>
            <a:custGeom>
              <a:avLst/>
              <a:gdLst/>
              <a:ahLst/>
              <a:cxnLst/>
              <a:rect l="l" t="t" r="r" b="b"/>
              <a:pathLst>
                <a:path w="5248910">
                  <a:moveTo>
                    <a:pt x="0" y="0"/>
                  </a:moveTo>
                  <a:lnTo>
                    <a:pt x="5248910" y="0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3" name="object 73"/>
            <p:cNvSpPr/>
            <p:nvPr/>
          </p:nvSpPr>
          <p:spPr>
            <a:xfrm>
              <a:off x="459740" y="4550409"/>
              <a:ext cx="5558790" cy="107950"/>
            </a:xfrm>
            <a:custGeom>
              <a:avLst/>
              <a:gdLst/>
              <a:ahLst/>
              <a:cxnLst/>
              <a:rect l="l" t="t" r="r" b="b"/>
              <a:pathLst>
                <a:path w="5558790" h="107950">
                  <a:moveTo>
                    <a:pt x="162560" y="0"/>
                  </a:moveTo>
                  <a:lnTo>
                    <a:pt x="0" y="54610"/>
                  </a:lnTo>
                  <a:lnTo>
                    <a:pt x="162560" y="107950"/>
                  </a:lnTo>
                  <a:lnTo>
                    <a:pt x="162560" y="0"/>
                  </a:lnTo>
                  <a:close/>
                </a:path>
                <a:path w="5558790" h="107950">
                  <a:moveTo>
                    <a:pt x="5558790" y="54610"/>
                  </a:moveTo>
                  <a:lnTo>
                    <a:pt x="5396230" y="0"/>
                  </a:lnTo>
                  <a:lnTo>
                    <a:pt x="5396230" y="107950"/>
                  </a:lnTo>
                  <a:lnTo>
                    <a:pt x="5558790" y="54610"/>
                  </a:lnTo>
                  <a:close/>
                </a:path>
              </a:pathLst>
            </a:custGeom>
            <a:solidFill>
              <a:srgbClr val="3364A3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4392449" y="3944214"/>
            <a:ext cx="784348" cy="22105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361" b="1" dirty="0">
                <a:solidFill>
                  <a:srgbClr val="0000CC"/>
                </a:solidFill>
                <a:latin typeface="Liberation Sans"/>
                <a:cs typeface="Liberation Sans"/>
              </a:rPr>
              <a:t>64</a:t>
            </a:r>
            <a:r>
              <a:rPr sz="1361" b="1" spc="-14" dirty="0">
                <a:solidFill>
                  <a:srgbClr val="0000CC"/>
                </a:solidFill>
                <a:latin typeface="Liberation Sans"/>
                <a:cs typeface="Liberation Sans"/>
              </a:rPr>
              <a:t> </a:t>
            </a:r>
            <a:r>
              <a:rPr sz="1361" b="1" spc="-9" dirty="0">
                <a:solidFill>
                  <a:srgbClr val="0000CC"/>
                </a:solidFill>
                <a:latin typeface="Liberation Sans"/>
                <a:cs typeface="Liberation Sans"/>
              </a:rPr>
              <a:t>Filters</a:t>
            </a:r>
            <a:endParaRPr sz="1361">
              <a:latin typeface="Liberation Sans"/>
              <a:cs typeface="Liberation San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944316" y="3394422"/>
            <a:ext cx="654680" cy="622407"/>
          </a:xfrm>
          <a:custGeom>
            <a:avLst/>
            <a:gdLst/>
            <a:ahLst/>
            <a:cxnLst/>
            <a:rect l="l" t="t" r="r" b="b"/>
            <a:pathLst>
              <a:path w="721360" h="685800">
                <a:moveTo>
                  <a:pt x="0" y="685800"/>
                </a:moveTo>
                <a:lnTo>
                  <a:pt x="0" y="0"/>
                </a:lnTo>
                <a:lnTo>
                  <a:pt x="721360" y="0"/>
                </a:lnTo>
                <a:lnTo>
                  <a:pt x="72136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76" name="object 76"/>
          <p:cNvSpPr txBox="1"/>
          <p:nvPr/>
        </p:nvSpPr>
        <p:spPr>
          <a:xfrm>
            <a:off x="1944316" y="3394422"/>
            <a:ext cx="654680" cy="404493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40917" rIns="0" bIns="0" rtlCol="0">
            <a:spAutoFit/>
          </a:bodyPr>
          <a:lstStyle/>
          <a:p>
            <a:pPr>
              <a:spcBef>
                <a:spcPts val="322"/>
              </a:spcBef>
            </a:pPr>
            <a:endParaRPr sz="1180">
              <a:latin typeface="Times New Roman"/>
              <a:cs typeface="Times New Roman"/>
            </a:endParaRPr>
          </a:p>
          <a:p>
            <a:pPr marL="132555"/>
            <a:r>
              <a:rPr sz="1180" spc="-9" dirty="0">
                <a:latin typeface="Liberation Sans"/>
                <a:cs typeface="Liberation Sans"/>
              </a:rPr>
              <a:t>14*14</a:t>
            </a:r>
            <a:endParaRPr sz="1180">
              <a:latin typeface="Liberation Sans"/>
              <a:cs typeface="Liberation San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728088" y="3394422"/>
            <a:ext cx="654680" cy="622407"/>
          </a:xfrm>
          <a:custGeom>
            <a:avLst/>
            <a:gdLst/>
            <a:ahLst/>
            <a:cxnLst/>
            <a:rect l="l" t="t" r="r" b="b"/>
            <a:pathLst>
              <a:path w="721360" h="685800">
                <a:moveTo>
                  <a:pt x="0" y="685800"/>
                </a:moveTo>
                <a:lnTo>
                  <a:pt x="0" y="0"/>
                </a:lnTo>
                <a:lnTo>
                  <a:pt x="721360" y="0"/>
                </a:lnTo>
                <a:lnTo>
                  <a:pt x="72136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78" name="object 78"/>
          <p:cNvSpPr txBox="1"/>
          <p:nvPr/>
        </p:nvSpPr>
        <p:spPr>
          <a:xfrm>
            <a:off x="2728088" y="3394422"/>
            <a:ext cx="654680" cy="404493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40917" rIns="0" bIns="0" rtlCol="0">
            <a:spAutoFit/>
          </a:bodyPr>
          <a:lstStyle/>
          <a:p>
            <a:pPr>
              <a:spcBef>
                <a:spcPts val="322"/>
              </a:spcBef>
            </a:pPr>
            <a:endParaRPr sz="1180">
              <a:latin typeface="Times New Roman"/>
              <a:cs typeface="Times New Roman"/>
            </a:endParaRPr>
          </a:p>
          <a:p>
            <a:pPr marL="132555"/>
            <a:r>
              <a:rPr sz="1180" spc="-9" dirty="0">
                <a:latin typeface="Liberation Sans"/>
                <a:cs typeface="Liberation Sans"/>
              </a:rPr>
              <a:t>14*14</a:t>
            </a:r>
            <a:endParaRPr sz="1180">
              <a:latin typeface="Liberation Sans"/>
              <a:cs typeface="Liberation San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3610982" y="3394422"/>
            <a:ext cx="654680" cy="622407"/>
          </a:xfrm>
          <a:custGeom>
            <a:avLst/>
            <a:gdLst/>
            <a:ahLst/>
            <a:cxnLst/>
            <a:rect l="l" t="t" r="r" b="b"/>
            <a:pathLst>
              <a:path w="721360" h="685800">
                <a:moveTo>
                  <a:pt x="0" y="685800"/>
                </a:moveTo>
                <a:lnTo>
                  <a:pt x="0" y="0"/>
                </a:lnTo>
                <a:lnTo>
                  <a:pt x="721359" y="0"/>
                </a:lnTo>
                <a:lnTo>
                  <a:pt x="721359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80" name="object 80"/>
          <p:cNvSpPr txBox="1"/>
          <p:nvPr/>
        </p:nvSpPr>
        <p:spPr>
          <a:xfrm>
            <a:off x="3610982" y="3394422"/>
            <a:ext cx="654680" cy="404493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40917" rIns="0" bIns="0" rtlCol="0">
            <a:spAutoFit/>
          </a:bodyPr>
          <a:lstStyle/>
          <a:p>
            <a:pPr>
              <a:spcBef>
                <a:spcPts val="322"/>
              </a:spcBef>
            </a:pPr>
            <a:endParaRPr sz="1180">
              <a:latin typeface="Times New Roman"/>
              <a:cs typeface="Times New Roman"/>
            </a:endParaRPr>
          </a:p>
          <a:p>
            <a:pPr marL="131402"/>
            <a:r>
              <a:rPr sz="1180" spc="-9" dirty="0">
                <a:latin typeface="Liberation Sans"/>
                <a:cs typeface="Liberation Sans"/>
              </a:rPr>
              <a:t>14*14</a:t>
            </a:r>
            <a:endParaRPr sz="1180">
              <a:latin typeface="Liberation Sans"/>
              <a:cs typeface="Liberation San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5309922" y="3394422"/>
            <a:ext cx="654680" cy="622407"/>
          </a:xfrm>
          <a:custGeom>
            <a:avLst/>
            <a:gdLst/>
            <a:ahLst/>
            <a:cxnLst/>
            <a:rect l="l" t="t" r="r" b="b"/>
            <a:pathLst>
              <a:path w="721360" h="685800">
                <a:moveTo>
                  <a:pt x="0" y="685800"/>
                </a:moveTo>
                <a:lnTo>
                  <a:pt x="0" y="0"/>
                </a:lnTo>
                <a:lnTo>
                  <a:pt x="721360" y="0"/>
                </a:lnTo>
                <a:lnTo>
                  <a:pt x="72136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82" name="object 82"/>
          <p:cNvSpPr txBox="1"/>
          <p:nvPr/>
        </p:nvSpPr>
        <p:spPr>
          <a:xfrm>
            <a:off x="5309922" y="3394422"/>
            <a:ext cx="654680" cy="404493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40917" rIns="0" bIns="0" rtlCol="0">
            <a:spAutoFit/>
          </a:bodyPr>
          <a:lstStyle/>
          <a:p>
            <a:pPr>
              <a:spcBef>
                <a:spcPts val="322"/>
              </a:spcBef>
            </a:pPr>
            <a:endParaRPr sz="1180">
              <a:latin typeface="Times New Roman"/>
              <a:cs typeface="Times New Roman"/>
            </a:endParaRPr>
          </a:p>
          <a:p>
            <a:pPr marL="130826"/>
            <a:r>
              <a:rPr sz="1180" spc="-9" dirty="0">
                <a:latin typeface="Liberation Sans"/>
                <a:cs typeface="Liberation Sans"/>
              </a:rPr>
              <a:t>14*14</a:t>
            </a:r>
            <a:endParaRPr sz="1180">
              <a:latin typeface="Liberation Sans"/>
              <a:cs typeface="Liberation San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878618" y="4865146"/>
            <a:ext cx="654680" cy="622407"/>
          </a:xfrm>
          <a:custGeom>
            <a:avLst/>
            <a:gdLst/>
            <a:ahLst/>
            <a:cxnLst/>
            <a:rect l="l" t="t" r="r" b="b"/>
            <a:pathLst>
              <a:path w="721360" h="685800">
                <a:moveTo>
                  <a:pt x="0" y="685799"/>
                </a:moveTo>
                <a:lnTo>
                  <a:pt x="0" y="0"/>
                </a:lnTo>
                <a:lnTo>
                  <a:pt x="721360" y="0"/>
                </a:lnTo>
                <a:lnTo>
                  <a:pt x="721360" y="685799"/>
                </a:lnTo>
                <a:lnTo>
                  <a:pt x="0" y="685799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84" name="object 84"/>
          <p:cNvSpPr txBox="1"/>
          <p:nvPr/>
        </p:nvSpPr>
        <p:spPr>
          <a:xfrm>
            <a:off x="1878618" y="4865146"/>
            <a:ext cx="654680" cy="404493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40917" rIns="0" bIns="0" rtlCol="0">
            <a:spAutoFit/>
          </a:bodyPr>
          <a:lstStyle/>
          <a:p>
            <a:pPr>
              <a:spcBef>
                <a:spcPts val="322"/>
              </a:spcBef>
            </a:pPr>
            <a:endParaRPr sz="1180">
              <a:latin typeface="Times New Roman"/>
              <a:cs typeface="Times New Roman"/>
            </a:endParaRPr>
          </a:p>
          <a:p>
            <a:pPr marL="132555"/>
            <a:r>
              <a:rPr sz="1180" spc="-9" dirty="0">
                <a:latin typeface="Liberation Sans"/>
                <a:cs typeface="Liberation Sans"/>
              </a:rPr>
              <a:t>14*14</a:t>
            </a:r>
            <a:endParaRPr sz="1180">
              <a:latin typeface="Liberation Sans"/>
              <a:cs typeface="Liberation Sans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663541" y="4865146"/>
            <a:ext cx="654680" cy="622407"/>
          </a:xfrm>
          <a:custGeom>
            <a:avLst/>
            <a:gdLst/>
            <a:ahLst/>
            <a:cxnLst/>
            <a:rect l="l" t="t" r="r" b="b"/>
            <a:pathLst>
              <a:path w="721360" h="685800">
                <a:moveTo>
                  <a:pt x="0" y="685799"/>
                </a:moveTo>
                <a:lnTo>
                  <a:pt x="0" y="0"/>
                </a:lnTo>
                <a:lnTo>
                  <a:pt x="721360" y="0"/>
                </a:lnTo>
                <a:lnTo>
                  <a:pt x="721360" y="685799"/>
                </a:lnTo>
                <a:lnTo>
                  <a:pt x="0" y="685799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86" name="object 86"/>
          <p:cNvSpPr txBox="1"/>
          <p:nvPr/>
        </p:nvSpPr>
        <p:spPr>
          <a:xfrm>
            <a:off x="2663541" y="4865146"/>
            <a:ext cx="654680" cy="404493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40917" rIns="0" bIns="0" rtlCol="0">
            <a:spAutoFit/>
          </a:bodyPr>
          <a:lstStyle/>
          <a:p>
            <a:pPr>
              <a:spcBef>
                <a:spcPts val="322"/>
              </a:spcBef>
            </a:pPr>
            <a:endParaRPr sz="1180">
              <a:latin typeface="Times New Roman"/>
              <a:cs typeface="Times New Roman"/>
            </a:endParaRPr>
          </a:p>
          <a:p>
            <a:pPr marL="130826"/>
            <a:r>
              <a:rPr sz="1180" spc="-9" dirty="0">
                <a:latin typeface="Liberation Sans"/>
                <a:cs typeface="Liberation Sans"/>
              </a:rPr>
              <a:t>14*14</a:t>
            </a:r>
            <a:endParaRPr sz="1180">
              <a:latin typeface="Liberation Sans"/>
              <a:cs typeface="Liberation Sans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545284" y="4865146"/>
            <a:ext cx="654680" cy="622407"/>
          </a:xfrm>
          <a:custGeom>
            <a:avLst/>
            <a:gdLst/>
            <a:ahLst/>
            <a:cxnLst/>
            <a:rect l="l" t="t" r="r" b="b"/>
            <a:pathLst>
              <a:path w="721360" h="685800">
                <a:moveTo>
                  <a:pt x="0" y="685799"/>
                </a:moveTo>
                <a:lnTo>
                  <a:pt x="0" y="0"/>
                </a:lnTo>
                <a:lnTo>
                  <a:pt x="721360" y="0"/>
                </a:lnTo>
                <a:lnTo>
                  <a:pt x="721360" y="685799"/>
                </a:lnTo>
                <a:lnTo>
                  <a:pt x="0" y="685799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88" name="object 88"/>
          <p:cNvSpPr txBox="1"/>
          <p:nvPr/>
        </p:nvSpPr>
        <p:spPr>
          <a:xfrm>
            <a:off x="3545284" y="4865146"/>
            <a:ext cx="654680" cy="404493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40917" rIns="0" bIns="0" rtlCol="0">
            <a:spAutoFit/>
          </a:bodyPr>
          <a:lstStyle/>
          <a:p>
            <a:pPr>
              <a:spcBef>
                <a:spcPts val="322"/>
              </a:spcBef>
            </a:pPr>
            <a:endParaRPr sz="1180">
              <a:latin typeface="Times New Roman"/>
              <a:cs typeface="Times New Roman"/>
            </a:endParaRPr>
          </a:p>
          <a:p>
            <a:pPr marL="132555"/>
            <a:r>
              <a:rPr sz="1180" spc="-9" dirty="0">
                <a:latin typeface="Liberation Sans"/>
                <a:cs typeface="Liberation Sans"/>
              </a:rPr>
              <a:t>14*14</a:t>
            </a:r>
            <a:endParaRPr sz="1180">
              <a:latin typeface="Liberation Sans"/>
              <a:cs typeface="Liberation Sans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321910" y="4865146"/>
            <a:ext cx="654680" cy="622407"/>
          </a:xfrm>
          <a:custGeom>
            <a:avLst/>
            <a:gdLst/>
            <a:ahLst/>
            <a:cxnLst/>
            <a:rect l="l" t="t" r="r" b="b"/>
            <a:pathLst>
              <a:path w="721360" h="685800">
                <a:moveTo>
                  <a:pt x="0" y="685799"/>
                </a:moveTo>
                <a:lnTo>
                  <a:pt x="0" y="0"/>
                </a:lnTo>
                <a:lnTo>
                  <a:pt x="721359" y="0"/>
                </a:lnTo>
                <a:lnTo>
                  <a:pt x="721359" y="685799"/>
                </a:lnTo>
                <a:lnTo>
                  <a:pt x="0" y="685799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90" name="object 90"/>
          <p:cNvSpPr txBox="1"/>
          <p:nvPr/>
        </p:nvSpPr>
        <p:spPr>
          <a:xfrm>
            <a:off x="6321910" y="4865146"/>
            <a:ext cx="654680" cy="404493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40917" rIns="0" bIns="0" rtlCol="0">
            <a:spAutoFit/>
          </a:bodyPr>
          <a:lstStyle/>
          <a:p>
            <a:pPr>
              <a:spcBef>
                <a:spcPts val="322"/>
              </a:spcBef>
            </a:pPr>
            <a:endParaRPr sz="1180">
              <a:latin typeface="Times New Roman"/>
              <a:cs typeface="Times New Roman"/>
            </a:endParaRPr>
          </a:p>
          <a:p>
            <a:pPr marL="132555"/>
            <a:r>
              <a:rPr sz="1180" spc="-9" dirty="0">
                <a:latin typeface="Liberation Sans"/>
                <a:cs typeface="Liberation Sans"/>
              </a:rPr>
              <a:t>14*14</a:t>
            </a:r>
            <a:endParaRPr sz="1180">
              <a:latin typeface="Liberation Sans"/>
              <a:cs typeface="Liberation Sans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2101071" y="1755418"/>
            <a:ext cx="3568465" cy="97971"/>
            <a:chOff x="640080" y="1934210"/>
            <a:chExt cx="3931920" cy="107950"/>
          </a:xfrm>
        </p:grpSpPr>
        <p:sp>
          <p:nvSpPr>
            <p:cNvPr id="92" name="object 92"/>
            <p:cNvSpPr/>
            <p:nvPr/>
          </p:nvSpPr>
          <p:spPr>
            <a:xfrm>
              <a:off x="795020" y="1988820"/>
              <a:ext cx="3622040" cy="0"/>
            </a:xfrm>
            <a:custGeom>
              <a:avLst/>
              <a:gdLst/>
              <a:ahLst/>
              <a:cxnLst/>
              <a:rect l="l" t="t" r="r" b="b"/>
              <a:pathLst>
                <a:path w="3622040">
                  <a:moveTo>
                    <a:pt x="0" y="0"/>
                  </a:moveTo>
                  <a:lnTo>
                    <a:pt x="3622040" y="0"/>
                  </a:lnTo>
                </a:path>
              </a:pathLst>
            </a:custGeom>
            <a:ln w="31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3" name="object 93"/>
            <p:cNvSpPr/>
            <p:nvPr/>
          </p:nvSpPr>
          <p:spPr>
            <a:xfrm>
              <a:off x="640080" y="1934209"/>
              <a:ext cx="3931920" cy="107950"/>
            </a:xfrm>
            <a:custGeom>
              <a:avLst/>
              <a:gdLst/>
              <a:ahLst/>
              <a:cxnLst/>
              <a:rect l="l" t="t" r="r" b="b"/>
              <a:pathLst>
                <a:path w="3931920" h="107950">
                  <a:moveTo>
                    <a:pt x="162560" y="0"/>
                  </a:moveTo>
                  <a:lnTo>
                    <a:pt x="0" y="54610"/>
                  </a:lnTo>
                  <a:lnTo>
                    <a:pt x="162560" y="107950"/>
                  </a:lnTo>
                  <a:lnTo>
                    <a:pt x="162560" y="0"/>
                  </a:lnTo>
                  <a:close/>
                </a:path>
                <a:path w="3931920" h="107950">
                  <a:moveTo>
                    <a:pt x="3931920" y="54610"/>
                  </a:moveTo>
                  <a:lnTo>
                    <a:pt x="3769360" y="0"/>
                  </a:lnTo>
                  <a:lnTo>
                    <a:pt x="3769360" y="107950"/>
                  </a:lnTo>
                  <a:lnTo>
                    <a:pt x="3931920" y="5461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4130808" y="1295835"/>
            <a:ext cx="1635547" cy="503359"/>
          </a:xfrm>
          <a:prstGeom prst="rect">
            <a:avLst/>
          </a:prstGeom>
        </p:spPr>
        <p:txBody>
          <a:bodyPr vert="horz" wrap="square" lIns="0" tIns="62817" rIns="0" bIns="0" rtlCol="0">
            <a:spAutoFit/>
          </a:bodyPr>
          <a:lstStyle/>
          <a:p>
            <a:pPr marR="4611" algn="r">
              <a:spcBef>
                <a:spcPts val="495"/>
              </a:spcBef>
            </a:pPr>
            <a:r>
              <a:rPr sz="998" dirty="0">
                <a:latin typeface="Liberation Sans"/>
                <a:cs typeface="Liberation Sans"/>
              </a:rPr>
              <a:t>[5*5]</a:t>
            </a:r>
            <a:r>
              <a:rPr sz="998" spc="-5" dirty="0">
                <a:latin typeface="Liberation Sans"/>
                <a:cs typeface="Liberation Sans"/>
              </a:rPr>
              <a:t> </a:t>
            </a:r>
            <a:r>
              <a:rPr sz="998" spc="-23" dirty="0">
                <a:latin typeface="Liberation Sans"/>
                <a:cs typeface="Liberation Sans"/>
              </a:rPr>
              <a:t>*3</a:t>
            </a:r>
            <a:endParaRPr sz="998">
              <a:latin typeface="Liberation Sans"/>
              <a:cs typeface="Liberation Sans"/>
            </a:endParaRPr>
          </a:p>
          <a:p>
            <a:pPr marL="11527">
              <a:spcBef>
                <a:spcPts val="554"/>
              </a:spcBef>
            </a:pPr>
            <a:r>
              <a:rPr sz="1361" b="1" dirty="0">
                <a:solidFill>
                  <a:srgbClr val="0000CC"/>
                </a:solidFill>
                <a:latin typeface="Liberation Sans"/>
                <a:cs typeface="Liberation Sans"/>
              </a:rPr>
              <a:t>32</a:t>
            </a:r>
            <a:r>
              <a:rPr sz="1361" b="1" spc="-27" dirty="0">
                <a:solidFill>
                  <a:srgbClr val="0000CC"/>
                </a:solidFill>
                <a:latin typeface="Liberation Sans"/>
                <a:cs typeface="Liberation Sans"/>
              </a:rPr>
              <a:t> </a:t>
            </a:r>
            <a:r>
              <a:rPr sz="1361" b="1" dirty="0">
                <a:solidFill>
                  <a:srgbClr val="0000CC"/>
                </a:solidFill>
                <a:latin typeface="Liberation Sans"/>
                <a:cs typeface="Liberation Sans"/>
              </a:rPr>
              <a:t>Feature</a:t>
            </a:r>
            <a:r>
              <a:rPr sz="1361" b="1" spc="-27" dirty="0">
                <a:solidFill>
                  <a:srgbClr val="0000CC"/>
                </a:solidFill>
                <a:latin typeface="Liberation Sans"/>
                <a:cs typeface="Liberation Sans"/>
              </a:rPr>
              <a:t> </a:t>
            </a:r>
            <a:r>
              <a:rPr sz="1361" b="1" spc="-23" dirty="0">
                <a:solidFill>
                  <a:srgbClr val="0000CC"/>
                </a:solidFill>
                <a:latin typeface="Liberation Sans"/>
                <a:cs typeface="Liberation Sans"/>
              </a:rPr>
              <a:t>map</a:t>
            </a:r>
            <a:endParaRPr sz="1361">
              <a:latin typeface="Liberation Sans"/>
              <a:cs typeface="Liberation Sans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3415040" y="4256569"/>
            <a:ext cx="507146" cy="481789"/>
            <a:chOff x="2087879" y="4690109"/>
            <a:chExt cx="558800" cy="530860"/>
          </a:xfrm>
        </p:grpSpPr>
        <p:sp>
          <p:nvSpPr>
            <p:cNvPr id="96" name="object 96"/>
            <p:cNvSpPr/>
            <p:nvPr/>
          </p:nvSpPr>
          <p:spPr>
            <a:xfrm>
              <a:off x="2087879" y="4690109"/>
              <a:ext cx="558800" cy="530860"/>
            </a:xfrm>
            <a:custGeom>
              <a:avLst/>
              <a:gdLst/>
              <a:ahLst/>
              <a:cxnLst/>
              <a:rect l="l" t="t" r="r" b="b"/>
              <a:pathLst>
                <a:path w="558800" h="530860">
                  <a:moveTo>
                    <a:pt x="558800" y="0"/>
                  </a:moveTo>
                  <a:lnTo>
                    <a:pt x="152400" y="0"/>
                  </a:lnTo>
                  <a:lnTo>
                    <a:pt x="0" y="152400"/>
                  </a:lnTo>
                  <a:lnTo>
                    <a:pt x="0" y="530859"/>
                  </a:lnTo>
                  <a:lnTo>
                    <a:pt x="406400" y="530859"/>
                  </a:lnTo>
                  <a:lnTo>
                    <a:pt x="558800" y="377189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7" name="object 97"/>
            <p:cNvSpPr/>
            <p:nvPr/>
          </p:nvSpPr>
          <p:spPr>
            <a:xfrm>
              <a:off x="2087879" y="4690109"/>
              <a:ext cx="558800" cy="530860"/>
            </a:xfrm>
            <a:custGeom>
              <a:avLst/>
              <a:gdLst/>
              <a:ahLst/>
              <a:cxnLst/>
              <a:rect l="l" t="t" r="r" b="b"/>
              <a:pathLst>
                <a:path w="558800" h="530860">
                  <a:moveTo>
                    <a:pt x="0" y="530859"/>
                  </a:moveTo>
                  <a:lnTo>
                    <a:pt x="0" y="152400"/>
                  </a:lnTo>
                  <a:lnTo>
                    <a:pt x="152400" y="0"/>
                  </a:lnTo>
                  <a:lnTo>
                    <a:pt x="558800" y="0"/>
                  </a:lnTo>
                  <a:lnTo>
                    <a:pt x="558800" y="377189"/>
                  </a:lnTo>
                  <a:lnTo>
                    <a:pt x="406400" y="530859"/>
                  </a:lnTo>
                  <a:lnTo>
                    <a:pt x="0" y="530859"/>
                  </a:lnTo>
                  <a:close/>
                </a:path>
              </a:pathLst>
            </a:custGeom>
            <a:ln w="3175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8" name="object 98"/>
            <p:cNvSpPr/>
            <p:nvPr/>
          </p:nvSpPr>
          <p:spPr>
            <a:xfrm>
              <a:off x="2087879" y="4690109"/>
              <a:ext cx="558800" cy="152400"/>
            </a:xfrm>
            <a:custGeom>
              <a:avLst/>
              <a:gdLst/>
              <a:ahLst/>
              <a:cxnLst/>
              <a:rect l="l" t="t" r="r" b="b"/>
              <a:pathLst>
                <a:path w="558800" h="152400">
                  <a:moveTo>
                    <a:pt x="558800" y="0"/>
                  </a:moveTo>
                  <a:lnTo>
                    <a:pt x="152400" y="0"/>
                  </a:lnTo>
                  <a:lnTo>
                    <a:pt x="0" y="152400"/>
                  </a:lnTo>
                  <a:lnTo>
                    <a:pt x="406400" y="1524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A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9" name="object 99"/>
            <p:cNvSpPr/>
            <p:nvPr/>
          </p:nvSpPr>
          <p:spPr>
            <a:xfrm>
              <a:off x="2087879" y="4690109"/>
              <a:ext cx="558800" cy="152400"/>
            </a:xfrm>
            <a:custGeom>
              <a:avLst/>
              <a:gdLst/>
              <a:ahLst/>
              <a:cxnLst/>
              <a:rect l="l" t="t" r="r" b="b"/>
              <a:pathLst>
                <a:path w="558800" h="152400">
                  <a:moveTo>
                    <a:pt x="0" y="152400"/>
                  </a:moveTo>
                  <a:lnTo>
                    <a:pt x="152400" y="0"/>
                  </a:lnTo>
                  <a:lnTo>
                    <a:pt x="558800" y="0"/>
                  </a:lnTo>
                  <a:lnTo>
                    <a:pt x="406400" y="152400"/>
                  </a:lnTo>
                  <a:lnTo>
                    <a:pt x="0" y="152400"/>
                  </a:lnTo>
                  <a:close/>
                </a:path>
              </a:pathLst>
            </a:custGeom>
            <a:ln w="3175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494279" y="4690109"/>
              <a:ext cx="152400" cy="530860"/>
            </a:xfrm>
            <a:custGeom>
              <a:avLst/>
              <a:gdLst/>
              <a:ahLst/>
              <a:cxnLst/>
              <a:rect l="l" t="t" r="r" b="b"/>
              <a:pathLst>
                <a:path w="152400" h="530860">
                  <a:moveTo>
                    <a:pt x="152400" y="0"/>
                  </a:moveTo>
                  <a:lnTo>
                    <a:pt x="0" y="152400"/>
                  </a:lnTo>
                  <a:lnTo>
                    <a:pt x="0" y="530859"/>
                  </a:lnTo>
                  <a:lnTo>
                    <a:pt x="152400" y="37718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CC7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494279" y="4690109"/>
              <a:ext cx="152400" cy="530860"/>
            </a:xfrm>
            <a:custGeom>
              <a:avLst/>
              <a:gdLst/>
              <a:ahLst/>
              <a:cxnLst/>
              <a:rect l="l" t="t" r="r" b="b"/>
              <a:pathLst>
                <a:path w="152400" h="530860">
                  <a:moveTo>
                    <a:pt x="0" y="530859"/>
                  </a:moveTo>
                  <a:lnTo>
                    <a:pt x="0" y="152400"/>
                  </a:lnTo>
                  <a:lnTo>
                    <a:pt x="152400" y="0"/>
                  </a:lnTo>
                  <a:lnTo>
                    <a:pt x="152400" y="377189"/>
                  </a:lnTo>
                  <a:lnTo>
                    <a:pt x="0" y="530859"/>
                  </a:lnTo>
                  <a:close/>
                </a:path>
              </a:pathLst>
            </a:custGeom>
            <a:ln w="3175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3492265" y="4401798"/>
            <a:ext cx="214960" cy="31941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lnSpc>
                <a:spcPts val="1153"/>
              </a:lnSpc>
              <a:spcBef>
                <a:spcPts val="91"/>
              </a:spcBef>
            </a:pPr>
            <a:r>
              <a:rPr sz="998" spc="-23" dirty="0">
                <a:latin typeface="Liberation Sans"/>
                <a:cs typeface="Liberation Sans"/>
              </a:rPr>
              <a:t>5*5</a:t>
            </a:r>
            <a:endParaRPr sz="998">
              <a:latin typeface="Liberation Sans"/>
              <a:cs typeface="Liberation Sans"/>
            </a:endParaRPr>
          </a:p>
          <a:p>
            <a:pPr marL="11527">
              <a:lnSpc>
                <a:spcPts val="1153"/>
              </a:lnSpc>
            </a:pPr>
            <a:r>
              <a:rPr sz="998" spc="-23" dirty="0">
                <a:latin typeface="Liberation Sans"/>
                <a:cs typeface="Liberation Sans"/>
              </a:rPr>
              <a:t>*32</a:t>
            </a:r>
            <a:endParaRPr sz="998">
              <a:latin typeface="Liberation Sans"/>
              <a:cs typeface="Liberation Sans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2761513" y="4256569"/>
            <a:ext cx="507146" cy="481789"/>
            <a:chOff x="1367789" y="4690109"/>
            <a:chExt cx="558800" cy="530860"/>
          </a:xfrm>
        </p:grpSpPr>
        <p:sp>
          <p:nvSpPr>
            <p:cNvPr id="104" name="object 104"/>
            <p:cNvSpPr/>
            <p:nvPr/>
          </p:nvSpPr>
          <p:spPr>
            <a:xfrm>
              <a:off x="1367789" y="4690109"/>
              <a:ext cx="558800" cy="530860"/>
            </a:xfrm>
            <a:custGeom>
              <a:avLst/>
              <a:gdLst/>
              <a:ahLst/>
              <a:cxnLst/>
              <a:rect l="l" t="t" r="r" b="b"/>
              <a:pathLst>
                <a:path w="558800" h="530860">
                  <a:moveTo>
                    <a:pt x="558799" y="0"/>
                  </a:moveTo>
                  <a:lnTo>
                    <a:pt x="152400" y="0"/>
                  </a:lnTo>
                  <a:lnTo>
                    <a:pt x="0" y="152400"/>
                  </a:lnTo>
                  <a:lnTo>
                    <a:pt x="0" y="530859"/>
                  </a:lnTo>
                  <a:lnTo>
                    <a:pt x="406399" y="530859"/>
                  </a:lnTo>
                  <a:lnTo>
                    <a:pt x="558799" y="378459"/>
                  </a:lnTo>
                  <a:lnTo>
                    <a:pt x="55879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367789" y="4690109"/>
              <a:ext cx="558800" cy="530860"/>
            </a:xfrm>
            <a:custGeom>
              <a:avLst/>
              <a:gdLst/>
              <a:ahLst/>
              <a:cxnLst/>
              <a:rect l="l" t="t" r="r" b="b"/>
              <a:pathLst>
                <a:path w="558800" h="530860">
                  <a:moveTo>
                    <a:pt x="0" y="530859"/>
                  </a:moveTo>
                  <a:lnTo>
                    <a:pt x="0" y="152400"/>
                  </a:lnTo>
                  <a:lnTo>
                    <a:pt x="152400" y="0"/>
                  </a:lnTo>
                  <a:lnTo>
                    <a:pt x="558799" y="0"/>
                  </a:lnTo>
                  <a:lnTo>
                    <a:pt x="558799" y="378459"/>
                  </a:lnTo>
                  <a:lnTo>
                    <a:pt x="406399" y="530859"/>
                  </a:lnTo>
                  <a:lnTo>
                    <a:pt x="0" y="530859"/>
                  </a:lnTo>
                  <a:close/>
                </a:path>
              </a:pathLst>
            </a:custGeom>
            <a:ln w="3175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367789" y="4690109"/>
              <a:ext cx="558800" cy="152400"/>
            </a:xfrm>
            <a:custGeom>
              <a:avLst/>
              <a:gdLst/>
              <a:ahLst/>
              <a:cxnLst/>
              <a:rect l="l" t="t" r="r" b="b"/>
              <a:pathLst>
                <a:path w="558800" h="152400">
                  <a:moveTo>
                    <a:pt x="558799" y="0"/>
                  </a:moveTo>
                  <a:lnTo>
                    <a:pt x="152400" y="0"/>
                  </a:lnTo>
                  <a:lnTo>
                    <a:pt x="0" y="152400"/>
                  </a:lnTo>
                  <a:lnTo>
                    <a:pt x="406399" y="152400"/>
                  </a:lnTo>
                  <a:lnTo>
                    <a:pt x="558799" y="0"/>
                  </a:lnTo>
                  <a:close/>
                </a:path>
              </a:pathLst>
            </a:custGeom>
            <a:solidFill>
              <a:srgbClr val="FFFFA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367789" y="4690109"/>
              <a:ext cx="558800" cy="152400"/>
            </a:xfrm>
            <a:custGeom>
              <a:avLst/>
              <a:gdLst/>
              <a:ahLst/>
              <a:cxnLst/>
              <a:rect l="l" t="t" r="r" b="b"/>
              <a:pathLst>
                <a:path w="558800" h="152400">
                  <a:moveTo>
                    <a:pt x="0" y="152400"/>
                  </a:moveTo>
                  <a:lnTo>
                    <a:pt x="152400" y="0"/>
                  </a:lnTo>
                  <a:lnTo>
                    <a:pt x="558799" y="0"/>
                  </a:lnTo>
                  <a:lnTo>
                    <a:pt x="406399" y="152400"/>
                  </a:lnTo>
                  <a:lnTo>
                    <a:pt x="0" y="152400"/>
                  </a:lnTo>
                  <a:close/>
                </a:path>
              </a:pathLst>
            </a:custGeom>
            <a:ln w="3175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774189" y="4690109"/>
              <a:ext cx="152400" cy="530860"/>
            </a:xfrm>
            <a:custGeom>
              <a:avLst/>
              <a:gdLst/>
              <a:ahLst/>
              <a:cxnLst/>
              <a:rect l="l" t="t" r="r" b="b"/>
              <a:pathLst>
                <a:path w="152400" h="530860">
                  <a:moveTo>
                    <a:pt x="152400" y="0"/>
                  </a:moveTo>
                  <a:lnTo>
                    <a:pt x="0" y="152400"/>
                  </a:lnTo>
                  <a:lnTo>
                    <a:pt x="0" y="530859"/>
                  </a:lnTo>
                  <a:lnTo>
                    <a:pt x="152400" y="37845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CC7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774189" y="4690109"/>
              <a:ext cx="152400" cy="530860"/>
            </a:xfrm>
            <a:custGeom>
              <a:avLst/>
              <a:gdLst/>
              <a:ahLst/>
              <a:cxnLst/>
              <a:rect l="l" t="t" r="r" b="b"/>
              <a:pathLst>
                <a:path w="152400" h="530860">
                  <a:moveTo>
                    <a:pt x="0" y="530859"/>
                  </a:moveTo>
                  <a:lnTo>
                    <a:pt x="0" y="152400"/>
                  </a:lnTo>
                  <a:lnTo>
                    <a:pt x="152400" y="0"/>
                  </a:lnTo>
                  <a:lnTo>
                    <a:pt x="152400" y="378459"/>
                  </a:lnTo>
                  <a:lnTo>
                    <a:pt x="0" y="530859"/>
                  </a:lnTo>
                  <a:close/>
                </a:path>
              </a:pathLst>
            </a:custGeom>
            <a:ln w="3175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2839891" y="4401798"/>
            <a:ext cx="213808" cy="31941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lnSpc>
                <a:spcPts val="1153"/>
              </a:lnSpc>
              <a:spcBef>
                <a:spcPts val="91"/>
              </a:spcBef>
            </a:pPr>
            <a:r>
              <a:rPr sz="998" spc="-23" dirty="0">
                <a:latin typeface="Liberation Sans"/>
                <a:cs typeface="Liberation Sans"/>
              </a:rPr>
              <a:t>5*5</a:t>
            </a:r>
            <a:endParaRPr sz="998">
              <a:latin typeface="Liberation Sans"/>
              <a:cs typeface="Liberation Sans"/>
            </a:endParaRPr>
          </a:p>
          <a:p>
            <a:pPr marL="11527">
              <a:lnSpc>
                <a:spcPts val="1153"/>
              </a:lnSpc>
            </a:pPr>
            <a:r>
              <a:rPr sz="998" spc="-23" dirty="0">
                <a:latin typeface="Liberation Sans"/>
                <a:cs typeface="Liberation Sans"/>
              </a:rPr>
              <a:t>*32</a:t>
            </a:r>
            <a:endParaRPr sz="998">
              <a:latin typeface="Liberation Sans"/>
              <a:cs typeface="Liberation Sans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1977742" y="4257722"/>
            <a:ext cx="507146" cy="480636"/>
            <a:chOff x="504190" y="4691379"/>
            <a:chExt cx="558800" cy="529590"/>
          </a:xfrm>
        </p:grpSpPr>
        <p:sp>
          <p:nvSpPr>
            <p:cNvPr id="112" name="object 112"/>
            <p:cNvSpPr/>
            <p:nvPr/>
          </p:nvSpPr>
          <p:spPr>
            <a:xfrm>
              <a:off x="504190" y="4691379"/>
              <a:ext cx="558800" cy="529590"/>
            </a:xfrm>
            <a:custGeom>
              <a:avLst/>
              <a:gdLst/>
              <a:ahLst/>
              <a:cxnLst/>
              <a:rect l="l" t="t" r="r" b="b"/>
              <a:pathLst>
                <a:path w="558800" h="529589">
                  <a:moveTo>
                    <a:pt x="558800" y="0"/>
                  </a:moveTo>
                  <a:lnTo>
                    <a:pt x="152400" y="0"/>
                  </a:lnTo>
                  <a:lnTo>
                    <a:pt x="0" y="151130"/>
                  </a:lnTo>
                  <a:lnTo>
                    <a:pt x="0" y="529590"/>
                  </a:lnTo>
                  <a:lnTo>
                    <a:pt x="406400" y="529590"/>
                  </a:lnTo>
                  <a:lnTo>
                    <a:pt x="558800" y="37719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4190" y="4691379"/>
              <a:ext cx="558800" cy="529590"/>
            </a:xfrm>
            <a:custGeom>
              <a:avLst/>
              <a:gdLst/>
              <a:ahLst/>
              <a:cxnLst/>
              <a:rect l="l" t="t" r="r" b="b"/>
              <a:pathLst>
                <a:path w="558800" h="529589">
                  <a:moveTo>
                    <a:pt x="0" y="529590"/>
                  </a:moveTo>
                  <a:lnTo>
                    <a:pt x="0" y="151130"/>
                  </a:lnTo>
                  <a:lnTo>
                    <a:pt x="152400" y="0"/>
                  </a:lnTo>
                  <a:lnTo>
                    <a:pt x="558800" y="0"/>
                  </a:lnTo>
                  <a:lnTo>
                    <a:pt x="558800" y="377190"/>
                  </a:lnTo>
                  <a:lnTo>
                    <a:pt x="406400" y="529590"/>
                  </a:lnTo>
                  <a:lnTo>
                    <a:pt x="0" y="529590"/>
                  </a:lnTo>
                  <a:close/>
                </a:path>
              </a:pathLst>
            </a:custGeom>
            <a:ln w="3175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04190" y="4691379"/>
              <a:ext cx="558800" cy="151130"/>
            </a:xfrm>
            <a:custGeom>
              <a:avLst/>
              <a:gdLst/>
              <a:ahLst/>
              <a:cxnLst/>
              <a:rect l="l" t="t" r="r" b="b"/>
              <a:pathLst>
                <a:path w="558800" h="151129">
                  <a:moveTo>
                    <a:pt x="558800" y="0"/>
                  </a:moveTo>
                  <a:lnTo>
                    <a:pt x="152400" y="0"/>
                  </a:lnTo>
                  <a:lnTo>
                    <a:pt x="0" y="151130"/>
                  </a:lnTo>
                  <a:lnTo>
                    <a:pt x="406400" y="15113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A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04190" y="4691379"/>
              <a:ext cx="558800" cy="151130"/>
            </a:xfrm>
            <a:custGeom>
              <a:avLst/>
              <a:gdLst/>
              <a:ahLst/>
              <a:cxnLst/>
              <a:rect l="l" t="t" r="r" b="b"/>
              <a:pathLst>
                <a:path w="558800" h="151129">
                  <a:moveTo>
                    <a:pt x="0" y="151130"/>
                  </a:moveTo>
                  <a:lnTo>
                    <a:pt x="152400" y="0"/>
                  </a:lnTo>
                  <a:lnTo>
                    <a:pt x="558800" y="0"/>
                  </a:lnTo>
                  <a:lnTo>
                    <a:pt x="406400" y="151130"/>
                  </a:lnTo>
                  <a:lnTo>
                    <a:pt x="0" y="151130"/>
                  </a:lnTo>
                  <a:close/>
                </a:path>
              </a:pathLst>
            </a:custGeom>
            <a:ln w="3175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910590" y="4691379"/>
              <a:ext cx="152400" cy="529590"/>
            </a:xfrm>
            <a:custGeom>
              <a:avLst/>
              <a:gdLst/>
              <a:ahLst/>
              <a:cxnLst/>
              <a:rect l="l" t="t" r="r" b="b"/>
              <a:pathLst>
                <a:path w="152400" h="529589">
                  <a:moveTo>
                    <a:pt x="152400" y="0"/>
                  </a:moveTo>
                  <a:lnTo>
                    <a:pt x="0" y="151130"/>
                  </a:lnTo>
                  <a:lnTo>
                    <a:pt x="0" y="529590"/>
                  </a:lnTo>
                  <a:lnTo>
                    <a:pt x="152400" y="37719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CC7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910590" y="4691379"/>
              <a:ext cx="152400" cy="529590"/>
            </a:xfrm>
            <a:custGeom>
              <a:avLst/>
              <a:gdLst/>
              <a:ahLst/>
              <a:cxnLst/>
              <a:rect l="l" t="t" r="r" b="b"/>
              <a:pathLst>
                <a:path w="152400" h="529589">
                  <a:moveTo>
                    <a:pt x="0" y="529590"/>
                  </a:moveTo>
                  <a:lnTo>
                    <a:pt x="0" y="151130"/>
                  </a:lnTo>
                  <a:lnTo>
                    <a:pt x="152400" y="0"/>
                  </a:lnTo>
                  <a:lnTo>
                    <a:pt x="152400" y="377190"/>
                  </a:lnTo>
                  <a:lnTo>
                    <a:pt x="0" y="529590"/>
                  </a:lnTo>
                  <a:close/>
                </a:path>
              </a:pathLst>
            </a:custGeom>
            <a:ln w="3175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2056120" y="4401798"/>
            <a:ext cx="213808" cy="31941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lnSpc>
                <a:spcPts val="1157"/>
              </a:lnSpc>
              <a:spcBef>
                <a:spcPts val="91"/>
              </a:spcBef>
            </a:pPr>
            <a:r>
              <a:rPr sz="998" spc="-23" dirty="0">
                <a:latin typeface="Liberation Sans"/>
                <a:cs typeface="Liberation Sans"/>
              </a:rPr>
              <a:t>5*5</a:t>
            </a:r>
            <a:endParaRPr sz="998">
              <a:latin typeface="Liberation Sans"/>
              <a:cs typeface="Liberation Sans"/>
            </a:endParaRPr>
          </a:p>
          <a:p>
            <a:pPr marL="11527">
              <a:lnSpc>
                <a:spcPts val="1157"/>
              </a:lnSpc>
            </a:pPr>
            <a:r>
              <a:rPr sz="998" spc="-23" dirty="0">
                <a:latin typeface="Liberation Sans"/>
                <a:cs typeface="Liberation Sans"/>
              </a:rPr>
              <a:t>*32</a:t>
            </a:r>
            <a:endParaRPr sz="998">
              <a:latin typeface="Liberation Sans"/>
              <a:cs typeface="Liberation Sans"/>
            </a:endParaRPr>
          </a:p>
        </p:txBody>
      </p:sp>
      <p:graphicFrame>
        <p:nvGraphicFramePr>
          <p:cNvPr id="119" name="object 119"/>
          <p:cNvGraphicFramePr>
            <a:graphicFrameLocks noGrp="1"/>
          </p:cNvGraphicFramePr>
          <p:nvPr/>
        </p:nvGraphicFramePr>
        <p:xfrm>
          <a:off x="1806003" y="6215998"/>
          <a:ext cx="5073763" cy="4460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2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464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79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60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3364A3"/>
                      </a:solidFill>
                      <a:prstDash val="solid"/>
                    </a:lnR>
                    <a:lnT w="3175">
                      <a:solidFill>
                        <a:srgbClr val="3364A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200" spc="-25" dirty="0">
                          <a:latin typeface="Liberation Sans"/>
                          <a:cs typeface="Liberation Sans"/>
                        </a:rPr>
                        <a:t>7*7</a:t>
                      </a:r>
                      <a:endParaRPr sz="1200">
                        <a:latin typeface="Liberation Sans"/>
                        <a:cs typeface="Liberation Sans"/>
                      </a:endParaRPr>
                    </a:p>
                  </a:txBody>
                  <a:tcPr marL="0" marR="0" marT="119871" marB="0">
                    <a:lnL w="3175">
                      <a:solidFill>
                        <a:srgbClr val="3364A3"/>
                      </a:solidFill>
                      <a:prstDash val="solid"/>
                    </a:lnL>
                    <a:lnR w="3175">
                      <a:solidFill>
                        <a:srgbClr val="3364A3"/>
                      </a:solidFill>
                      <a:prstDash val="solid"/>
                    </a:lnR>
                    <a:lnT w="3175">
                      <a:solidFill>
                        <a:srgbClr val="3364A3"/>
                      </a:solidFill>
                      <a:prstDash val="solid"/>
                    </a:lnT>
                    <a:lnB w="3175">
                      <a:solidFill>
                        <a:srgbClr val="3364A3"/>
                      </a:solidFill>
                      <a:prstDash val="solid"/>
                    </a:lnB>
                    <a:solidFill>
                      <a:srgbClr val="719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3364A3"/>
                      </a:solidFill>
                      <a:prstDash val="solid"/>
                    </a:lnL>
                    <a:lnR w="3175">
                      <a:solidFill>
                        <a:srgbClr val="3364A3"/>
                      </a:solidFill>
                      <a:prstDash val="solid"/>
                    </a:lnR>
                    <a:lnT w="3175">
                      <a:solidFill>
                        <a:srgbClr val="3364A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200" spc="-25" dirty="0">
                          <a:latin typeface="Liberation Sans"/>
                          <a:cs typeface="Liberation Sans"/>
                        </a:rPr>
                        <a:t>7*7</a:t>
                      </a:r>
                      <a:endParaRPr sz="1200">
                        <a:latin typeface="Liberation Sans"/>
                        <a:cs typeface="Liberation Sans"/>
                      </a:endParaRPr>
                    </a:p>
                  </a:txBody>
                  <a:tcPr marL="0" marR="0" marT="119871" marB="0">
                    <a:lnL w="3175">
                      <a:solidFill>
                        <a:srgbClr val="3364A3"/>
                      </a:solidFill>
                      <a:prstDash val="solid"/>
                    </a:lnL>
                    <a:lnR w="3175">
                      <a:solidFill>
                        <a:srgbClr val="3364A3"/>
                      </a:solidFill>
                      <a:prstDash val="solid"/>
                    </a:lnR>
                    <a:lnT w="3175">
                      <a:solidFill>
                        <a:srgbClr val="3364A3"/>
                      </a:solidFill>
                      <a:prstDash val="solid"/>
                    </a:lnT>
                    <a:lnB w="3175">
                      <a:solidFill>
                        <a:srgbClr val="3364A3"/>
                      </a:solidFill>
                      <a:prstDash val="solid"/>
                    </a:lnB>
                    <a:solidFill>
                      <a:srgbClr val="719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3364A3"/>
                      </a:solidFill>
                      <a:prstDash val="solid"/>
                    </a:lnL>
                    <a:lnR w="3175">
                      <a:solidFill>
                        <a:srgbClr val="3364A3"/>
                      </a:solidFill>
                      <a:prstDash val="solid"/>
                    </a:lnR>
                    <a:lnT w="3175">
                      <a:solidFill>
                        <a:srgbClr val="3364A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spc="-25" dirty="0">
                          <a:latin typeface="Liberation Sans"/>
                          <a:cs typeface="Liberation Sans"/>
                        </a:rPr>
                        <a:t>7*7</a:t>
                      </a:r>
                      <a:endParaRPr sz="1200">
                        <a:latin typeface="Liberation Sans"/>
                        <a:cs typeface="Liberation Sans"/>
                      </a:endParaRPr>
                    </a:p>
                  </a:txBody>
                  <a:tcPr marL="0" marR="0" marT="121024" marB="0">
                    <a:lnL w="3175">
                      <a:solidFill>
                        <a:srgbClr val="3364A3"/>
                      </a:solidFill>
                      <a:prstDash val="solid"/>
                    </a:lnL>
                    <a:lnR w="3175">
                      <a:solidFill>
                        <a:srgbClr val="3364A3"/>
                      </a:solidFill>
                      <a:prstDash val="solid"/>
                    </a:lnR>
                    <a:lnT w="3175">
                      <a:solidFill>
                        <a:srgbClr val="3364A3"/>
                      </a:solidFill>
                      <a:prstDash val="solid"/>
                    </a:lnT>
                    <a:lnB w="3175">
                      <a:solidFill>
                        <a:srgbClr val="3364A3"/>
                      </a:solidFill>
                      <a:prstDash val="solid"/>
                    </a:lnB>
                    <a:solidFill>
                      <a:srgbClr val="719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3364A3"/>
                      </a:solidFill>
                      <a:prstDash val="solid"/>
                    </a:lnL>
                    <a:lnR w="3175">
                      <a:solidFill>
                        <a:srgbClr val="3364A3"/>
                      </a:solidFill>
                      <a:prstDash val="solid"/>
                    </a:lnR>
                    <a:lnT w="3175">
                      <a:solidFill>
                        <a:srgbClr val="3364A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spc="-25" dirty="0">
                          <a:latin typeface="Liberation Sans"/>
                          <a:cs typeface="Liberation Sans"/>
                        </a:rPr>
                        <a:t>7*7</a:t>
                      </a:r>
                      <a:endParaRPr sz="1200">
                        <a:latin typeface="Liberation Sans"/>
                        <a:cs typeface="Liberation Sans"/>
                      </a:endParaRPr>
                    </a:p>
                  </a:txBody>
                  <a:tcPr marL="0" marR="0" marT="121024" marB="0">
                    <a:lnL w="3175">
                      <a:solidFill>
                        <a:srgbClr val="3364A3"/>
                      </a:solidFill>
                      <a:prstDash val="solid"/>
                    </a:lnL>
                    <a:lnR w="3175">
                      <a:solidFill>
                        <a:srgbClr val="3364A3"/>
                      </a:solidFill>
                      <a:prstDash val="solid"/>
                    </a:lnR>
                    <a:lnT w="3175">
                      <a:solidFill>
                        <a:srgbClr val="3364A3"/>
                      </a:solidFill>
                      <a:prstDash val="solid"/>
                    </a:lnT>
                    <a:lnB w="3175">
                      <a:solidFill>
                        <a:srgbClr val="3364A3"/>
                      </a:solidFill>
                      <a:prstDash val="solid"/>
                    </a:lnB>
                    <a:solidFill>
                      <a:srgbClr val="719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0" name="object 1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288714" y="6362380"/>
            <a:ext cx="82988" cy="82988"/>
          </a:xfrm>
          <a:prstGeom prst="rect">
            <a:avLst/>
          </a:prstGeom>
        </p:spPr>
      </p:pic>
      <p:pic>
        <p:nvPicPr>
          <p:cNvPr id="121" name="object 1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452384" y="6362380"/>
            <a:ext cx="82988" cy="82988"/>
          </a:xfrm>
          <a:prstGeom prst="rect">
            <a:avLst/>
          </a:prstGeom>
        </p:spPr>
      </p:pic>
      <p:pic>
        <p:nvPicPr>
          <p:cNvPr id="122" name="object 12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616055" y="6362380"/>
            <a:ext cx="82987" cy="82988"/>
          </a:xfrm>
          <a:prstGeom prst="rect">
            <a:avLst/>
          </a:prstGeom>
        </p:spPr>
      </p:pic>
      <p:pic>
        <p:nvPicPr>
          <p:cNvPr id="123" name="object 1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811998" y="6362380"/>
            <a:ext cx="82987" cy="82988"/>
          </a:xfrm>
          <a:prstGeom prst="rect">
            <a:avLst/>
          </a:prstGeom>
        </p:spPr>
      </p:pic>
      <p:pic>
        <p:nvPicPr>
          <p:cNvPr id="124" name="object 12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975667" y="6362380"/>
            <a:ext cx="82987" cy="82988"/>
          </a:xfrm>
          <a:prstGeom prst="rect">
            <a:avLst/>
          </a:prstGeom>
        </p:spPr>
      </p:pic>
      <p:pic>
        <p:nvPicPr>
          <p:cNvPr id="125" name="object 12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139338" y="6362380"/>
            <a:ext cx="82987" cy="84139"/>
          </a:xfrm>
          <a:prstGeom prst="rect">
            <a:avLst/>
          </a:prstGeom>
        </p:spPr>
      </p:pic>
      <p:pic>
        <p:nvPicPr>
          <p:cNvPr id="126" name="object 12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334127" y="6362380"/>
            <a:ext cx="84140" cy="82988"/>
          </a:xfrm>
          <a:prstGeom prst="rect">
            <a:avLst/>
          </a:prstGeom>
        </p:spPr>
      </p:pic>
      <p:pic>
        <p:nvPicPr>
          <p:cNvPr id="127" name="object 12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497799" y="6362380"/>
            <a:ext cx="84139" cy="82988"/>
          </a:xfrm>
          <a:prstGeom prst="rect">
            <a:avLst/>
          </a:prstGeom>
        </p:spPr>
      </p:pic>
      <p:pic>
        <p:nvPicPr>
          <p:cNvPr id="128" name="object 12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661467" y="6362380"/>
            <a:ext cx="84140" cy="84139"/>
          </a:xfrm>
          <a:prstGeom prst="rect">
            <a:avLst/>
          </a:prstGeom>
        </p:spPr>
      </p:pic>
      <p:pic>
        <p:nvPicPr>
          <p:cNvPr id="129" name="object 12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857410" y="6362380"/>
            <a:ext cx="84140" cy="82988"/>
          </a:xfrm>
          <a:prstGeom prst="rect">
            <a:avLst/>
          </a:prstGeom>
        </p:spPr>
      </p:pic>
      <p:pic>
        <p:nvPicPr>
          <p:cNvPr id="130" name="object 13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021081" y="6362380"/>
            <a:ext cx="84140" cy="84139"/>
          </a:xfrm>
          <a:prstGeom prst="rect">
            <a:avLst/>
          </a:prstGeom>
        </p:spPr>
      </p:pic>
      <p:pic>
        <p:nvPicPr>
          <p:cNvPr id="131" name="object 13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184751" y="6363532"/>
            <a:ext cx="84140" cy="82987"/>
          </a:xfrm>
          <a:prstGeom prst="rect">
            <a:avLst/>
          </a:prstGeom>
        </p:spPr>
      </p:pic>
      <p:grpSp>
        <p:nvGrpSpPr>
          <p:cNvPr id="132" name="object 132"/>
          <p:cNvGrpSpPr/>
          <p:nvPr/>
        </p:nvGrpSpPr>
        <p:grpSpPr>
          <a:xfrm>
            <a:off x="1665386" y="3269941"/>
            <a:ext cx="5044952" cy="2995620"/>
            <a:chOff x="160020" y="3602990"/>
            <a:chExt cx="5558790" cy="3300729"/>
          </a:xfrm>
        </p:grpSpPr>
        <p:sp>
          <p:nvSpPr>
            <p:cNvPr id="133" name="object 133"/>
            <p:cNvSpPr/>
            <p:nvPr/>
          </p:nvSpPr>
          <p:spPr>
            <a:xfrm>
              <a:off x="160020" y="6795770"/>
              <a:ext cx="5558790" cy="107950"/>
            </a:xfrm>
            <a:custGeom>
              <a:avLst/>
              <a:gdLst/>
              <a:ahLst/>
              <a:cxnLst/>
              <a:rect l="l" t="t" r="r" b="b"/>
              <a:pathLst>
                <a:path w="5558790" h="107950">
                  <a:moveTo>
                    <a:pt x="162560" y="0"/>
                  </a:moveTo>
                  <a:lnTo>
                    <a:pt x="0" y="53340"/>
                  </a:lnTo>
                  <a:lnTo>
                    <a:pt x="162560" y="107950"/>
                  </a:lnTo>
                  <a:lnTo>
                    <a:pt x="162560" y="0"/>
                  </a:lnTo>
                  <a:close/>
                </a:path>
                <a:path w="5558790" h="107950">
                  <a:moveTo>
                    <a:pt x="5558790" y="53340"/>
                  </a:moveTo>
                  <a:lnTo>
                    <a:pt x="5396230" y="0"/>
                  </a:lnTo>
                  <a:lnTo>
                    <a:pt x="5396230" y="107950"/>
                  </a:lnTo>
                  <a:lnTo>
                    <a:pt x="5558790" y="53340"/>
                  </a:lnTo>
                  <a:close/>
                </a:path>
              </a:pathLst>
            </a:custGeom>
            <a:solidFill>
              <a:srgbClr val="3364A3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95020" y="3656330"/>
              <a:ext cx="3622040" cy="0"/>
            </a:xfrm>
            <a:custGeom>
              <a:avLst/>
              <a:gdLst/>
              <a:ahLst/>
              <a:cxnLst/>
              <a:rect l="l" t="t" r="r" b="b"/>
              <a:pathLst>
                <a:path w="3622040">
                  <a:moveTo>
                    <a:pt x="0" y="0"/>
                  </a:moveTo>
                  <a:lnTo>
                    <a:pt x="3622040" y="0"/>
                  </a:lnTo>
                </a:path>
              </a:pathLst>
            </a:custGeom>
            <a:ln w="31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40080" y="3602989"/>
              <a:ext cx="3931920" cy="107950"/>
            </a:xfrm>
            <a:custGeom>
              <a:avLst/>
              <a:gdLst/>
              <a:ahLst/>
              <a:cxnLst/>
              <a:rect l="l" t="t" r="r" b="b"/>
              <a:pathLst>
                <a:path w="3931920" h="107950">
                  <a:moveTo>
                    <a:pt x="162560" y="0"/>
                  </a:moveTo>
                  <a:lnTo>
                    <a:pt x="0" y="53340"/>
                  </a:lnTo>
                  <a:lnTo>
                    <a:pt x="162560" y="107950"/>
                  </a:lnTo>
                  <a:lnTo>
                    <a:pt x="162560" y="0"/>
                  </a:lnTo>
                  <a:close/>
                </a:path>
                <a:path w="3931920" h="107950">
                  <a:moveTo>
                    <a:pt x="3931920" y="53340"/>
                  </a:moveTo>
                  <a:lnTo>
                    <a:pt x="3769360" y="0"/>
                  </a:lnTo>
                  <a:lnTo>
                    <a:pt x="3769360" y="107950"/>
                  </a:lnTo>
                  <a:lnTo>
                    <a:pt x="3931920" y="5334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36" name="object 136"/>
          <p:cNvSpPr txBox="1"/>
          <p:nvPr/>
        </p:nvSpPr>
        <p:spPr>
          <a:xfrm>
            <a:off x="4196506" y="3182342"/>
            <a:ext cx="1294952" cy="22105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361" b="1" dirty="0">
                <a:solidFill>
                  <a:srgbClr val="0000CC"/>
                </a:solidFill>
                <a:latin typeface="Liberation Sans"/>
                <a:cs typeface="Liberation Sans"/>
              </a:rPr>
              <a:t>32</a:t>
            </a:r>
            <a:r>
              <a:rPr sz="1361" b="1" spc="-27" dirty="0">
                <a:solidFill>
                  <a:srgbClr val="0000CC"/>
                </a:solidFill>
                <a:latin typeface="Liberation Sans"/>
                <a:cs typeface="Liberation Sans"/>
              </a:rPr>
              <a:t> </a:t>
            </a:r>
            <a:r>
              <a:rPr sz="1361" b="1" dirty="0">
                <a:solidFill>
                  <a:srgbClr val="0000CC"/>
                </a:solidFill>
                <a:latin typeface="Liberation Sans"/>
                <a:cs typeface="Liberation Sans"/>
              </a:rPr>
              <a:t>Feature</a:t>
            </a:r>
            <a:r>
              <a:rPr sz="1361" b="1" spc="-27" dirty="0">
                <a:solidFill>
                  <a:srgbClr val="0000CC"/>
                </a:solidFill>
                <a:latin typeface="Liberation Sans"/>
                <a:cs typeface="Liberation Sans"/>
              </a:rPr>
              <a:t> </a:t>
            </a:r>
            <a:r>
              <a:rPr sz="1361" b="1" spc="-23" dirty="0">
                <a:solidFill>
                  <a:srgbClr val="0000CC"/>
                </a:solidFill>
                <a:latin typeface="Liberation Sans"/>
                <a:cs typeface="Liberation Sans"/>
              </a:rPr>
              <a:t>map</a:t>
            </a:r>
            <a:endParaRPr sz="1361">
              <a:latin typeface="Liberation Sans"/>
              <a:cs typeface="Liberation Sans"/>
            </a:endParaRPr>
          </a:p>
        </p:txBody>
      </p:sp>
      <p:grpSp>
        <p:nvGrpSpPr>
          <p:cNvPr id="137" name="object 137"/>
          <p:cNvGrpSpPr/>
          <p:nvPr/>
        </p:nvGrpSpPr>
        <p:grpSpPr>
          <a:xfrm>
            <a:off x="1807156" y="4761411"/>
            <a:ext cx="5044952" cy="443753"/>
            <a:chOff x="316229" y="5246370"/>
            <a:chExt cx="5558790" cy="488950"/>
          </a:xfrm>
        </p:grpSpPr>
        <p:pic>
          <p:nvPicPr>
            <p:cNvPr id="138" name="object 1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14979" y="5642610"/>
              <a:ext cx="91439" cy="91439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195319" y="5642610"/>
              <a:ext cx="91440" cy="91439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5659" y="5642610"/>
              <a:ext cx="91439" cy="92709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91559" y="5642610"/>
              <a:ext cx="91439" cy="91439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71900" y="5642610"/>
              <a:ext cx="91439" cy="92709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952239" y="5643880"/>
              <a:ext cx="91439" cy="91439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166870" y="5642610"/>
              <a:ext cx="91439" cy="91439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47209" y="5642610"/>
              <a:ext cx="91439" cy="92709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527550" y="5643880"/>
              <a:ext cx="91439" cy="91439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743450" y="5642610"/>
              <a:ext cx="91439" cy="92709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23789" y="5643880"/>
              <a:ext cx="91439" cy="91439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04129" y="5643880"/>
              <a:ext cx="91440" cy="91439"/>
            </a:xfrm>
            <a:prstGeom prst="rect">
              <a:avLst/>
            </a:prstGeom>
          </p:spPr>
        </p:pic>
        <p:sp>
          <p:nvSpPr>
            <p:cNvPr id="150" name="object 150"/>
            <p:cNvSpPr/>
            <p:nvPr/>
          </p:nvSpPr>
          <p:spPr>
            <a:xfrm>
              <a:off x="471169" y="5300980"/>
              <a:ext cx="5248910" cy="0"/>
            </a:xfrm>
            <a:custGeom>
              <a:avLst/>
              <a:gdLst/>
              <a:ahLst/>
              <a:cxnLst/>
              <a:rect l="l" t="t" r="r" b="b"/>
              <a:pathLst>
                <a:path w="5248910">
                  <a:moveTo>
                    <a:pt x="0" y="0"/>
                  </a:moveTo>
                  <a:lnTo>
                    <a:pt x="5248909" y="0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16230" y="5246369"/>
              <a:ext cx="5558790" cy="109220"/>
            </a:xfrm>
            <a:custGeom>
              <a:avLst/>
              <a:gdLst/>
              <a:ahLst/>
              <a:cxnLst/>
              <a:rect l="l" t="t" r="r" b="b"/>
              <a:pathLst>
                <a:path w="5558790" h="109220">
                  <a:moveTo>
                    <a:pt x="161290" y="0"/>
                  </a:moveTo>
                  <a:lnTo>
                    <a:pt x="0" y="54610"/>
                  </a:lnTo>
                  <a:lnTo>
                    <a:pt x="161290" y="109220"/>
                  </a:lnTo>
                  <a:lnTo>
                    <a:pt x="161290" y="0"/>
                  </a:lnTo>
                  <a:close/>
                </a:path>
                <a:path w="5558790" h="109220">
                  <a:moveTo>
                    <a:pt x="5558790" y="54610"/>
                  </a:moveTo>
                  <a:lnTo>
                    <a:pt x="5396230" y="0"/>
                  </a:lnTo>
                  <a:lnTo>
                    <a:pt x="5396230" y="109220"/>
                  </a:lnTo>
                  <a:lnTo>
                    <a:pt x="5558790" y="54610"/>
                  </a:lnTo>
                  <a:close/>
                </a:path>
              </a:pathLst>
            </a:custGeom>
            <a:solidFill>
              <a:srgbClr val="3364A3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52" name="object 152"/>
          <p:cNvSpPr txBox="1"/>
          <p:nvPr/>
        </p:nvSpPr>
        <p:spPr>
          <a:xfrm>
            <a:off x="4163082" y="4576995"/>
            <a:ext cx="1294952" cy="22105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361" b="1" dirty="0">
                <a:solidFill>
                  <a:srgbClr val="0000CC"/>
                </a:solidFill>
                <a:latin typeface="Liberation Sans"/>
                <a:cs typeface="Liberation Sans"/>
              </a:rPr>
              <a:t>64</a:t>
            </a:r>
            <a:r>
              <a:rPr sz="1361" b="1" spc="-27" dirty="0">
                <a:solidFill>
                  <a:srgbClr val="0000CC"/>
                </a:solidFill>
                <a:latin typeface="Liberation Sans"/>
                <a:cs typeface="Liberation Sans"/>
              </a:rPr>
              <a:t> </a:t>
            </a:r>
            <a:r>
              <a:rPr sz="1361" b="1" dirty="0">
                <a:solidFill>
                  <a:srgbClr val="0000CC"/>
                </a:solidFill>
                <a:latin typeface="Liberation Sans"/>
                <a:cs typeface="Liberation Sans"/>
              </a:rPr>
              <a:t>Feature</a:t>
            </a:r>
            <a:r>
              <a:rPr sz="1361" b="1" spc="-23" dirty="0">
                <a:solidFill>
                  <a:srgbClr val="0000CC"/>
                </a:solidFill>
                <a:latin typeface="Liberation Sans"/>
                <a:cs typeface="Liberation Sans"/>
              </a:rPr>
              <a:t> map</a:t>
            </a:r>
            <a:endParaRPr sz="1361">
              <a:latin typeface="Liberation Sans"/>
              <a:cs typeface="Liberation Sans"/>
            </a:endParaRPr>
          </a:p>
        </p:txBody>
      </p:sp>
      <p:grpSp>
        <p:nvGrpSpPr>
          <p:cNvPr id="153" name="object 153"/>
          <p:cNvGrpSpPr/>
          <p:nvPr/>
        </p:nvGrpSpPr>
        <p:grpSpPr>
          <a:xfrm>
            <a:off x="1840581" y="2740895"/>
            <a:ext cx="4163209" cy="474873"/>
            <a:chOff x="353059" y="3020060"/>
            <a:chExt cx="4587240" cy="523240"/>
          </a:xfrm>
        </p:grpSpPr>
        <p:sp>
          <p:nvSpPr>
            <p:cNvPr id="154" name="object 154"/>
            <p:cNvSpPr/>
            <p:nvPr/>
          </p:nvSpPr>
          <p:spPr>
            <a:xfrm>
              <a:off x="353059" y="3272790"/>
              <a:ext cx="4587240" cy="270510"/>
            </a:xfrm>
            <a:custGeom>
              <a:avLst/>
              <a:gdLst/>
              <a:ahLst/>
              <a:cxnLst/>
              <a:rect l="l" t="t" r="r" b="b"/>
              <a:pathLst>
                <a:path w="4587240" h="270510">
                  <a:moveTo>
                    <a:pt x="4587240" y="0"/>
                  </a:moveTo>
                  <a:lnTo>
                    <a:pt x="52069" y="0"/>
                  </a:lnTo>
                  <a:lnTo>
                    <a:pt x="0" y="52070"/>
                  </a:lnTo>
                  <a:lnTo>
                    <a:pt x="0" y="270510"/>
                  </a:lnTo>
                  <a:lnTo>
                    <a:pt x="4535170" y="270510"/>
                  </a:lnTo>
                  <a:lnTo>
                    <a:pt x="4587240" y="218439"/>
                  </a:lnTo>
                  <a:lnTo>
                    <a:pt x="4587240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53059" y="3272790"/>
              <a:ext cx="4587240" cy="270510"/>
            </a:xfrm>
            <a:custGeom>
              <a:avLst/>
              <a:gdLst/>
              <a:ahLst/>
              <a:cxnLst/>
              <a:rect l="l" t="t" r="r" b="b"/>
              <a:pathLst>
                <a:path w="4587240" h="270510">
                  <a:moveTo>
                    <a:pt x="0" y="270510"/>
                  </a:moveTo>
                  <a:lnTo>
                    <a:pt x="0" y="52070"/>
                  </a:lnTo>
                  <a:lnTo>
                    <a:pt x="52069" y="0"/>
                  </a:lnTo>
                  <a:lnTo>
                    <a:pt x="4587240" y="0"/>
                  </a:lnTo>
                  <a:lnTo>
                    <a:pt x="4587240" y="218439"/>
                  </a:lnTo>
                  <a:lnTo>
                    <a:pt x="4535170" y="270510"/>
                  </a:lnTo>
                  <a:lnTo>
                    <a:pt x="0" y="270510"/>
                  </a:lnTo>
                  <a:close/>
                </a:path>
              </a:pathLst>
            </a:custGeom>
            <a:ln w="3175">
              <a:solidFill>
                <a:srgbClr val="660066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940300" y="35433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53059" y="3272790"/>
              <a:ext cx="4587240" cy="52069"/>
            </a:xfrm>
            <a:custGeom>
              <a:avLst/>
              <a:gdLst/>
              <a:ahLst/>
              <a:cxnLst/>
              <a:rect l="l" t="t" r="r" b="b"/>
              <a:pathLst>
                <a:path w="4587240" h="52070">
                  <a:moveTo>
                    <a:pt x="4587240" y="0"/>
                  </a:moveTo>
                  <a:lnTo>
                    <a:pt x="52069" y="0"/>
                  </a:lnTo>
                  <a:lnTo>
                    <a:pt x="0" y="52070"/>
                  </a:lnTo>
                  <a:lnTo>
                    <a:pt x="4535170" y="52070"/>
                  </a:lnTo>
                  <a:lnTo>
                    <a:pt x="4587240" y="0"/>
                  </a:lnTo>
                  <a:close/>
                </a:path>
              </a:pathLst>
            </a:custGeom>
            <a:solidFill>
              <a:srgbClr val="FFAC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53059" y="3272790"/>
              <a:ext cx="4587240" cy="52069"/>
            </a:xfrm>
            <a:custGeom>
              <a:avLst/>
              <a:gdLst/>
              <a:ahLst/>
              <a:cxnLst/>
              <a:rect l="l" t="t" r="r" b="b"/>
              <a:pathLst>
                <a:path w="4587240" h="52070">
                  <a:moveTo>
                    <a:pt x="0" y="52070"/>
                  </a:moveTo>
                  <a:lnTo>
                    <a:pt x="52069" y="0"/>
                  </a:lnTo>
                  <a:lnTo>
                    <a:pt x="4587240" y="0"/>
                  </a:lnTo>
                  <a:lnTo>
                    <a:pt x="4535170" y="52070"/>
                  </a:lnTo>
                  <a:lnTo>
                    <a:pt x="0" y="52070"/>
                  </a:lnTo>
                  <a:close/>
                </a:path>
              </a:pathLst>
            </a:custGeom>
            <a:ln w="3175">
              <a:solidFill>
                <a:srgbClr val="660066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888230" y="3272790"/>
              <a:ext cx="52069" cy="270510"/>
            </a:xfrm>
            <a:custGeom>
              <a:avLst/>
              <a:gdLst/>
              <a:ahLst/>
              <a:cxnLst/>
              <a:rect l="l" t="t" r="r" b="b"/>
              <a:pathLst>
                <a:path w="52070" h="270510">
                  <a:moveTo>
                    <a:pt x="52070" y="0"/>
                  </a:moveTo>
                  <a:lnTo>
                    <a:pt x="0" y="52070"/>
                  </a:lnTo>
                  <a:lnTo>
                    <a:pt x="0" y="270510"/>
                  </a:lnTo>
                  <a:lnTo>
                    <a:pt x="52070" y="218439"/>
                  </a:lnTo>
                  <a:lnTo>
                    <a:pt x="52070" y="0"/>
                  </a:lnTo>
                  <a:close/>
                </a:path>
              </a:pathLst>
            </a:custGeom>
            <a:solidFill>
              <a:srgbClr val="CC79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888230" y="3272790"/>
              <a:ext cx="52069" cy="270510"/>
            </a:xfrm>
            <a:custGeom>
              <a:avLst/>
              <a:gdLst/>
              <a:ahLst/>
              <a:cxnLst/>
              <a:rect l="l" t="t" r="r" b="b"/>
              <a:pathLst>
                <a:path w="52070" h="270510">
                  <a:moveTo>
                    <a:pt x="0" y="270510"/>
                  </a:moveTo>
                  <a:lnTo>
                    <a:pt x="0" y="52070"/>
                  </a:lnTo>
                  <a:lnTo>
                    <a:pt x="52070" y="0"/>
                  </a:lnTo>
                  <a:lnTo>
                    <a:pt x="52070" y="218439"/>
                  </a:lnTo>
                  <a:lnTo>
                    <a:pt x="0" y="270510"/>
                  </a:lnTo>
                  <a:close/>
                </a:path>
              </a:pathLst>
            </a:custGeom>
            <a:ln w="3175">
              <a:solidFill>
                <a:srgbClr val="660066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53059" y="3020060"/>
              <a:ext cx="4587240" cy="271780"/>
            </a:xfrm>
            <a:custGeom>
              <a:avLst/>
              <a:gdLst/>
              <a:ahLst/>
              <a:cxnLst/>
              <a:rect l="l" t="t" r="r" b="b"/>
              <a:pathLst>
                <a:path w="4587240" h="271779">
                  <a:moveTo>
                    <a:pt x="4587240" y="0"/>
                  </a:moveTo>
                  <a:lnTo>
                    <a:pt x="52069" y="0"/>
                  </a:lnTo>
                  <a:lnTo>
                    <a:pt x="0" y="52069"/>
                  </a:lnTo>
                  <a:lnTo>
                    <a:pt x="0" y="271779"/>
                  </a:lnTo>
                  <a:lnTo>
                    <a:pt x="4535170" y="271779"/>
                  </a:lnTo>
                  <a:lnTo>
                    <a:pt x="4587240" y="219710"/>
                  </a:lnTo>
                  <a:lnTo>
                    <a:pt x="4587240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53059" y="3020060"/>
              <a:ext cx="4587240" cy="271780"/>
            </a:xfrm>
            <a:custGeom>
              <a:avLst/>
              <a:gdLst/>
              <a:ahLst/>
              <a:cxnLst/>
              <a:rect l="l" t="t" r="r" b="b"/>
              <a:pathLst>
                <a:path w="4587240" h="271779">
                  <a:moveTo>
                    <a:pt x="0" y="271779"/>
                  </a:moveTo>
                  <a:lnTo>
                    <a:pt x="0" y="52069"/>
                  </a:lnTo>
                  <a:lnTo>
                    <a:pt x="52069" y="0"/>
                  </a:lnTo>
                  <a:lnTo>
                    <a:pt x="4587240" y="0"/>
                  </a:lnTo>
                  <a:lnTo>
                    <a:pt x="4587240" y="219710"/>
                  </a:lnTo>
                  <a:lnTo>
                    <a:pt x="4535170" y="271779"/>
                  </a:lnTo>
                  <a:lnTo>
                    <a:pt x="0" y="271779"/>
                  </a:lnTo>
                  <a:close/>
                </a:path>
              </a:pathLst>
            </a:custGeom>
            <a:ln w="3175">
              <a:solidFill>
                <a:srgbClr val="660066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940300" y="32918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53059" y="3020060"/>
              <a:ext cx="4587240" cy="52069"/>
            </a:xfrm>
            <a:custGeom>
              <a:avLst/>
              <a:gdLst/>
              <a:ahLst/>
              <a:cxnLst/>
              <a:rect l="l" t="t" r="r" b="b"/>
              <a:pathLst>
                <a:path w="4587240" h="52069">
                  <a:moveTo>
                    <a:pt x="4587240" y="0"/>
                  </a:moveTo>
                  <a:lnTo>
                    <a:pt x="52069" y="0"/>
                  </a:lnTo>
                  <a:lnTo>
                    <a:pt x="0" y="52069"/>
                  </a:lnTo>
                  <a:lnTo>
                    <a:pt x="4535170" y="52069"/>
                  </a:lnTo>
                  <a:lnTo>
                    <a:pt x="4587240" y="0"/>
                  </a:lnTo>
                  <a:close/>
                </a:path>
              </a:pathLst>
            </a:custGeom>
            <a:solidFill>
              <a:srgbClr val="ACFFA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53059" y="3020060"/>
              <a:ext cx="4587240" cy="52069"/>
            </a:xfrm>
            <a:custGeom>
              <a:avLst/>
              <a:gdLst/>
              <a:ahLst/>
              <a:cxnLst/>
              <a:rect l="l" t="t" r="r" b="b"/>
              <a:pathLst>
                <a:path w="4587240" h="52069">
                  <a:moveTo>
                    <a:pt x="0" y="52069"/>
                  </a:moveTo>
                  <a:lnTo>
                    <a:pt x="52069" y="0"/>
                  </a:lnTo>
                  <a:lnTo>
                    <a:pt x="4587240" y="0"/>
                  </a:lnTo>
                  <a:lnTo>
                    <a:pt x="4535170" y="52069"/>
                  </a:lnTo>
                  <a:lnTo>
                    <a:pt x="0" y="52069"/>
                  </a:lnTo>
                  <a:close/>
                </a:path>
              </a:pathLst>
            </a:custGeom>
            <a:ln w="3175">
              <a:solidFill>
                <a:srgbClr val="660066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888230" y="3020060"/>
              <a:ext cx="52069" cy="271780"/>
            </a:xfrm>
            <a:custGeom>
              <a:avLst/>
              <a:gdLst/>
              <a:ahLst/>
              <a:cxnLst/>
              <a:rect l="l" t="t" r="r" b="b"/>
              <a:pathLst>
                <a:path w="52070" h="271779">
                  <a:moveTo>
                    <a:pt x="52070" y="0"/>
                  </a:moveTo>
                  <a:lnTo>
                    <a:pt x="0" y="52069"/>
                  </a:lnTo>
                  <a:lnTo>
                    <a:pt x="0" y="271779"/>
                  </a:lnTo>
                  <a:lnTo>
                    <a:pt x="52070" y="219710"/>
                  </a:lnTo>
                  <a:lnTo>
                    <a:pt x="52070" y="0"/>
                  </a:lnTo>
                  <a:close/>
                </a:path>
              </a:pathLst>
            </a:custGeom>
            <a:solidFill>
              <a:srgbClr val="79CC7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7" name="object 167"/>
            <p:cNvSpPr/>
            <p:nvPr/>
          </p:nvSpPr>
          <p:spPr>
            <a:xfrm>
              <a:off x="4888230" y="3020060"/>
              <a:ext cx="52069" cy="271780"/>
            </a:xfrm>
            <a:custGeom>
              <a:avLst/>
              <a:gdLst/>
              <a:ahLst/>
              <a:cxnLst/>
              <a:rect l="l" t="t" r="r" b="b"/>
              <a:pathLst>
                <a:path w="52070" h="271779">
                  <a:moveTo>
                    <a:pt x="0" y="271779"/>
                  </a:moveTo>
                  <a:lnTo>
                    <a:pt x="0" y="52069"/>
                  </a:lnTo>
                  <a:lnTo>
                    <a:pt x="52070" y="0"/>
                  </a:lnTo>
                  <a:lnTo>
                    <a:pt x="52070" y="219710"/>
                  </a:lnTo>
                  <a:lnTo>
                    <a:pt x="0" y="271779"/>
                  </a:lnTo>
                  <a:close/>
                </a:path>
              </a:pathLst>
            </a:custGeom>
            <a:ln w="3175">
              <a:solidFill>
                <a:srgbClr val="660066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68" name="object 168"/>
          <p:cNvSpPr txBox="1"/>
          <p:nvPr/>
        </p:nvSpPr>
        <p:spPr>
          <a:xfrm>
            <a:off x="3185672" y="2717842"/>
            <a:ext cx="1424044" cy="47240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83272" marR="4611" indent="-171745">
              <a:lnSpc>
                <a:spcPct val="150000"/>
              </a:lnSpc>
              <a:spcBef>
                <a:spcPts val="91"/>
              </a:spcBef>
              <a:tabLst>
                <a:tab pos="520999" algn="l"/>
                <a:tab pos="781498" algn="l"/>
              </a:tabLst>
            </a:pPr>
            <a:r>
              <a:rPr sz="998" b="1" spc="-18" dirty="0">
                <a:latin typeface="Liberation Sans"/>
                <a:cs typeface="Liberation Sans"/>
              </a:rPr>
              <a:t>ReLU</a:t>
            </a:r>
            <a:r>
              <a:rPr sz="998" b="1" dirty="0">
                <a:latin typeface="Liberation Sans"/>
                <a:cs typeface="Liberation Sans"/>
              </a:rPr>
              <a:t>	(Activation</a:t>
            </a:r>
            <a:r>
              <a:rPr sz="998" b="1" spc="-27" dirty="0">
                <a:latin typeface="Liberation Sans"/>
                <a:cs typeface="Liberation Sans"/>
              </a:rPr>
              <a:t> </a:t>
            </a:r>
            <a:r>
              <a:rPr sz="998" b="1" spc="-23" dirty="0">
                <a:latin typeface="Liberation Sans"/>
                <a:cs typeface="Liberation Sans"/>
              </a:rPr>
              <a:t>Fn) </a:t>
            </a:r>
            <a:r>
              <a:rPr sz="998" b="1" dirty="0">
                <a:latin typeface="Liberation Sans"/>
                <a:cs typeface="Liberation Sans"/>
              </a:rPr>
              <a:t>2</a:t>
            </a:r>
            <a:r>
              <a:rPr sz="998" b="1" spc="5" dirty="0">
                <a:latin typeface="Liberation Sans"/>
                <a:cs typeface="Liberation Sans"/>
              </a:rPr>
              <a:t> </a:t>
            </a:r>
            <a:r>
              <a:rPr sz="998" b="1" dirty="0">
                <a:latin typeface="Liberation Sans"/>
                <a:cs typeface="Liberation Sans"/>
              </a:rPr>
              <a:t>*</a:t>
            </a:r>
            <a:r>
              <a:rPr sz="998" b="1" spc="-5" dirty="0">
                <a:latin typeface="Liberation Sans"/>
                <a:cs typeface="Liberation Sans"/>
              </a:rPr>
              <a:t> </a:t>
            </a:r>
            <a:r>
              <a:rPr sz="998" b="1" dirty="0">
                <a:latin typeface="Liberation Sans"/>
                <a:cs typeface="Liberation Sans"/>
              </a:rPr>
              <a:t>2 *</a:t>
            </a:r>
            <a:r>
              <a:rPr sz="998" b="1" spc="5" dirty="0">
                <a:latin typeface="Liberation Sans"/>
                <a:cs typeface="Liberation Sans"/>
              </a:rPr>
              <a:t> </a:t>
            </a:r>
            <a:r>
              <a:rPr sz="998" b="1" spc="-45" dirty="0">
                <a:latin typeface="Liberation Sans"/>
                <a:cs typeface="Liberation Sans"/>
              </a:rPr>
              <a:t>1</a:t>
            </a:r>
            <a:r>
              <a:rPr sz="998" b="1" dirty="0">
                <a:latin typeface="Liberation Sans"/>
                <a:cs typeface="Liberation Sans"/>
              </a:rPr>
              <a:t>	</a:t>
            </a:r>
            <a:r>
              <a:rPr sz="998" b="1" spc="-9" dirty="0">
                <a:latin typeface="Liberation Sans"/>
                <a:cs typeface="Liberation Sans"/>
              </a:rPr>
              <a:t>pooling</a:t>
            </a:r>
            <a:endParaRPr sz="998">
              <a:latin typeface="Liberation Sans"/>
              <a:cs typeface="Liberation Sans"/>
            </a:endParaRPr>
          </a:p>
        </p:txBody>
      </p:sp>
      <p:grpSp>
        <p:nvGrpSpPr>
          <p:cNvPr id="169" name="object 169"/>
          <p:cNvGrpSpPr/>
          <p:nvPr/>
        </p:nvGrpSpPr>
        <p:grpSpPr>
          <a:xfrm>
            <a:off x="1840581" y="5779161"/>
            <a:ext cx="5156755" cy="246657"/>
            <a:chOff x="353059" y="6367779"/>
            <a:chExt cx="5681980" cy="271780"/>
          </a:xfrm>
        </p:grpSpPr>
        <p:sp>
          <p:nvSpPr>
            <p:cNvPr id="170" name="object 170"/>
            <p:cNvSpPr/>
            <p:nvPr/>
          </p:nvSpPr>
          <p:spPr>
            <a:xfrm>
              <a:off x="353059" y="6367779"/>
              <a:ext cx="5681980" cy="271780"/>
            </a:xfrm>
            <a:custGeom>
              <a:avLst/>
              <a:gdLst/>
              <a:ahLst/>
              <a:cxnLst/>
              <a:rect l="l" t="t" r="r" b="b"/>
              <a:pathLst>
                <a:path w="5681980" h="271779">
                  <a:moveTo>
                    <a:pt x="5681980" y="0"/>
                  </a:moveTo>
                  <a:lnTo>
                    <a:pt x="52069" y="0"/>
                  </a:lnTo>
                  <a:lnTo>
                    <a:pt x="0" y="52070"/>
                  </a:lnTo>
                  <a:lnTo>
                    <a:pt x="0" y="271780"/>
                  </a:lnTo>
                  <a:lnTo>
                    <a:pt x="5629910" y="271780"/>
                  </a:lnTo>
                  <a:lnTo>
                    <a:pt x="5681980" y="219710"/>
                  </a:lnTo>
                  <a:lnTo>
                    <a:pt x="5681980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53059" y="6367779"/>
              <a:ext cx="5681980" cy="271780"/>
            </a:xfrm>
            <a:custGeom>
              <a:avLst/>
              <a:gdLst/>
              <a:ahLst/>
              <a:cxnLst/>
              <a:rect l="l" t="t" r="r" b="b"/>
              <a:pathLst>
                <a:path w="5681980" h="271779">
                  <a:moveTo>
                    <a:pt x="0" y="271780"/>
                  </a:moveTo>
                  <a:lnTo>
                    <a:pt x="0" y="52070"/>
                  </a:lnTo>
                  <a:lnTo>
                    <a:pt x="52069" y="0"/>
                  </a:lnTo>
                  <a:lnTo>
                    <a:pt x="5681980" y="0"/>
                  </a:lnTo>
                  <a:lnTo>
                    <a:pt x="5681980" y="219710"/>
                  </a:lnTo>
                  <a:lnTo>
                    <a:pt x="5629910" y="271780"/>
                  </a:lnTo>
                  <a:lnTo>
                    <a:pt x="0" y="271780"/>
                  </a:lnTo>
                  <a:close/>
                </a:path>
              </a:pathLst>
            </a:custGeom>
            <a:ln w="3175">
              <a:solidFill>
                <a:srgbClr val="660066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035039" y="663955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53059" y="6367779"/>
              <a:ext cx="5681980" cy="52069"/>
            </a:xfrm>
            <a:custGeom>
              <a:avLst/>
              <a:gdLst/>
              <a:ahLst/>
              <a:cxnLst/>
              <a:rect l="l" t="t" r="r" b="b"/>
              <a:pathLst>
                <a:path w="5681980" h="52070">
                  <a:moveTo>
                    <a:pt x="5681980" y="0"/>
                  </a:moveTo>
                  <a:lnTo>
                    <a:pt x="52069" y="0"/>
                  </a:lnTo>
                  <a:lnTo>
                    <a:pt x="0" y="52070"/>
                  </a:lnTo>
                  <a:lnTo>
                    <a:pt x="5629910" y="52070"/>
                  </a:lnTo>
                  <a:lnTo>
                    <a:pt x="5681980" y="0"/>
                  </a:lnTo>
                  <a:close/>
                </a:path>
              </a:pathLst>
            </a:custGeom>
            <a:solidFill>
              <a:srgbClr val="FFAC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53059" y="6367779"/>
              <a:ext cx="5681980" cy="52069"/>
            </a:xfrm>
            <a:custGeom>
              <a:avLst/>
              <a:gdLst/>
              <a:ahLst/>
              <a:cxnLst/>
              <a:rect l="l" t="t" r="r" b="b"/>
              <a:pathLst>
                <a:path w="5681980" h="52070">
                  <a:moveTo>
                    <a:pt x="0" y="52070"/>
                  </a:moveTo>
                  <a:lnTo>
                    <a:pt x="52069" y="0"/>
                  </a:lnTo>
                  <a:lnTo>
                    <a:pt x="5681980" y="0"/>
                  </a:lnTo>
                  <a:lnTo>
                    <a:pt x="5629910" y="52070"/>
                  </a:lnTo>
                  <a:lnTo>
                    <a:pt x="0" y="52070"/>
                  </a:lnTo>
                  <a:close/>
                </a:path>
              </a:pathLst>
            </a:custGeom>
            <a:ln w="3175">
              <a:solidFill>
                <a:srgbClr val="660066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5" name="object 175"/>
            <p:cNvSpPr/>
            <p:nvPr/>
          </p:nvSpPr>
          <p:spPr>
            <a:xfrm>
              <a:off x="5982969" y="6367779"/>
              <a:ext cx="52069" cy="271780"/>
            </a:xfrm>
            <a:custGeom>
              <a:avLst/>
              <a:gdLst/>
              <a:ahLst/>
              <a:cxnLst/>
              <a:rect l="l" t="t" r="r" b="b"/>
              <a:pathLst>
                <a:path w="52070" h="271779">
                  <a:moveTo>
                    <a:pt x="52069" y="0"/>
                  </a:moveTo>
                  <a:lnTo>
                    <a:pt x="0" y="52070"/>
                  </a:lnTo>
                  <a:lnTo>
                    <a:pt x="0" y="271780"/>
                  </a:lnTo>
                  <a:lnTo>
                    <a:pt x="52069" y="219710"/>
                  </a:lnTo>
                  <a:lnTo>
                    <a:pt x="52069" y="0"/>
                  </a:lnTo>
                  <a:close/>
                </a:path>
              </a:pathLst>
            </a:custGeom>
            <a:solidFill>
              <a:srgbClr val="CC79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6" name="object 176"/>
            <p:cNvSpPr/>
            <p:nvPr/>
          </p:nvSpPr>
          <p:spPr>
            <a:xfrm>
              <a:off x="5982969" y="6367779"/>
              <a:ext cx="52069" cy="271780"/>
            </a:xfrm>
            <a:custGeom>
              <a:avLst/>
              <a:gdLst/>
              <a:ahLst/>
              <a:cxnLst/>
              <a:rect l="l" t="t" r="r" b="b"/>
              <a:pathLst>
                <a:path w="52070" h="271779">
                  <a:moveTo>
                    <a:pt x="0" y="271780"/>
                  </a:moveTo>
                  <a:lnTo>
                    <a:pt x="0" y="52070"/>
                  </a:lnTo>
                  <a:lnTo>
                    <a:pt x="52069" y="0"/>
                  </a:lnTo>
                  <a:lnTo>
                    <a:pt x="52069" y="219710"/>
                  </a:lnTo>
                  <a:lnTo>
                    <a:pt x="0" y="271780"/>
                  </a:lnTo>
                  <a:close/>
                </a:path>
              </a:pathLst>
            </a:custGeom>
            <a:ln w="3175">
              <a:solidFill>
                <a:srgbClr val="660066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77" name="object 177"/>
          <p:cNvSpPr txBox="1"/>
          <p:nvPr/>
        </p:nvSpPr>
        <p:spPr>
          <a:xfrm>
            <a:off x="3854183" y="5832182"/>
            <a:ext cx="478331" cy="16520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998" b="1" dirty="0">
                <a:latin typeface="Liberation Sans"/>
                <a:cs typeface="Liberation Sans"/>
              </a:rPr>
              <a:t>2</a:t>
            </a:r>
            <a:r>
              <a:rPr sz="998" b="1" spc="5" dirty="0">
                <a:latin typeface="Liberation Sans"/>
                <a:cs typeface="Liberation Sans"/>
              </a:rPr>
              <a:t> </a:t>
            </a:r>
            <a:r>
              <a:rPr sz="998" b="1" dirty="0">
                <a:latin typeface="Liberation Sans"/>
                <a:cs typeface="Liberation Sans"/>
              </a:rPr>
              <a:t>*</a:t>
            </a:r>
            <a:r>
              <a:rPr sz="998" b="1" spc="-5" dirty="0">
                <a:latin typeface="Liberation Sans"/>
                <a:cs typeface="Liberation Sans"/>
              </a:rPr>
              <a:t> </a:t>
            </a:r>
            <a:r>
              <a:rPr sz="998" b="1" dirty="0">
                <a:latin typeface="Liberation Sans"/>
                <a:cs typeface="Liberation Sans"/>
              </a:rPr>
              <a:t>2 *</a:t>
            </a:r>
            <a:r>
              <a:rPr sz="998" b="1" spc="5" dirty="0">
                <a:latin typeface="Liberation Sans"/>
                <a:cs typeface="Liberation Sans"/>
              </a:rPr>
              <a:t> </a:t>
            </a:r>
            <a:r>
              <a:rPr sz="998" b="1" spc="-45" dirty="0">
                <a:latin typeface="Liberation Sans"/>
                <a:cs typeface="Liberation Sans"/>
              </a:rPr>
              <a:t>1</a:t>
            </a:r>
            <a:endParaRPr sz="998">
              <a:latin typeface="Liberation Sans"/>
              <a:cs typeface="Liberation Sans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4452489" y="5810205"/>
            <a:ext cx="1364684" cy="422385"/>
          </a:xfrm>
          <a:prstGeom prst="rect">
            <a:avLst/>
          </a:prstGeom>
        </p:spPr>
        <p:txBody>
          <a:bodyPr vert="horz" wrap="square" lIns="0" tIns="33426" rIns="0" bIns="0" rtlCol="0">
            <a:spAutoFit/>
          </a:bodyPr>
          <a:lstStyle/>
          <a:p>
            <a:pPr marL="11527">
              <a:spcBef>
                <a:spcPts val="263"/>
              </a:spcBef>
            </a:pPr>
            <a:r>
              <a:rPr sz="998" b="1" spc="-9" dirty="0">
                <a:latin typeface="Liberation Sans"/>
                <a:cs typeface="Liberation Sans"/>
              </a:rPr>
              <a:t>pooling</a:t>
            </a:r>
            <a:endParaRPr sz="998">
              <a:latin typeface="Liberation Sans"/>
              <a:cs typeface="Liberation Sans"/>
            </a:endParaRPr>
          </a:p>
          <a:p>
            <a:pPr marL="81262">
              <a:spcBef>
                <a:spcPts val="236"/>
              </a:spcBef>
            </a:pPr>
            <a:r>
              <a:rPr sz="1361" b="1" dirty="0">
                <a:solidFill>
                  <a:srgbClr val="0000CC"/>
                </a:solidFill>
                <a:latin typeface="Liberation Sans"/>
                <a:cs typeface="Liberation Sans"/>
              </a:rPr>
              <a:t>64</a:t>
            </a:r>
            <a:r>
              <a:rPr sz="1361" b="1" spc="-27" dirty="0">
                <a:solidFill>
                  <a:srgbClr val="0000CC"/>
                </a:solidFill>
                <a:latin typeface="Liberation Sans"/>
                <a:cs typeface="Liberation Sans"/>
              </a:rPr>
              <a:t> </a:t>
            </a:r>
            <a:r>
              <a:rPr sz="1361" b="1" dirty="0">
                <a:solidFill>
                  <a:srgbClr val="0000CC"/>
                </a:solidFill>
                <a:latin typeface="Liberation Sans"/>
                <a:cs typeface="Liberation Sans"/>
              </a:rPr>
              <a:t>Feature</a:t>
            </a:r>
            <a:r>
              <a:rPr sz="1361" b="1" spc="-23" dirty="0">
                <a:solidFill>
                  <a:srgbClr val="0000CC"/>
                </a:solidFill>
                <a:latin typeface="Liberation Sans"/>
                <a:cs typeface="Liberation Sans"/>
              </a:rPr>
              <a:t> map</a:t>
            </a:r>
            <a:endParaRPr sz="1361">
              <a:latin typeface="Liberation Sans"/>
              <a:cs typeface="Liberation Sans"/>
            </a:endParaRPr>
          </a:p>
        </p:txBody>
      </p:sp>
      <p:grpSp>
        <p:nvGrpSpPr>
          <p:cNvPr id="179" name="object 179"/>
          <p:cNvGrpSpPr/>
          <p:nvPr/>
        </p:nvGrpSpPr>
        <p:grpSpPr>
          <a:xfrm>
            <a:off x="1840581" y="5550946"/>
            <a:ext cx="5156755" cy="246657"/>
            <a:chOff x="353059" y="6116320"/>
            <a:chExt cx="5681980" cy="271780"/>
          </a:xfrm>
        </p:grpSpPr>
        <p:sp>
          <p:nvSpPr>
            <p:cNvPr id="180" name="object 180"/>
            <p:cNvSpPr/>
            <p:nvPr/>
          </p:nvSpPr>
          <p:spPr>
            <a:xfrm>
              <a:off x="353059" y="6116320"/>
              <a:ext cx="5681980" cy="271780"/>
            </a:xfrm>
            <a:custGeom>
              <a:avLst/>
              <a:gdLst/>
              <a:ahLst/>
              <a:cxnLst/>
              <a:rect l="l" t="t" r="r" b="b"/>
              <a:pathLst>
                <a:path w="5681980" h="271779">
                  <a:moveTo>
                    <a:pt x="5681980" y="0"/>
                  </a:moveTo>
                  <a:lnTo>
                    <a:pt x="52069" y="0"/>
                  </a:lnTo>
                  <a:lnTo>
                    <a:pt x="0" y="52069"/>
                  </a:lnTo>
                  <a:lnTo>
                    <a:pt x="0" y="271779"/>
                  </a:lnTo>
                  <a:lnTo>
                    <a:pt x="5629910" y="271779"/>
                  </a:lnTo>
                  <a:lnTo>
                    <a:pt x="5681980" y="219709"/>
                  </a:lnTo>
                  <a:lnTo>
                    <a:pt x="5681980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53059" y="6116320"/>
              <a:ext cx="5681980" cy="271780"/>
            </a:xfrm>
            <a:custGeom>
              <a:avLst/>
              <a:gdLst/>
              <a:ahLst/>
              <a:cxnLst/>
              <a:rect l="l" t="t" r="r" b="b"/>
              <a:pathLst>
                <a:path w="5681980" h="271779">
                  <a:moveTo>
                    <a:pt x="0" y="271779"/>
                  </a:moveTo>
                  <a:lnTo>
                    <a:pt x="0" y="52069"/>
                  </a:lnTo>
                  <a:lnTo>
                    <a:pt x="52069" y="0"/>
                  </a:lnTo>
                  <a:lnTo>
                    <a:pt x="5681980" y="0"/>
                  </a:lnTo>
                  <a:lnTo>
                    <a:pt x="5681980" y="219709"/>
                  </a:lnTo>
                  <a:lnTo>
                    <a:pt x="5629910" y="271779"/>
                  </a:lnTo>
                  <a:lnTo>
                    <a:pt x="0" y="271779"/>
                  </a:lnTo>
                  <a:close/>
                </a:path>
              </a:pathLst>
            </a:custGeom>
            <a:ln w="3175">
              <a:solidFill>
                <a:srgbClr val="660066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2" name="object 182"/>
            <p:cNvSpPr/>
            <p:nvPr/>
          </p:nvSpPr>
          <p:spPr>
            <a:xfrm>
              <a:off x="6035039" y="63881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53059" y="6116320"/>
              <a:ext cx="5681980" cy="52069"/>
            </a:xfrm>
            <a:custGeom>
              <a:avLst/>
              <a:gdLst/>
              <a:ahLst/>
              <a:cxnLst/>
              <a:rect l="l" t="t" r="r" b="b"/>
              <a:pathLst>
                <a:path w="5681980" h="52070">
                  <a:moveTo>
                    <a:pt x="5681980" y="0"/>
                  </a:moveTo>
                  <a:lnTo>
                    <a:pt x="52069" y="0"/>
                  </a:lnTo>
                  <a:lnTo>
                    <a:pt x="0" y="52069"/>
                  </a:lnTo>
                  <a:lnTo>
                    <a:pt x="5629910" y="52069"/>
                  </a:lnTo>
                  <a:lnTo>
                    <a:pt x="5681980" y="0"/>
                  </a:lnTo>
                  <a:close/>
                </a:path>
              </a:pathLst>
            </a:custGeom>
            <a:solidFill>
              <a:srgbClr val="ACFFA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53059" y="6116320"/>
              <a:ext cx="5681980" cy="52069"/>
            </a:xfrm>
            <a:custGeom>
              <a:avLst/>
              <a:gdLst/>
              <a:ahLst/>
              <a:cxnLst/>
              <a:rect l="l" t="t" r="r" b="b"/>
              <a:pathLst>
                <a:path w="5681980" h="52070">
                  <a:moveTo>
                    <a:pt x="0" y="52069"/>
                  </a:moveTo>
                  <a:lnTo>
                    <a:pt x="52069" y="0"/>
                  </a:lnTo>
                  <a:lnTo>
                    <a:pt x="5681980" y="0"/>
                  </a:lnTo>
                  <a:lnTo>
                    <a:pt x="5629910" y="52069"/>
                  </a:lnTo>
                  <a:lnTo>
                    <a:pt x="0" y="52069"/>
                  </a:lnTo>
                  <a:close/>
                </a:path>
              </a:pathLst>
            </a:custGeom>
            <a:ln w="3175">
              <a:solidFill>
                <a:srgbClr val="660066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5" name="object 185"/>
            <p:cNvSpPr/>
            <p:nvPr/>
          </p:nvSpPr>
          <p:spPr>
            <a:xfrm>
              <a:off x="5982969" y="6116320"/>
              <a:ext cx="52069" cy="271780"/>
            </a:xfrm>
            <a:custGeom>
              <a:avLst/>
              <a:gdLst/>
              <a:ahLst/>
              <a:cxnLst/>
              <a:rect l="l" t="t" r="r" b="b"/>
              <a:pathLst>
                <a:path w="52070" h="271779">
                  <a:moveTo>
                    <a:pt x="52069" y="0"/>
                  </a:moveTo>
                  <a:lnTo>
                    <a:pt x="0" y="52069"/>
                  </a:lnTo>
                  <a:lnTo>
                    <a:pt x="0" y="271779"/>
                  </a:lnTo>
                  <a:lnTo>
                    <a:pt x="52069" y="219709"/>
                  </a:lnTo>
                  <a:lnTo>
                    <a:pt x="52069" y="0"/>
                  </a:lnTo>
                  <a:close/>
                </a:path>
              </a:pathLst>
            </a:custGeom>
            <a:solidFill>
              <a:srgbClr val="79CC7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6" name="object 186"/>
            <p:cNvSpPr/>
            <p:nvPr/>
          </p:nvSpPr>
          <p:spPr>
            <a:xfrm>
              <a:off x="5982969" y="6116320"/>
              <a:ext cx="52069" cy="271780"/>
            </a:xfrm>
            <a:custGeom>
              <a:avLst/>
              <a:gdLst/>
              <a:ahLst/>
              <a:cxnLst/>
              <a:rect l="l" t="t" r="r" b="b"/>
              <a:pathLst>
                <a:path w="52070" h="271779">
                  <a:moveTo>
                    <a:pt x="0" y="271779"/>
                  </a:moveTo>
                  <a:lnTo>
                    <a:pt x="0" y="52069"/>
                  </a:lnTo>
                  <a:lnTo>
                    <a:pt x="52069" y="0"/>
                  </a:lnTo>
                  <a:lnTo>
                    <a:pt x="52069" y="219709"/>
                  </a:lnTo>
                  <a:lnTo>
                    <a:pt x="0" y="271779"/>
                  </a:lnTo>
                  <a:close/>
                </a:path>
              </a:pathLst>
            </a:custGeom>
            <a:ln w="3175">
              <a:solidFill>
                <a:srgbClr val="660066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87" name="object 187"/>
          <p:cNvSpPr txBox="1"/>
          <p:nvPr/>
        </p:nvSpPr>
        <p:spPr>
          <a:xfrm>
            <a:off x="3682445" y="5603966"/>
            <a:ext cx="1422891" cy="16520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520999" algn="l"/>
              </a:tabLst>
            </a:pPr>
            <a:r>
              <a:rPr sz="998" b="1" spc="-18" dirty="0">
                <a:latin typeface="Liberation Sans"/>
                <a:cs typeface="Liberation Sans"/>
              </a:rPr>
              <a:t>ReLU</a:t>
            </a:r>
            <a:r>
              <a:rPr sz="998" b="1" dirty="0">
                <a:latin typeface="Liberation Sans"/>
                <a:cs typeface="Liberation Sans"/>
              </a:rPr>
              <a:t>	(Activation</a:t>
            </a:r>
            <a:r>
              <a:rPr sz="998" b="1" spc="-27" dirty="0">
                <a:latin typeface="Liberation Sans"/>
                <a:cs typeface="Liberation Sans"/>
              </a:rPr>
              <a:t> </a:t>
            </a:r>
            <a:r>
              <a:rPr sz="998" b="1" spc="-23" dirty="0">
                <a:latin typeface="Liberation Sans"/>
                <a:cs typeface="Liberation Sans"/>
              </a:rPr>
              <a:t>Fn)</a:t>
            </a:r>
            <a:endParaRPr sz="998">
              <a:latin typeface="Liberation Sans"/>
              <a:cs typeface="Liberation Sans"/>
            </a:endParaRPr>
          </a:p>
        </p:txBody>
      </p:sp>
      <p:grpSp>
        <p:nvGrpSpPr>
          <p:cNvPr id="188" name="object 188"/>
          <p:cNvGrpSpPr/>
          <p:nvPr/>
        </p:nvGrpSpPr>
        <p:grpSpPr>
          <a:xfrm>
            <a:off x="7409721" y="212983"/>
            <a:ext cx="2672315" cy="514638"/>
            <a:chOff x="6489425" y="234675"/>
            <a:chExt cx="2944495" cy="567055"/>
          </a:xfrm>
        </p:grpSpPr>
        <p:sp>
          <p:nvSpPr>
            <p:cNvPr id="189" name="object 189"/>
            <p:cNvSpPr/>
            <p:nvPr/>
          </p:nvSpPr>
          <p:spPr>
            <a:xfrm>
              <a:off x="6498590" y="243839"/>
              <a:ext cx="2926080" cy="548640"/>
            </a:xfrm>
            <a:custGeom>
              <a:avLst/>
              <a:gdLst/>
              <a:ahLst/>
              <a:cxnLst/>
              <a:rect l="l" t="t" r="r" b="b"/>
              <a:pathLst>
                <a:path w="2926079" h="548640">
                  <a:moveTo>
                    <a:pt x="2834640" y="0"/>
                  </a:moveTo>
                  <a:lnTo>
                    <a:pt x="91439" y="0"/>
                  </a:lnTo>
                  <a:lnTo>
                    <a:pt x="57864" y="7858"/>
                  </a:lnTo>
                  <a:lnTo>
                    <a:pt x="28575" y="28575"/>
                  </a:lnTo>
                  <a:lnTo>
                    <a:pt x="7858" y="57864"/>
                  </a:lnTo>
                  <a:lnTo>
                    <a:pt x="0" y="91439"/>
                  </a:lnTo>
                  <a:lnTo>
                    <a:pt x="0" y="457200"/>
                  </a:lnTo>
                  <a:lnTo>
                    <a:pt x="7858" y="490775"/>
                  </a:lnTo>
                  <a:lnTo>
                    <a:pt x="28575" y="520064"/>
                  </a:lnTo>
                  <a:lnTo>
                    <a:pt x="57864" y="540781"/>
                  </a:lnTo>
                  <a:lnTo>
                    <a:pt x="91439" y="548639"/>
                  </a:lnTo>
                  <a:lnTo>
                    <a:pt x="2834640" y="548639"/>
                  </a:lnTo>
                  <a:lnTo>
                    <a:pt x="2868215" y="540781"/>
                  </a:lnTo>
                  <a:lnTo>
                    <a:pt x="2897505" y="520064"/>
                  </a:lnTo>
                  <a:lnTo>
                    <a:pt x="2918221" y="490775"/>
                  </a:lnTo>
                  <a:lnTo>
                    <a:pt x="2926080" y="457200"/>
                  </a:lnTo>
                  <a:lnTo>
                    <a:pt x="2926080" y="91439"/>
                  </a:lnTo>
                  <a:lnTo>
                    <a:pt x="2918221" y="57864"/>
                  </a:lnTo>
                  <a:lnTo>
                    <a:pt x="2897505" y="28575"/>
                  </a:lnTo>
                  <a:lnTo>
                    <a:pt x="2868215" y="7858"/>
                  </a:lnTo>
                  <a:lnTo>
                    <a:pt x="283464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0" name="object 190"/>
            <p:cNvSpPr/>
            <p:nvPr/>
          </p:nvSpPr>
          <p:spPr>
            <a:xfrm>
              <a:off x="6498590" y="243839"/>
              <a:ext cx="2926080" cy="548640"/>
            </a:xfrm>
            <a:custGeom>
              <a:avLst/>
              <a:gdLst/>
              <a:ahLst/>
              <a:cxnLst/>
              <a:rect l="l" t="t" r="r" b="b"/>
              <a:pathLst>
                <a:path w="2926079" h="548640">
                  <a:moveTo>
                    <a:pt x="91439" y="0"/>
                  </a:moveTo>
                  <a:lnTo>
                    <a:pt x="57864" y="7858"/>
                  </a:lnTo>
                  <a:lnTo>
                    <a:pt x="28575" y="28575"/>
                  </a:lnTo>
                  <a:lnTo>
                    <a:pt x="7858" y="57864"/>
                  </a:lnTo>
                  <a:lnTo>
                    <a:pt x="0" y="91439"/>
                  </a:lnTo>
                  <a:lnTo>
                    <a:pt x="0" y="457200"/>
                  </a:lnTo>
                  <a:lnTo>
                    <a:pt x="7858" y="490775"/>
                  </a:lnTo>
                  <a:lnTo>
                    <a:pt x="28575" y="520064"/>
                  </a:lnTo>
                  <a:lnTo>
                    <a:pt x="57864" y="540781"/>
                  </a:lnTo>
                  <a:lnTo>
                    <a:pt x="91439" y="548639"/>
                  </a:lnTo>
                  <a:lnTo>
                    <a:pt x="2834640" y="548639"/>
                  </a:lnTo>
                  <a:lnTo>
                    <a:pt x="2868215" y="540781"/>
                  </a:lnTo>
                  <a:lnTo>
                    <a:pt x="2897505" y="520064"/>
                  </a:lnTo>
                  <a:lnTo>
                    <a:pt x="2918221" y="490775"/>
                  </a:lnTo>
                  <a:lnTo>
                    <a:pt x="2926080" y="457200"/>
                  </a:lnTo>
                  <a:lnTo>
                    <a:pt x="2926080" y="91439"/>
                  </a:lnTo>
                  <a:lnTo>
                    <a:pt x="2918221" y="57864"/>
                  </a:lnTo>
                  <a:lnTo>
                    <a:pt x="2897505" y="28575"/>
                  </a:lnTo>
                  <a:lnTo>
                    <a:pt x="2868215" y="7858"/>
                  </a:lnTo>
                  <a:lnTo>
                    <a:pt x="2834640" y="0"/>
                  </a:lnTo>
                  <a:lnTo>
                    <a:pt x="91439" y="0"/>
                  </a:lnTo>
                  <a:close/>
                </a:path>
              </a:pathLst>
            </a:custGeom>
            <a:ln w="1832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1" name="object 191"/>
            <p:cNvSpPr/>
            <p:nvPr/>
          </p:nvSpPr>
          <p:spPr>
            <a:xfrm>
              <a:off x="6489421" y="234682"/>
              <a:ext cx="2944495" cy="567055"/>
            </a:xfrm>
            <a:custGeom>
              <a:avLst/>
              <a:gdLst/>
              <a:ahLst/>
              <a:cxnLst/>
              <a:rect l="l" t="t" r="r" b="b"/>
              <a:pathLst>
                <a:path w="2944495" h="567055">
                  <a:moveTo>
                    <a:pt x="18326" y="9156"/>
                  </a:moveTo>
                  <a:lnTo>
                    <a:pt x="15646" y="2679"/>
                  </a:lnTo>
                  <a:lnTo>
                    <a:pt x="9169" y="0"/>
                  </a:lnTo>
                  <a:lnTo>
                    <a:pt x="2679" y="2679"/>
                  </a:lnTo>
                  <a:lnTo>
                    <a:pt x="0" y="9156"/>
                  </a:lnTo>
                  <a:lnTo>
                    <a:pt x="2679" y="15646"/>
                  </a:lnTo>
                  <a:lnTo>
                    <a:pt x="9169" y="18326"/>
                  </a:lnTo>
                  <a:lnTo>
                    <a:pt x="15646" y="15646"/>
                  </a:lnTo>
                  <a:lnTo>
                    <a:pt x="18326" y="9156"/>
                  </a:lnTo>
                  <a:close/>
                </a:path>
                <a:path w="2944495" h="567055">
                  <a:moveTo>
                    <a:pt x="2944406" y="557796"/>
                  </a:moveTo>
                  <a:lnTo>
                    <a:pt x="2941726" y="551319"/>
                  </a:lnTo>
                  <a:lnTo>
                    <a:pt x="2935249" y="548640"/>
                  </a:lnTo>
                  <a:lnTo>
                    <a:pt x="2928759" y="551319"/>
                  </a:lnTo>
                  <a:lnTo>
                    <a:pt x="2926080" y="557796"/>
                  </a:lnTo>
                  <a:lnTo>
                    <a:pt x="2928759" y="564286"/>
                  </a:lnTo>
                  <a:lnTo>
                    <a:pt x="2935249" y="566966"/>
                  </a:lnTo>
                  <a:lnTo>
                    <a:pt x="2941726" y="564286"/>
                  </a:lnTo>
                  <a:lnTo>
                    <a:pt x="2944406" y="557796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92" name="object 192"/>
          <p:cNvSpPr txBox="1"/>
          <p:nvPr/>
        </p:nvSpPr>
        <p:spPr>
          <a:xfrm>
            <a:off x="7714258" y="235132"/>
            <a:ext cx="2060282" cy="44765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R="42072" algn="ctr">
              <a:lnSpc>
                <a:spcPts val="1679"/>
              </a:lnSpc>
              <a:spcBef>
                <a:spcPts val="91"/>
              </a:spcBef>
            </a:pPr>
            <a:r>
              <a:rPr sz="1452" dirty="0">
                <a:latin typeface="Liberation Sans"/>
                <a:cs typeface="Liberation Sans"/>
              </a:rPr>
              <a:t>Input</a:t>
            </a:r>
            <a:r>
              <a:rPr sz="1452" spc="-45" dirty="0">
                <a:latin typeface="Liberation Sans"/>
                <a:cs typeface="Liberation Sans"/>
              </a:rPr>
              <a:t> </a:t>
            </a:r>
            <a:r>
              <a:rPr sz="1452" spc="-9" dirty="0">
                <a:latin typeface="Liberation Sans"/>
                <a:cs typeface="Liberation Sans"/>
              </a:rPr>
              <a:t>Image</a:t>
            </a:r>
            <a:endParaRPr sz="1452">
              <a:latin typeface="Liberation Sans"/>
              <a:cs typeface="Liberation Sans"/>
            </a:endParaRPr>
          </a:p>
          <a:p>
            <a:pPr algn="ctr">
              <a:lnSpc>
                <a:spcPts val="1679"/>
              </a:lnSpc>
            </a:pPr>
            <a:r>
              <a:rPr sz="1452" dirty="0">
                <a:latin typeface="Liberation Sans"/>
                <a:cs typeface="Liberation Sans"/>
              </a:rPr>
              <a:t>28*28</a:t>
            </a:r>
            <a:r>
              <a:rPr sz="1452" spc="-14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pixels,</a:t>
            </a:r>
            <a:r>
              <a:rPr sz="1452" spc="-18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3</a:t>
            </a:r>
            <a:r>
              <a:rPr sz="1452" spc="-18" dirty="0">
                <a:latin typeface="Liberation Sans"/>
                <a:cs typeface="Liberation Sans"/>
              </a:rPr>
              <a:t> </a:t>
            </a:r>
            <a:r>
              <a:rPr sz="1452" spc="-9" dirty="0">
                <a:latin typeface="Liberation Sans"/>
                <a:cs typeface="Liberation Sans"/>
              </a:rPr>
              <a:t>Channels</a:t>
            </a:r>
            <a:endParaRPr sz="1452">
              <a:latin typeface="Liberation Sans"/>
              <a:cs typeface="Liberation Sans"/>
            </a:endParaRPr>
          </a:p>
        </p:txBody>
      </p:sp>
      <p:grpSp>
        <p:nvGrpSpPr>
          <p:cNvPr id="193" name="object 193"/>
          <p:cNvGrpSpPr/>
          <p:nvPr/>
        </p:nvGrpSpPr>
        <p:grpSpPr>
          <a:xfrm>
            <a:off x="7409681" y="4166379"/>
            <a:ext cx="2672315" cy="515791"/>
            <a:chOff x="6489382" y="4590732"/>
            <a:chExt cx="2944495" cy="568325"/>
          </a:xfrm>
        </p:grpSpPr>
        <p:sp>
          <p:nvSpPr>
            <p:cNvPr id="194" name="object 194"/>
            <p:cNvSpPr/>
            <p:nvPr/>
          </p:nvSpPr>
          <p:spPr>
            <a:xfrm>
              <a:off x="6498590" y="4599940"/>
              <a:ext cx="2926080" cy="548640"/>
            </a:xfrm>
            <a:custGeom>
              <a:avLst/>
              <a:gdLst/>
              <a:ahLst/>
              <a:cxnLst/>
              <a:rect l="l" t="t" r="r" b="b"/>
              <a:pathLst>
                <a:path w="2926079" h="548639">
                  <a:moveTo>
                    <a:pt x="2834640" y="0"/>
                  </a:moveTo>
                  <a:lnTo>
                    <a:pt x="91439" y="0"/>
                  </a:lnTo>
                  <a:lnTo>
                    <a:pt x="57864" y="7858"/>
                  </a:lnTo>
                  <a:lnTo>
                    <a:pt x="28575" y="28575"/>
                  </a:lnTo>
                  <a:lnTo>
                    <a:pt x="7858" y="57864"/>
                  </a:lnTo>
                  <a:lnTo>
                    <a:pt x="0" y="91440"/>
                  </a:lnTo>
                  <a:lnTo>
                    <a:pt x="0" y="457200"/>
                  </a:lnTo>
                  <a:lnTo>
                    <a:pt x="7858" y="490775"/>
                  </a:lnTo>
                  <a:lnTo>
                    <a:pt x="28575" y="520065"/>
                  </a:lnTo>
                  <a:lnTo>
                    <a:pt x="57864" y="540781"/>
                  </a:lnTo>
                  <a:lnTo>
                    <a:pt x="91439" y="548640"/>
                  </a:lnTo>
                  <a:lnTo>
                    <a:pt x="2834640" y="548640"/>
                  </a:lnTo>
                  <a:lnTo>
                    <a:pt x="2868215" y="540781"/>
                  </a:lnTo>
                  <a:lnTo>
                    <a:pt x="2897505" y="520065"/>
                  </a:lnTo>
                  <a:lnTo>
                    <a:pt x="2918221" y="490775"/>
                  </a:lnTo>
                  <a:lnTo>
                    <a:pt x="2926080" y="457200"/>
                  </a:lnTo>
                  <a:lnTo>
                    <a:pt x="2926080" y="91440"/>
                  </a:lnTo>
                  <a:lnTo>
                    <a:pt x="2918221" y="57864"/>
                  </a:lnTo>
                  <a:lnTo>
                    <a:pt x="2897505" y="28575"/>
                  </a:lnTo>
                  <a:lnTo>
                    <a:pt x="2868215" y="7858"/>
                  </a:lnTo>
                  <a:lnTo>
                    <a:pt x="283464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5" name="object 195"/>
            <p:cNvSpPr/>
            <p:nvPr/>
          </p:nvSpPr>
          <p:spPr>
            <a:xfrm>
              <a:off x="6498590" y="4599940"/>
              <a:ext cx="2926080" cy="548640"/>
            </a:xfrm>
            <a:custGeom>
              <a:avLst/>
              <a:gdLst/>
              <a:ahLst/>
              <a:cxnLst/>
              <a:rect l="l" t="t" r="r" b="b"/>
              <a:pathLst>
                <a:path w="2926079" h="548639">
                  <a:moveTo>
                    <a:pt x="91439" y="0"/>
                  </a:moveTo>
                  <a:lnTo>
                    <a:pt x="57864" y="7858"/>
                  </a:lnTo>
                  <a:lnTo>
                    <a:pt x="28575" y="28575"/>
                  </a:lnTo>
                  <a:lnTo>
                    <a:pt x="7858" y="57864"/>
                  </a:lnTo>
                  <a:lnTo>
                    <a:pt x="0" y="91440"/>
                  </a:lnTo>
                  <a:lnTo>
                    <a:pt x="0" y="457200"/>
                  </a:lnTo>
                  <a:lnTo>
                    <a:pt x="7858" y="490775"/>
                  </a:lnTo>
                  <a:lnTo>
                    <a:pt x="28575" y="520065"/>
                  </a:lnTo>
                  <a:lnTo>
                    <a:pt x="57864" y="540781"/>
                  </a:lnTo>
                  <a:lnTo>
                    <a:pt x="91439" y="548640"/>
                  </a:lnTo>
                  <a:lnTo>
                    <a:pt x="2834640" y="548640"/>
                  </a:lnTo>
                  <a:lnTo>
                    <a:pt x="2868215" y="540781"/>
                  </a:lnTo>
                  <a:lnTo>
                    <a:pt x="2897505" y="520065"/>
                  </a:lnTo>
                  <a:lnTo>
                    <a:pt x="2918221" y="490775"/>
                  </a:lnTo>
                  <a:lnTo>
                    <a:pt x="2926080" y="457200"/>
                  </a:lnTo>
                  <a:lnTo>
                    <a:pt x="2926080" y="91440"/>
                  </a:lnTo>
                  <a:lnTo>
                    <a:pt x="2918221" y="57864"/>
                  </a:lnTo>
                  <a:lnTo>
                    <a:pt x="2897505" y="28575"/>
                  </a:lnTo>
                  <a:lnTo>
                    <a:pt x="2868215" y="7858"/>
                  </a:lnTo>
                  <a:lnTo>
                    <a:pt x="2834640" y="0"/>
                  </a:lnTo>
                  <a:lnTo>
                    <a:pt x="91439" y="0"/>
                  </a:lnTo>
                  <a:close/>
                </a:path>
              </a:pathLst>
            </a:custGeom>
            <a:ln w="1832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6" name="object 196"/>
            <p:cNvSpPr/>
            <p:nvPr/>
          </p:nvSpPr>
          <p:spPr>
            <a:xfrm>
              <a:off x="6489420" y="4590783"/>
              <a:ext cx="2944495" cy="568325"/>
            </a:xfrm>
            <a:custGeom>
              <a:avLst/>
              <a:gdLst/>
              <a:ahLst/>
              <a:cxnLst/>
              <a:rect l="l" t="t" r="r" b="b"/>
              <a:pathLst>
                <a:path w="2944495" h="568325">
                  <a:moveTo>
                    <a:pt x="18326" y="9156"/>
                  </a:moveTo>
                  <a:lnTo>
                    <a:pt x="15646" y="2679"/>
                  </a:lnTo>
                  <a:lnTo>
                    <a:pt x="9169" y="0"/>
                  </a:lnTo>
                  <a:lnTo>
                    <a:pt x="2679" y="2679"/>
                  </a:lnTo>
                  <a:lnTo>
                    <a:pt x="0" y="9156"/>
                  </a:lnTo>
                  <a:lnTo>
                    <a:pt x="2679" y="15646"/>
                  </a:lnTo>
                  <a:lnTo>
                    <a:pt x="9169" y="18326"/>
                  </a:lnTo>
                  <a:lnTo>
                    <a:pt x="15646" y="15646"/>
                  </a:lnTo>
                  <a:lnTo>
                    <a:pt x="18326" y="9156"/>
                  </a:lnTo>
                  <a:close/>
                </a:path>
                <a:path w="2944495" h="568325">
                  <a:moveTo>
                    <a:pt x="2944406" y="559066"/>
                  </a:moveTo>
                  <a:lnTo>
                    <a:pt x="2941726" y="552589"/>
                  </a:lnTo>
                  <a:lnTo>
                    <a:pt x="2935249" y="549910"/>
                  </a:lnTo>
                  <a:lnTo>
                    <a:pt x="2928759" y="552589"/>
                  </a:lnTo>
                  <a:lnTo>
                    <a:pt x="2926080" y="559066"/>
                  </a:lnTo>
                  <a:lnTo>
                    <a:pt x="2928759" y="565556"/>
                  </a:lnTo>
                  <a:lnTo>
                    <a:pt x="2935249" y="568236"/>
                  </a:lnTo>
                  <a:lnTo>
                    <a:pt x="2941726" y="565556"/>
                  </a:lnTo>
                  <a:lnTo>
                    <a:pt x="2944406" y="559066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97" name="object 197"/>
          <p:cNvSpPr txBox="1"/>
          <p:nvPr/>
        </p:nvSpPr>
        <p:spPr>
          <a:xfrm>
            <a:off x="7647405" y="4189720"/>
            <a:ext cx="2194560" cy="443538"/>
          </a:xfrm>
          <a:prstGeom prst="rect">
            <a:avLst/>
          </a:prstGeom>
        </p:spPr>
        <p:txBody>
          <a:bodyPr vert="horz" wrap="square" lIns="0" tIns="32848" rIns="0" bIns="0" rtlCol="0">
            <a:spAutoFit/>
          </a:bodyPr>
          <a:lstStyle/>
          <a:p>
            <a:pPr marL="11527" marR="4611" indent="5763">
              <a:lnSpc>
                <a:spcPts val="1606"/>
              </a:lnSpc>
              <a:spcBef>
                <a:spcPts val="258"/>
              </a:spcBef>
            </a:pPr>
            <a:r>
              <a:rPr sz="1452" dirty="0">
                <a:latin typeface="Liberation Sans"/>
                <a:cs typeface="Liberation Sans"/>
              </a:rPr>
              <a:t>Convolute</a:t>
            </a:r>
            <a:r>
              <a:rPr sz="1452" spc="-23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32</a:t>
            </a:r>
            <a:r>
              <a:rPr sz="1452" spc="-23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images</a:t>
            </a:r>
            <a:r>
              <a:rPr sz="1452" spc="363" dirty="0">
                <a:latin typeface="Liberation Sans"/>
                <a:cs typeface="Liberation Sans"/>
              </a:rPr>
              <a:t> </a:t>
            </a:r>
            <a:r>
              <a:rPr sz="1452" spc="-18" dirty="0">
                <a:latin typeface="Liberation Sans"/>
                <a:cs typeface="Liberation Sans"/>
              </a:rPr>
              <a:t>with </a:t>
            </a:r>
            <a:r>
              <a:rPr sz="1452" dirty="0">
                <a:latin typeface="Liberation Sans"/>
                <a:cs typeface="Liberation Sans"/>
              </a:rPr>
              <a:t>64</a:t>
            </a:r>
            <a:r>
              <a:rPr sz="1452" spc="-14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Filters,</a:t>
            </a:r>
            <a:r>
              <a:rPr sz="1452" spc="381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Each</a:t>
            </a:r>
            <a:r>
              <a:rPr sz="1452" spc="-14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is</a:t>
            </a:r>
            <a:r>
              <a:rPr sz="1452" spc="386" dirty="0">
                <a:latin typeface="Liberation Sans"/>
                <a:cs typeface="Liberation Sans"/>
              </a:rPr>
              <a:t> </a:t>
            </a:r>
            <a:r>
              <a:rPr sz="1452" spc="-9" dirty="0">
                <a:latin typeface="Liberation Sans"/>
                <a:cs typeface="Liberation Sans"/>
              </a:rPr>
              <a:t>5*5*32</a:t>
            </a:r>
            <a:endParaRPr sz="1452">
              <a:latin typeface="Liberation Sans"/>
              <a:cs typeface="Liberation Sans"/>
            </a:endParaRPr>
          </a:p>
        </p:txBody>
      </p:sp>
      <p:grpSp>
        <p:nvGrpSpPr>
          <p:cNvPr id="198" name="object 198"/>
          <p:cNvGrpSpPr/>
          <p:nvPr/>
        </p:nvGrpSpPr>
        <p:grpSpPr>
          <a:xfrm>
            <a:off x="7409681" y="1945309"/>
            <a:ext cx="2672315" cy="514638"/>
            <a:chOff x="6489382" y="2143442"/>
            <a:chExt cx="2944495" cy="567055"/>
          </a:xfrm>
        </p:grpSpPr>
        <p:sp>
          <p:nvSpPr>
            <p:cNvPr id="199" name="object 199"/>
            <p:cNvSpPr/>
            <p:nvPr/>
          </p:nvSpPr>
          <p:spPr>
            <a:xfrm>
              <a:off x="6498590" y="2152649"/>
              <a:ext cx="2926080" cy="548640"/>
            </a:xfrm>
            <a:custGeom>
              <a:avLst/>
              <a:gdLst/>
              <a:ahLst/>
              <a:cxnLst/>
              <a:rect l="l" t="t" r="r" b="b"/>
              <a:pathLst>
                <a:path w="2926079" h="548639">
                  <a:moveTo>
                    <a:pt x="2834640" y="0"/>
                  </a:moveTo>
                  <a:lnTo>
                    <a:pt x="91439" y="0"/>
                  </a:lnTo>
                  <a:lnTo>
                    <a:pt x="57864" y="7858"/>
                  </a:lnTo>
                  <a:lnTo>
                    <a:pt x="28575" y="28575"/>
                  </a:lnTo>
                  <a:lnTo>
                    <a:pt x="7858" y="57864"/>
                  </a:lnTo>
                  <a:lnTo>
                    <a:pt x="0" y="91439"/>
                  </a:lnTo>
                  <a:lnTo>
                    <a:pt x="0" y="457200"/>
                  </a:lnTo>
                  <a:lnTo>
                    <a:pt x="7858" y="490775"/>
                  </a:lnTo>
                  <a:lnTo>
                    <a:pt x="28575" y="520065"/>
                  </a:lnTo>
                  <a:lnTo>
                    <a:pt x="57864" y="540781"/>
                  </a:lnTo>
                  <a:lnTo>
                    <a:pt x="91439" y="548639"/>
                  </a:lnTo>
                  <a:lnTo>
                    <a:pt x="2834640" y="548639"/>
                  </a:lnTo>
                  <a:lnTo>
                    <a:pt x="2868215" y="540781"/>
                  </a:lnTo>
                  <a:lnTo>
                    <a:pt x="2897505" y="520065"/>
                  </a:lnTo>
                  <a:lnTo>
                    <a:pt x="2918221" y="490775"/>
                  </a:lnTo>
                  <a:lnTo>
                    <a:pt x="2926080" y="457200"/>
                  </a:lnTo>
                  <a:lnTo>
                    <a:pt x="2926080" y="91439"/>
                  </a:lnTo>
                  <a:lnTo>
                    <a:pt x="2918221" y="57864"/>
                  </a:lnTo>
                  <a:lnTo>
                    <a:pt x="2897505" y="28575"/>
                  </a:lnTo>
                  <a:lnTo>
                    <a:pt x="2868215" y="7858"/>
                  </a:lnTo>
                  <a:lnTo>
                    <a:pt x="283464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0" name="object 200"/>
            <p:cNvSpPr/>
            <p:nvPr/>
          </p:nvSpPr>
          <p:spPr>
            <a:xfrm>
              <a:off x="6498590" y="2152649"/>
              <a:ext cx="2926080" cy="548640"/>
            </a:xfrm>
            <a:custGeom>
              <a:avLst/>
              <a:gdLst/>
              <a:ahLst/>
              <a:cxnLst/>
              <a:rect l="l" t="t" r="r" b="b"/>
              <a:pathLst>
                <a:path w="2926079" h="548639">
                  <a:moveTo>
                    <a:pt x="91439" y="0"/>
                  </a:moveTo>
                  <a:lnTo>
                    <a:pt x="57864" y="7858"/>
                  </a:lnTo>
                  <a:lnTo>
                    <a:pt x="28575" y="28575"/>
                  </a:lnTo>
                  <a:lnTo>
                    <a:pt x="7858" y="57864"/>
                  </a:lnTo>
                  <a:lnTo>
                    <a:pt x="0" y="91439"/>
                  </a:lnTo>
                  <a:lnTo>
                    <a:pt x="0" y="457200"/>
                  </a:lnTo>
                  <a:lnTo>
                    <a:pt x="7858" y="490775"/>
                  </a:lnTo>
                  <a:lnTo>
                    <a:pt x="28575" y="520064"/>
                  </a:lnTo>
                  <a:lnTo>
                    <a:pt x="57864" y="540781"/>
                  </a:lnTo>
                  <a:lnTo>
                    <a:pt x="91439" y="548639"/>
                  </a:lnTo>
                  <a:lnTo>
                    <a:pt x="2834640" y="548639"/>
                  </a:lnTo>
                  <a:lnTo>
                    <a:pt x="2868215" y="540781"/>
                  </a:lnTo>
                  <a:lnTo>
                    <a:pt x="2897505" y="520065"/>
                  </a:lnTo>
                  <a:lnTo>
                    <a:pt x="2918221" y="490775"/>
                  </a:lnTo>
                  <a:lnTo>
                    <a:pt x="2926080" y="457200"/>
                  </a:lnTo>
                  <a:lnTo>
                    <a:pt x="2926080" y="91439"/>
                  </a:lnTo>
                  <a:lnTo>
                    <a:pt x="2918221" y="57864"/>
                  </a:lnTo>
                  <a:lnTo>
                    <a:pt x="2897505" y="28575"/>
                  </a:lnTo>
                  <a:lnTo>
                    <a:pt x="2868215" y="7858"/>
                  </a:lnTo>
                  <a:lnTo>
                    <a:pt x="2834640" y="0"/>
                  </a:lnTo>
                  <a:lnTo>
                    <a:pt x="91439" y="0"/>
                  </a:lnTo>
                  <a:close/>
                </a:path>
              </a:pathLst>
            </a:custGeom>
            <a:ln w="1832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1" name="object 201"/>
            <p:cNvSpPr/>
            <p:nvPr/>
          </p:nvSpPr>
          <p:spPr>
            <a:xfrm>
              <a:off x="6489420" y="2143492"/>
              <a:ext cx="2944495" cy="567055"/>
            </a:xfrm>
            <a:custGeom>
              <a:avLst/>
              <a:gdLst/>
              <a:ahLst/>
              <a:cxnLst/>
              <a:rect l="l" t="t" r="r" b="b"/>
              <a:pathLst>
                <a:path w="2944495" h="567055">
                  <a:moveTo>
                    <a:pt x="18326" y="9156"/>
                  </a:moveTo>
                  <a:lnTo>
                    <a:pt x="15646" y="2679"/>
                  </a:lnTo>
                  <a:lnTo>
                    <a:pt x="9169" y="0"/>
                  </a:lnTo>
                  <a:lnTo>
                    <a:pt x="2679" y="2679"/>
                  </a:lnTo>
                  <a:lnTo>
                    <a:pt x="0" y="9156"/>
                  </a:lnTo>
                  <a:lnTo>
                    <a:pt x="2679" y="15646"/>
                  </a:lnTo>
                  <a:lnTo>
                    <a:pt x="9169" y="18326"/>
                  </a:lnTo>
                  <a:lnTo>
                    <a:pt x="15646" y="15646"/>
                  </a:lnTo>
                  <a:lnTo>
                    <a:pt x="18326" y="9156"/>
                  </a:lnTo>
                  <a:close/>
                </a:path>
                <a:path w="2944495" h="567055">
                  <a:moveTo>
                    <a:pt x="2944406" y="557796"/>
                  </a:moveTo>
                  <a:lnTo>
                    <a:pt x="2941726" y="551319"/>
                  </a:lnTo>
                  <a:lnTo>
                    <a:pt x="2935249" y="548640"/>
                  </a:lnTo>
                  <a:lnTo>
                    <a:pt x="2928759" y="551319"/>
                  </a:lnTo>
                  <a:lnTo>
                    <a:pt x="2926080" y="557796"/>
                  </a:lnTo>
                  <a:lnTo>
                    <a:pt x="2928759" y="564286"/>
                  </a:lnTo>
                  <a:lnTo>
                    <a:pt x="2935249" y="566966"/>
                  </a:lnTo>
                  <a:lnTo>
                    <a:pt x="2941726" y="564286"/>
                  </a:lnTo>
                  <a:lnTo>
                    <a:pt x="2944406" y="557796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02" name="object 202"/>
          <p:cNvSpPr txBox="1"/>
          <p:nvPr/>
        </p:nvSpPr>
        <p:spPr>
          <a:xfrm>
            <a:off x="7577097" y="1967497"/>
            <a:ext cx="2337483" cy="442375"/>
          </a:xfrm>
          <a:prstGeom prst="rect">
            <a:avLst/>
          </a:prstGeom>
        </p:spPr>
        <p:txBody>
          <a:bodyPr vert="horz" wrap="square" lIns="0" tIns="31697" rIns="0" bIns="0" rtlCol="0">
            <a:spAutoFit/>
          </a:bodyPr>
          <a:lstStyle/>
          <a:p>
            <a:pPr marL="11527" marR="4611" indent="457603">
              <a:lnSpc>
                <a:spcPts val="1616"/>
              </a:lnSpc>
              <a:spcBef>
                <a:spcPts val="250"/>
              </a:spcBef>
            </a:pPr>
            <a:r>
              <a:rPr sz="1452" dirty="0">
                <a:latin typeface="Liberation Sans"/>
                <a:cs typeface="Liberation Sans"/>
              </a:rPr>
              <a:t>O/P</a:t>
            </a:r>
            <a:r>
              <a:rPr sz="1452" spc="-54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is</a:t>
            </a:r>
            <a:r>
              <a:rPr sz="1452" spc="-9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32</a:t>
            </a:r>
            <a:r>
              <a:rPr sz="1452" spc="-14" dirty="0">
                <a:latin typeface="Liberation Sans"/>
                <a:cs typeface="Liberation Sans"/>
              </a:rPr>
              <a:t> </a:t>
            </a:r>
            <a:r>
              <a:rPr sz="1452" spc="-9" dirty="0">
                <a:latin typeface="Liberation Sans"/>
                <a:cs typeface="Liberation Sans"/>
              </a:rPr>
              <a:t>images</a:t>
            </a:r>
            <a:r>
              <a:rPr sz="1452" spc="454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Each</a:t>
            </a:r>
            <a:r>
              <a:rPr sz="1452" spc="-14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is</a:t>
            </a:r>
            <a:r>
              <a:rPr sz="1452" spc="-9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28*28</a:t>
            </a:r>
            <a:r>
              <a:rPr sz="1452" spc="-18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(use</a:t>
            </a:r>
            <a:r>
              <a:rPr sz="1452" spc="-14" dirty="0">
                <a:latin typeface="Liberation Sans"/>
                <a:cs typeface="Liberation Sans"/>
              </a:rPr>
              <a:t> </a:t>
            </a:r>
            <a:r>
              <a:rPr sz="1452" spc="-9" dirty="0">
                <a:latin typeface="Liberation Sans"/>
                <a:cs typeface="Liberation Sans"/>
              </a:rPr>
              <a:t>padding)</a:t>
            </a:r>
            <a:endParaRPr sz="1452">
              <a:latin typeface="Liberation Sans"/>
              <a:cs typeface="Liberation Sans"/>
            </a:endParaRPr>
          </a:p>
        </p:txBody>
      </p:sp>
      <p:grpSp>
        <p:nvGrpSpPr>
          <p:cNvPr id="203" name="object 203"/>
          <p:cNvGrpSpPr/>
          <p:nvPr/>
        </p:nvGrpSpPr>
        <p:grpSpPr>
          <a:xfrm>
            <a:off x="7409682" y="2664535"/>
            <a:ext cx="2673467" cy="514638"/>
            <a:chOff x="6489382" y="2935922"/>
            <a:chExt cx="2945765" cy="567055"/>
          </a:xfrm>
        </p:grpSpPr>
        <p:sp>
          <p:nvSpPr>
            <p:cNvPr id="204" name="object 204"/>
            <p:cNvSpPr/>
            <p:nvPr/>
          </p:nvSpPr>
          <p:spPr>
            <a:xfrm>
              <a:off x="6498590" y="2945130"/>
              <a:ext cx="2927350" cy="548640"/>
            </a:xfrm>
            <a:custGeom>
              <a:avLst/>
              <a:gdLst/>
              <a:ahLst/>
              <a:cxnLst/>
              <a:rect l="l" t="t" r="r" b="b"/>
              <a:pathLst>
                <a:path w="2927350" h="548639">
                  <a:moveTo>
                    <a:pt x="2834640" y="0"/>
                  </a:moveTo>
                  <a:lnTo>
                    <a:pt x="91439" y="0"/>
                  </a:lnTo>
                  <a:lnTo>
                    <a:pt x="57864" y="7858"/>
                  </a:lnTo>
                  <a:lnTo>
                    <a:pt x="28575" y="28575"/>
                  </a:lnTo>
                  <a:lnTo>
                    <a:pt x="7858" y="57864"/>
                  </a:lnTo>
                  <a:lnTo>
                    <a:pt x="0" y="91440"/>
                  </a:lnTo>
                  <a:lnTo>
                    <a:pt x="0" y="457200"/>
                  </a:lnTo>
                  <a:lnTo>
                    <a:pt x="7858" y="490775"/>
                  </a:lnTo>
                  <a:lnTo>
                    <a:pt x="28575" y="520065"/>
                  </a:lnTo>
                  <a:lnTo>
                    <a:pt x="57864" y="540781"/>
                  </a:lnTo>
                  <a:lnTo>
                    <a:pt x="91439" y="548640"/>
                  </a:lnTo>
                  <a:lnTo>
                    <a:pt x="2834640" y="548640"/>
                  </a:lnTo>
                  <a:lnTo>
                    <a:pt x="2868414" y="540781"/>
                  </a:lnTo>
                  <a:lnTo>
                    <a:pt x="2898140" y="520065"/>
                  </a:lnTo>
                  <a:lnTo>
                    <a:pt x="2919293" y="490775"/>
                  </a:lnTo>
                  <a:lnTo>
                    <a:pt x="2927350" y="457200"/>
                  </a:lnTo>
                  <a:lnTo>
                    <a:pt x="2927350" y="91440"/>
                  </a:lnTo>
                  <a:lnTo>
                    <a:pt x="2919293" y="57864"/>
                  </a:lnTo>
                  <a:lnTo>
                    <a:pt x="2898140" y="28575"/>
                  </a:lnTo>
                  <a:lnTo>
                    <a:pt x="2868414" y="7858"/>
                  </a:lnTo>
                  <a:lnTo>
                    <a:pt x="283464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5" name="object 205"/>
            <p:cNvSpPr/>
            <p:nvPr/>
          </p:nvSpPr>
          <p:spPr>
            <a:xfrm>
              <a:off x="6498590" y="2945130"/>
              <a:ext cx="2927350" cy="548640"/>
            </a:xfrm>
            <a:custGeom>
              <a:avLst/>
              <a:gdLst/>
              <a:ahLst/>
              <a:cxnLst/>
              <a:rect l="l" t="t" r="r" b="b"/>
              <a:pathLst>
                <a:path w="2927350" h="548639">
                  <a:moveTo>
                    <a:pt x="91439" y="0"/>
                  </a:moveTo>
                  <a:lnTo>
                    <a:pt x="57864" y="7858"/>
                  </a:lnTo>
                  <a:lnTo>
                    <a:pt x="28575" y="28575"/>
                  </a:lnTo>
                  <a:lnTo>
                    <a:pt x="7858" y="57864"/>
                  </a:lnTo>
                  <a:lnTo>
                    <a:pt x="0" y="91440"/>
                  </a:lnTo>
                  <a:lnTo>
                    <a:pt x="0" y="457200"/>
                  </a:lnTo>
                  <a:lnTo>
                    <a:pt x="7858" y="490775"/>
                  </a:lnTo>
                  <a:lnTo>
                    <a:pt x="28575" y="520065"/>
                  </a:lnTo>
                  <a:lnTo>
                    <a:pt x="57864" y="540781"/>
                  </a:lnTo>
                  <a:lnTo>
                    <a:pt x="91439" y="548640"/>
                  </a:lnTo>
                  <a:lnTo>
                    <a:pt x="2834640" y="548640"/>
                  </a:lnTo>
                  <a:lnTo>
                    <a:pt x="2868414" y="540781"/>
                  </a:lnTo>
                  <a:lnTo>
                    <a:pt x="2898140" y="520065"/>
                  </a:lnTo>
                  <a:lnTo>
                    <a:pt x="2919293" y="490775"/>
                  </a:lnTo>
                  <a:lnTo>
                    <a:pt x="2927350" y="457200"/>
                  </a:lnTo>
                  <a:lnTo>
                    <a:pt x="2927350" y="91440"/>
                  </a:lnTo>
                  <a:lnTo>
                    <a:pt x="2919293" y="57864"/>
                  </a:lnTo>
                  <a:lnTo>
                    <a:pt x="2898140" y="28575"/>
                  </a:lnTo>
                  <a:lnTo>
                    <a:pt x="2868414" y="7858"/>
                  </a:lnTo>
                  <a:lnTo>
                    <a:pt x="2834640" y="0"/>
                  </a:lnTo>
                  <a:lnTo>
                    <a:pt x="91439" y="0"/>
                  </a:lnTo>
                  <a:close/>
                </a:path>
              </a:pathLst>
            </a:custGeom>
            <a:ln w="1832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6" name="object 206"/>
            <p:cNvSpPr/>
            <p:nvPr/>
          </p:nvSpPr>
          <p:spPr>
            <a:xfrm>
              <a:off x="6489420" y="2935973"/>
              <a:ext cx="2945765" cy="567055"/>
            </a:xfrm>
            <a:custGeom>
              <a:avLst/>
              <a:gdLst/>
              <a:ahLst/>
              <a:cxnLst/>
              <a:rect l="l" t="t" r="r" b="b"/>
              <a:pathLst>
                <a:path w="2945765" h="567054">
                  <a:moveTo>
                    <a:pt x="18326" y="9156"/>
                  </a:moveTo>
                  <a:lnTo>
                    <a:pt x="15646" y="2679"/>
                  </a:lnTo>
                  <a:lnTo>
                    <a:pt x="9169" y="0"/>
                  </a:lnTo>
                  <a:lnTo>
                    <a:pt x="2679" y="2679"/>
                  </a:lnTo>
                  <a:lnTo>
                    <a:pt x="0" y="9156"/>
                  </a:lnTo>
                  <a:lnTo>
                    <a:pt x="2679" y="15646"/>
                  </a:lnTo>
                  <a:lnTo>
                    <a:pt x="9169" y="18326"/>
                  </a:lnTo>
                  <a:lnTo>
                    <a:pt x="15646" y="15646"/>
                  </a:lnTo>
                  <a:lnTo>
                    <a:pt x="18326" y="9156"/>
                  </a:lnTo>
                  <a:close/>
                </a:path>
                <a:path w="2945765" h="567054">
                  <a:moveTo>
                    <a:pt x="2945676" y="557796"/>
                  </a:moveTo>
                  <a:lnTo>
                    <a:pt x="2942996" y="551319"/>
                  </a:lnTo>
                  <a:lnTo>
                    <a:pt x="2936519" y="548640"/>
                  </a:lnTo>
                  <a:lnTo>
                    <a:pt x="2930029" y="551319"/>
                  </a:lnTo>
                  <a:lnTo>
                    <a:pt x="2927350" y="557796"/>
                  </a:lnTo>
                  <a:lnTo>
                    <a:pt x="2930029" y="564286"/>
                  </a:lnTo>
                  <a:lnTo>
                    <a:pt x="2936519" y="566966"/>
                  </a:lnTo>
                  <a:lnTo>
                    <a:pt x="2942996" y="564286"/>
                  </a:lnTo>
                  <a:lnTo>
                    <a:pt x="2945676" y="557796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07" name="object 207"/>
          <p:cNvSpPr txBox="1"/>
          <p:nvPr/>
        </p:nvSpPr>
        <p:spPr>
          <a:xfrm>
            <a:off x="7945931" y="2686723"/>
            <a:ext cx="1605003" cy="442375"/>
          </a:xfrm>
          <a:prstGeom prst="rect">
            <a:avLst/>
          </a:prstGeom>
        </p:spPr>
        <p:txBody>
          <a:bodyPr vert="horz" wrap="square" lIns="0" tIns="31697" rIns="0" bIns="0" rtlCol="0">
            <a:spAutoFit/>
          </a:bodyPr>
          <a:lstStyle/>
          <a:p>
            <a:pPr marL="58784" marR="4611" indent="-47258">
              <a:lnSpc>
                <a:spcPts val="1616"/>
              </a:lnSpc>
              <a:spcBef>
                <a:spcPts val="250"/>
              </a:spcBef>
            </a:pPr>
            <a:r>
              <a:rPr sz="1452" dirty="0">
                <a:latin typeface="Liberation Sans"/>
                <a:cs typeface="Liberation Sans"/>
              </a:rPr>
              <a:t>ReLU</a:t>
            </a:r>
            <a:r>
              <a:rPr sz="1452" spc="-103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Activation</a:t>
            </a:r>
            <a:r>
              <a:rPr sz="1452" spc="-41" dirty="0">
                <a:latin typeface="Liberation Sans"/>
                <a:cs typeface="Liberation Sans"/>
              </a:rPr>
              <a:t> </a:t>
            </a:r>
            <a:r>
              <a:rPr sz="1452" spc="-23" dirty="0">
                <a:latin typeface="Liberation Sans"/>
                <a:cs typeface="Liberation Sans"/>
              </a:rPr>
              <a:t>Fn </a:t>
            </a:r>
            <a:r>
              <a:rPr sz="1452" dirty="0">
                <a:latin typeface="Liberation Sans"/>
                <a:cs typeface="Liberation Sans"/>
              </a:rPr>
              <a:t>Then</a:t>
            </a:r>
            <a:r>
              <a:rPr sz="1452" spc="-23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Pooling</a:t>
            </a:r>
            <a:r>
              <a:rPr sz="1452" spc="-27" dirty="0">
                <a:latin typeface="Liberation Sans"/>
                <a:cs typeface="Liberation Sans"/>
              </a:rPr>
              <a:t> </a:t>
            </a:r>
            <a:r>
              <a:rPr sz="1452" spc="-9" dirty="0">
                <a:latin typeface="Liberation Sans"/>
                <a:cs typeface="Liberation Sans"/>
              </a:rPr>
              <a:t>(2*2)</a:t>
            </a:r>
            <a:endParaRPr sz="1452">
              <a:latin typeface="Liberation Sans"/>
              <a:cs typeface="Liberation Sans"/>
            </a:endParaRPr>
          </a:p>
        </p:txBody>
      </p:sp>
      <p:grpSp>
        <p:nvGrpSpPr>
          <p:cNvPr id="208" name="object 208"/>
          <p:cNvGrpSpPr/>
          <p:nvPr/>
        </p:nvGrpSpPr>
        <p:grpSpPr>
          <a:xfrm>
            <a:off x="7410834" y="3383760"/>
            <a:ext cx="2672315" cy="514638"/>
            <a:chOff x="6490652" y="3728402"/>
            <a:chExt cx="2944495" cy="567055"/>
          </a:xfrm>
        </p:grpSpPr>
        <p:sp>
          <p:nvSpPr>
            <p:cNvPr id="209" name="object 209"/>
            <p:cNvSpPr/>
            <p:nvPr/>
          </p:nvSpPr>
          <p:spPr>
            <a:xfrm>
              <a:off x="6499860" y="3737610"/>
              <a:ext cx="2926080" cy="548640"/>
            </a:xfrm>
            <a:custGeom>
              <a:avLst/>
              <a:gdLst/>
              <a:ahLst/>
              <a:cxnLst/>
              <a:rect l="l" t="t" r="r" b="b"/>
              <a:pathLst>
                <a:path w="2926079" h="548639">
                  <a:moveTo>
                    <a:pt x="2834640" y="0"/>
                  </a:moveTo>
                  <a:lnTo>
                    <a:pt x="91439" y="0"/>
                  </a:lnTo>
                  <a:lnTo>
                    <a:pt x="57864" y="7858"/>
                  </a:lnTo>
                  <a:lnTo>
                    <a:pt x="28575" y="28575"/>
                  </a:lnTo>
                  <a:lnTo>
                    <a:pt x="7858" y="57864"/>
                  </a:lnTo>
                  <a:lnTo>
                    <a:pt x="0" y="91439"/>
                  </a:lnTo>
                  <a:lnTo>
                    <a:pt x="0" y="457200"/>
                  </a:lnTo>
                  <a:lnTo>
                    <a:pt x="7858" y="490775"/>
                  </a:lnTo>
                  <a:lnTo>
                    <a:pt x="28575" y="520064"/>
                  </a:lnTo>
                  <a:lnTo>
                    <a:pt x="57864" y="540781"/>
                  </a:lnTo>
                  <a:lnTo>
                    <a:pt x="91439" y="548639"/>
                  </a:lnTo>
                  <a:lnTo>
                    <a:pt x="2834640" y="548639"/>
                  </a:lnTo>
                  <a:lnTo>
                    <a:pt x="2868215" y="540781"/>
                  </a:lnTo>
                  <a:lnTo>
                    <a:pt x="2897505" y="520064"/>
                  </a:lnTo>
                  <a:lnTo>
                    <a:pt x="2918221" y="490775"/>
                  </a:lnTo>
                  <a:lnTo>
                    <a:pt x="2926080" y="457200"/>
                  </a:lnTo>
                  <a:lnTo>
                    <a:pt x="2926080" y="91439"/>
                  </a:lnTo>
                  <a:lnTo>
                    <a:pt x="2918221" y="57864"/>
                  </a:lnTo>
                  <a:lnTo>
                    <a:pt x="2897505" y="28575"/>
                  </a:lnTo>
                  <a:lnTo>
                    <a:pt x="2868215" y="7858"/>
                  </a:lnTo>
                  <a:lnTo>
                    <a:pt x="283464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0" name="object 210"/>
            <p:cNvSpPr/>
            <p:nvPr/>
          </p:nvSpPr>
          <p:spPr>
            <a:xfrm>
              <a:off x="6499860" y="3737610"/>
              <a:ext cx="2926080" cy="548640"/>
            </a:xfrm>
            <a:custGeom>
              <a:avLst/>
              <a:gdLst/>
              <a:ahLst/>
              <a:cxnLst/>
              <a:rect l="l" t="t" r="r" b="b"/>
              <a:pathLst>
                <a:path w="2926079" h="548639">
                  <a:moveTo>
                    <a:pt x="91439" y="0"/>
                  </a:moveTo>
                  <a:lnTo>
                    <a:pt x="57864" y="7858"/>
                  </a:lnTo>
                  <a:lnTo>
                    <a:pt x="28575" y="28574"/>
                  </a:lnTo>
                  <a:lnTo>
                    <a:pt x="7858" y="57864"/>
                  </a:lnTo>
                  <a:lnTo>
                    <a:pt x="0" y="91439"/>
                  </a:lnTo>
                  <a:lnTo>
                    <a:pt x="0" y="457200"/>
                  </a:lnTo>
                  <a:lnTo>
                    <a:pt x="7858" y="490775"/>
                  </a:lnTo>
                  <a:lnTo>
                    <a:pt x="28575" y="520064"/>
                  </a:lnTo>
                  <a:lnTo>
                    <a:pt x="57864" y="540781"/>
                  </a:lnTo>
                  <a:lnTo>
                    <a:pt x="91439" y="548639"/>
                  </a:lnTo>
                  <a:lnTo>
                    <a:pt x="2834640" y="548639"/>
                  </a:lnTo>
                  <a:lnTo>
                    <a:pt x="2868215" y="540781"/>
                  </a:lnTo>
                  <a:lnTo>
                    <a:pt x="2897505" y="520064"/>
                  </a:lnTo>
                  <a:lnTo>
                    <a:pt x="2918221" y="490775"/>
                  </a:lnTo>
                  <a:lnTo>
                    <a:pt x="2926080" y="457200"/>
                  </a:lnTo>
                  <a:lnTo>
                    <a:pt x="2926080" y="91439"/>
                  </a:lnTo>
                  <a:lnTo>
                    <a:pt x="2918221" y="57864"/>
                  </a:lnTo>
                  <a:lnTo>
                    <a:pt x="2897505" y="28575"/>
                  </a:lnTo>
                  <a:lnTo>
                    <a:pt x="2868215" y="7858"/>
                  </a:lnTo>
                  <a:lnTo>
                    <a:pt x="2834640" y="0"/>
                  </a:lnTo>
                  <a:lnTo>
                    <a:pt x="91439" y="0"/>
                  </a:lnTo>
                  <a:close/>
                </a:path>
              </a:pathLst>
            </a:custGeom>
            <a:ln w="1832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1" name="object 211"/>
            <p:cNvSpPr/>
            <p:nvPr/>
          </p:nvSpPr>
          <p:spPr>
            <a:xfrm>
              <a:off x="6490691" y="3728453"/>
              <a:ext cx="2944495" cy="567055"/>
            </a:xfrm>
            <a:custGeom>
              <a:avLst/>
              <a:gdLst/>
              <a:ahLst/>
              <a:cxnLst/>
              <a:rect l="l" t="t" r="r" b="b"/>
              <a:pathLst>
                <a:path w="2944495" h="567054">
                  <a:moveTo>
                    <a:pt x="18326" y="9156"/>
                  </a:moveTo>
                  <a:lnTo>
                    <a:pt x="15646" y="2679"/>
                  </a:lnTo>
                  <a:lnTo>
                    <a:pt x="9169" y="0"/>
                  </a:lnTo>
                  <a:lnTo>
                    <a:pt x="2679" y="2679"/>
                  </a:lnTo>
                  <a:lnTo>
                    <a:pt x="0" y="9156"/>
                  </a:lnTo>
                  <a:lnTo>
                    <a:pt x="2679" y="15646"/>
                  </a:lnTo>
                  <a:lnTo>
                    <a:pt x="9169" y="18326"/>
                  </a:lnTo>
                  <a:lnTo>
                    <a:pt x="15646" y="15646"/>
                  </a:lnTo>
                  <a:lnTo>
                    <a:pt x="18326" y="9156"/>
                  </a:lnTo>
                  <a:close/>
                </a:path>
                <a:path w="2944495" h="567054">
                  <a:moveTo>
                    <a:pt x="2944406" y="557796"/>
                  </a:moveTo>
                  <a:lnTo>
                    <a:pt x="2941726" y="551319"/>
                  </a:lnTo>
                  <a:lnTo>
                    <a:pt x="2935249" y="548640"/>
                  </a:lnTo>
                  <a:lnTo>
                    <a:pt x="2928759" y="551319"/>
                  </a:lnTo>
                  <a:lnTo>
                    <a:pt x="2926080" y="557796"/>
                  </a:lnTo>
                  <a:lnTo>
                    <a:pt x="2928759" y="564286"/>
                  </a:lnTo>
                  <a:lnTo>
                    <a:pt x="2935249" y="566966"/>
                  </a:lnTo>
                  <a:lnTo>
                    <a:pt x="2941726" y="564286"/>
                  </a:lnTo>
                  <a:lnTo>
                    <a:pt x="2944406" y="557796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12" name="object 212"/>
          <p:cNvSpPr txBox="1"/>
          <p:nvPr/>
        </p:nvSpPr>
        <p:spPr>
          <a:xfrm>
            <a:off x="7556351" y="3405949"/>
            <a:ext cx="2378401" cy="44765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3" algn="ctr">
              <a:lnSpc>
                <a:spcPts val="1679"/>
              </a:lnSpc>
              <a:spcBef>
                <a:spcPts val="91"/>
              </a:spcBef>
            </a:pPr>
            <a:r>
              <a:rPr sz="1452" dirty="0">
                <a:latin typeface="Liberation Sans"/>
                <a:cs typeface="Liberation Sans"/>
              </a:rPr>
              <a:t>O/P</a:t>
            </a:r>
            <a:r>
              <a:rPr sz="1452" spc="-77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(after</a:t>
            </a:r>
            <a:r>
              <a:rPr sz="1452" spc="-50" dirty="0">
                <a:latin typeface="Liberation Sans"/>
                <a:cs typeface="Liberation Sans"/>
              </a:rPr>
              <a:t> </a:t>
            </a:r>
            <a:r>
              <a:rPr sz="1452" spc="-9" dirty="0">
                <a:latin typeface="Liberation Sans"/>
                <a:cs typeface="Liberation Sans"/>
              </a:rPr>
              <a:t>pooling)</a:t>
            </a:r>
            <a:endParaRPr sz="1452">
              <a:latin typeface="Liberation Sans"/>
              <a:cs typeface="Liberation Sans"/>
            </a:endParaRPr>
          </a:p>
          <a:p>
            <a:pPr algn="ctr">
              <a:lnSpc>
                <a:spcPts val="1679"/>
              </a:lnSpc>
            </a:pPr>
            <a:r>
              <a:rPr sz="1452" dirty="0">
                <a:latin typeface="Liberation Sans"/>
                <a:cs typeface="Liberation Sans"/>
              </a:rPr>
              <a:t>32</a:t>
            </a:r>
            <a:r>
              <a:rPr sz="1452" spc="-23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images</a:t>
            </a:r>
            <a:r>
              <a:rPr sz="1452" spc="-18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each</a:t>
            </a:r>
            <a:r>
              <a:rPr sz="1452" spc="-18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14*14</a:t>
            </a:r>
            <a:r>
              <a:rPr sz="1452" spc="-23" dirty="0">
                <a:latin typeface="Liberation Sans"/>
                <a:cs typeface="Liberation Sans"/>
              </a:rPr>
              <a:t> </a:t>
            </a:r>
            <a:r>
              <a:rPr sz="1452" spc="-9" dirty="0">
                <a:latin typeface="Liberation Sans"/>
                <a:cs typeface="Liberation Sans"/>
              </a:rPr>
              <a:t>pixels</a:t>
            </a:r>
            <a:endParaRPr sz="1452">
              <a:latin typeface="Liberation Sans"/>
              <a:cs typeface="Liberation Sans"/>
            </a:endParaRPr>
          </a:p>
        </p:txBody>
      </p:sp>
      <p:grpSp>
        <p:nvGrpSpPr>
          <p:cNvPr id="213" name="object 213"/>
          <p:cNvGrpSpPr/>
          <p:nvPr/>
        </p:nvGrpSpPr>
        <p:grpSpPr>
          <a:xfrm>
            <a:off x="7409682" y="4853332"/>
            <a:ext cx="2673467" cy="515791"/>
            <a:chOff x="6489382" y="5347652"/>
            <a:chExt cx="2945765" cy="568325"/>
          </a:xfrm>
        </p:grpSpPr>
        <p:sp>
          <p:nvSpPr>
            <p:cNvPr id="214" name="object 214"/>
            <p:cNvSpPr/>
            <p:nvPr/>
          </p:nvSpPr>
          <p:spPr>
            <a:xfrm>
              <a:off x="6498590" y="5356860"/>
              <a:ext cx="2927350" cy="548640"/>
            </a:xfrm>
            <a:custGeom>
              <a:avLst/>
              <a:gdLst/>
              <a:ahLst/>
              <a:cxnLst/>
              <a:rect l="l" t="t" r="r" b="b"/>
              <a:pathLst>
                <a:path w="2927350" h="548639">
                  <a:moveTo>
                    <a:pt x="2834640" y="0"/>
                  </a:moveTo>
                  <a:lnTo>
                    <a:pt x="91439" y="0"/>
                  </a:lnTo>
                  <a:lnTo>
                    <a:pt x="57864" y="7858"/>
                  </a:lnTo>
                  <a:lnTo>
                    <a:pt x="28575" y="28575"/>
                  </a:lnTo>
                  <a:lnTo>
                    <a:pt x="7858" y="57864"/>
                  </a:lnTo>
                  <a:lnTo>
                    <a:pt x="0" y="91439"/>
                  </a:lnTo>
                  <a:lnTo>
                    <a:pt x="0" y="457200"/>
                  </a:lnTo>
                  <a:lnTo>
                    <a:pt x="7858" y="490775"/>
                  </a:lnTo>
                  <a:lnTo>
                    <a:pt x="28575" y="520064"/>
                  </a:lnTo>
                  <a:lnTo>
                    <a:pt x="57864" y="540781"/>
                  </a:lnTo>
                  <a:lnTo>
                    <a:pt x="91439" y="548639"/>
                  </a:lnTo>
                  <a:lnTo>
                    <a:pt x="2834640" y="548639"/>
                  </a:lnTo>
                  <a:lnTo>
                    <a:pt x="2868414" y="540781"/>
                  </a:lnTo>
                  <a:lnTo>
                    <a:pt x="2898140" y="520064"/>
                  </a:lnTo>
                  <a:lnTo>
                    <a:pt x="2919293" y="490775"/>
                  </a:lnTo>
                  <a:lnTo>
                    <a:pt x="2927350" y="457200"/>
                  </a:lnTo>
                  <a:lnTo>
                    <a:pt x="2927350" y="91439"/>
                  </a:lnTo>
                  <a:lnTo>
                    <a:pt x="2919293" y="57864"/>
                  </a:lnTo>
                  <a:lnTo>
                    <a:pt x="2898140" y="28575"/>
                  </a:lnTo>
                  <a:lnTo>
                    <a:pt x="2868414" y="7858"/>
                  </a:lnTo>
                  <a:lnTo>
                    <a:pt x="283464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5" name="object 215"/>
            <p:cNvSpPr/>
            <p:nvPr/>
          </p:nvSpPr>
          <p:spPr>
            <a:xfrm>
              <a:off x="6498590" y="5356860"/>
              <a:ext cx="2927350" cy="548640"/>
            </a:xfrm>
            <a:custGeom>
              <a:avLst/>
              <a:gdLst/>
              <a:ahLst/>
              <a:cxnLst/>
              <a:rect l="l" t="t" r="r" b="b"/>
              <a:pathLst>
                <a:path w="2927350" h="548639">
                  <a:moveTo>
                    <a:pt x="91439" y="0"/>
                  </a:moveTo>
                  <a:lnTo>
                    <a:pt x="57864" y="7858"/>
                  </a:lnTo>
                  <a:lnTo>
                    <a:pt x="28575" y="28575"/>
                  </a:lnTo>
                  <a:lnTo>
                    <a:pt x="7858" y="57864"/>
                  </a:lnTo>
                  <a:lnTo>
                    <a:pt x="0" y="91439"/>
                  </a:lnTo>
                  <a:lnTo>
                    <a:pt x="0" y="457200"/>
                  </a:lnTo>
                  <a:lnTo>
                    <a:pt x="7858" y="490775"/>
                  </a:lnTo>
                  <a:lnTo>
                    <a:pt x="28575" y="520064"/>
                  </a:lnTo>
                  <a:lnTo>
                    <a:pt x="57864" y="540781"/>
                  </a:lnTo>
                  <a:lnTo>
                    <a:pt x="91439" y="548639"/>
                  </a:lnTo>
                  <a:lnTo>
                    <a:pt x="2834640" y="548639"/>
                  </a:lnTo>
                  <a:lnTo>
                    <a:pt x="2868414" y="540781"/>
                  </a:lnTo>
                  <a:lnTo>
                    <a:pt x="2898140" y="520064"/>
                  </a:lnTo>
                  <a:lnTo>
                    <a:pt x="2919293" y="490775"/>
                  </a:lnTo>
                  <a:lnTo>
                    <a:pt x="2927350" y="457200"/>
                  </a:lnTo>
                  <a:lnTo>
                    <a:pt x="2927350" y="91439"/>
                  </a:lnTo>
                  <a:lnTo>
                    <a:pt x="2919293" y="57864"/>
                  </a:lnTo>
                  <a:lnTo>
                    <a:pt x="2898140" y="28575"/>
                  </a:lnTo>
                  <a:lnTo>
                    <a:pt x="2868414" y="7858"/>
                  </a:lnTo>
                  <a:lnTo>
                    <a:pt x="2834640" y="0"/>
                  </a:lnTo>
                  <a:lnTo>
                    <a:pt x="91439" y="0"/>
                  </a:lnTo>
                  <a:close/>
                </a:path>
              </a:pathLst>
            </a:custGeom>
            <a:ln w="1832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6" name="object 216"/>
            <p:cNvSpPr/>
            <p:nvPr/>
          </p:nvSpPr>
          <p:spPr>
            <a:xfrm>
              <a:off x="6489420" y="5347703"/>
              <a:ext cx="2945765" cy="568325"/>
            </a:xfrm>
            <a:custGeom>
              <a:avLst/>
              <a:gdLst/>
              <a:ahLst/>
              <a:cxnLst/>
              <a:rect l="l" t="t" r="r" b="b"/>
              <a:pathLst>
                <a:path w="2945765" h="568325">
                  <a:moveTo>
                    <a:pt x="18326" y="9156"/>
                  </a:moveTo>
                  <a:lnTo>
                    <a:pt x="15646" y="2679"/>
                  </a:lnTo>
                  <a:lnTo>
                    <a:pt x="9169" y="0"/>
                  </a:lnTo>
                  <a:lnTo>
                    <a:pt x="2679" y="2679"/>
                  </a:lnTo>
                  <a:lnTo>
                    <a:pt x="0" y="9156"/>
                  </a:lnTo>
                  <a:lnTo>
                    <a:pt x="2679" y="15646"/>
                  </a:lnTo>
                  <a:lnTo>
                    <a:pt x="9169" y="18326"/>
                  </a:lnTo>
                  <a:lnTo>
                    <a:pt x="15646" y="15646"/>
                  </a:lnTo>
                  <a:lnTo>
                    <a:pt x="18326" y="9156"/>
                  </a:lnTo>
                  <a:close/>
                </a:path>
                <a:path w="2945765" h="568325">
                  <a:moveTo>
                    <a:pt x="2945676" y="559066"/>
                  </a:moveTo>
                  <a:lnTo>
                    <a:pt x="2942996" y="552589"/>
                  </a:lnTo>
                  <a:lnTo>
                    <a:pt x="2936519" y="549910"/>
                  </a:lnTo>
                  <a:lnTo>
                    <a:pt x="2930029" y="552589"/>
                  </a:lnTo>
                  <a:lnTo>
                    <a:pt x="2927350" y="559066"/>
                  </a:lnTo>
                  <a:lnTo>
                    <a:pt x="2930029" y="565556"/>
                  </a:lnTo>
                  <a:lnTo>
                    <a:pt x="2936519" y="568236"/>
                  </a:lnTo>
                  <a:lnTo>
                    <a:pt x="2942996" y="565556"/>
                  </a:lnTo>
                  <a:lnTo>
                    <a:pt x="2945676" y="559066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17" name="object 217"/>
          <p:cNvSpPr txBox="1"/>
          <p:nvPr/>
        </p:nvSpPr>
        <p:spPr>
          <a:xfrm>
            <a:off x="7577097" y="4876672"/>
            <a:ext cx="2337483" cy="443538"/>
          </a:xfrm>
          <a:prstGeom prst="rect">
            <a:avLst/>
          </a:prstGeom>
        </p:spPr>
        <p:txBody>
          <a:bodyPr vert="horz" wrap="square" lIns="0" tIns="32848" rIns="0" bIns="0" rtlCol="0">
            <a:spAutoFit/>
          </a:bodyPr>
          <a:lstStyle/>
          <a:p>
            <a:pPr marL="11527" marR="4611" indent="457603">
              <a:lnSpc>
                <a:spcPts val="1606"/>
              </a:lnSpc>
              <a:spcBef>
                <a:spcPts val="258"/>
              </a:spcBef>
            </a:pPr>
            <a:r>
              <a:rPr sz="1452" dirty="0">
                <a:latin typeface="Liberation Sans"/>
                <a:cs typeface="Liberation Sans"/>
              </a:rPr>
              <a:t>O/P</a:t>
            </a:r>
            <a:r>
              <a:rPr sz="1452" spc="-45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is</a:t>
            </a:r>
            <a:r>
              <a:rPr sz="1452" spc="-9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64</a:t>
            </a:r>
            <a:r>
              <a:rPr sz="1452" spc="-14" dirty="0">
                <a:latin typeface="Liberation Sans"/>
                <a:cs typeface="Liberation Sans"/>
              </a:rPr>
              <a:t> </a:t>
            </a:r>
            <a:r>
              <a:rPr sz="1452" spc="-9" dirty="0">
                <a:latin typeface="Liberation Sans"/>
                <a:cs typeface="Liberation Sans"/>
              </a:rPr>
              <a:t>images</a:t>
            </a:r>
            <a:r>
              <a:rPr sz="1452" spc="454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Each</a:t>
            </a:r>
            <a:r>
              <a:rPr sz="1452" spc="-18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is</a:t>
            </a:r>
            <a:r>
              <a:rPr sz="1452" spc="-9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14*14</a:t>
            </a:r>
            <a:r>
              <a:rPr sz="1452" spc="-18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(use</a:t>
            </a:r>
            <a:r>
              <a:rPr sz="1452" spc="-14" dirty="0">
                <a:latin typeface="Liberation Sans"/>
                <a:cs typeface="Liberation Sans"/>
              </a:rPr>
              <a:t> </a:t>
            </a:r>
            <a:r>
              <a:rPr sz="1452" spc="-9" dirty="0">
                <a:latin typeface="Liberation Sans"/>
                <a:cs typeface="Liberation Sans"/>
              </a:rPr>
              <a:t>padding)</a:t>
            </a:r>
            <a:endParaRPr sz="1452">
              <a:latin typeface="Liberation Sans"/>
              <a:cs typeface="Liberation Sans"/>
            </a:endParaRPr>
          </a:p>
        </p:txBody>
      </p:sp>
      <p:grpSp>
        <p:nvGrpSpPr>
          <p:cNvPr id="218" name="object 218"/>
          <p:cNvGrpSpPr/>
          <p:nvPr/>
        </p:nvGrpSpPr>
        <p:grpSpPr>
          <a:xfrm>
            <a:off x="7410834" y="5540284"/>
            <a:ext cx="2672315" cy="514638"/>
            <a:chOff x="6490652" y="6104572"/>
            <a:chExt cx="2944495" cy="567055"/>
          </a:xfrm>
        </p:grpSpPr>
        <p:sp>
          <p:nvSpPr>
            <p:cNvPr id="219" name="object 219"/>
            <p:cNvSpPr/>
            <p:nvPr/>
          </p:nvSpPr>
          <p:spPr>
            <a:xfrm>
              <a:off x="6499860" y="6113779"/>
              <a:ext cx="2926080" cy="548640"/>
            </a:xfrm>
            <a:custGeom>
              <a:avLst/>
              <a:gdLst/>
              <a:ahLst/>
              <a:cxnLst/>
              <a:rect l="l" t="t" r="r" b="b"/>
              <a:pathLst>
                <a:path w="2926079" h="548640">
                  <a:moveTo>
                    <a:pt x="2834640" y="0"/>
                  </a:moveTo>
                  <a:lnTo>
                    <a:pt x="91439" y="0"/>
                  </a:lnTo>
                  <a:lnTo>
                    <a:pt x="57864" y="7858"/>
                  </a:lnTo>
                  <a:lnTo>
                    <a:pt x="28575" y="28575"/>
                  </a:lnTo>
                  <a:lnTo>
                    <a:pt x="7858" y="57864"/>
                  </a:lnTo>
                  <a:lnTo>
                    <a:pt x="0" y="91440"/>
                  </a:lnTo>
                  <a:lnTo>
                    <a:pt x="0" y="457200"/>
                  </a:lnTo>
                  <a:lnTo>
                    <a:pt x="7858" y="490775"/>
                  </a:lnTo>
                  <a:lnTo>
                    <a:pt x="28575" y="520065"/>
                  </a:lnTo>
                  <a:lnTo>
                    <a:pt x="57864" y="540781"/>
                  </a:lnTo>
                  <a:lnTo>
                    <a:pt x="91439" y="548640"/>
                  </a:lnTo>
                  <a:lnTo>
                    <a:pt x="2834640" y="548640"/>
                  </a:lnTo>
                  <a:lnTo>
                    <a:pt x="2868215" y="540781"/>
                  </a:lnTo>
                  <a:lnTo>
                    <a:pt x="2897505" y="520065"/>
                  </a:lnTo>
                  <a:lnTo>
                    <a:pt x="2918221" y="490775"/>
                  </a:lnTo>
                  <a:lnTo>
                    <a:pt x="2926080" y="457200"/>
                  </a:lnTo>
                  <a:lnTo>
                    <a:pt x="2926080" y="91440"/>
                  </a:lnTo>
                  <a:lnTo>
                    <a:pt x="2918221" y="57864"/>
                  </a:lnTo>
                  <a:lnTo>
                    <a:pt x="2897505" y="28575"/>
                  </a:lnTo>
                  <a:lnTo>
                    <a:pt x="2868215" y="7858"/>
                  </a:lnTo>
                  <a:lnTo>
                    <a:pt x="283464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0" name="object 220"/>
            <p:cNvSpPr/>
            <p:nvPr/>
          </p:nvSpPr>
          <p:spPr>
            <a:xfrm>
              <a:off x="6499860" y="6113779"/>
              <a:ext cx="2926080" cy="548640"/>
            </a:xfrm>
            <a:custGeom>
              <a:avLst/>
              <a:gdLst/>
              <a:ahLst/>
              <a:cxnLst/>
              <a:rect l="l" t="t" r="r" b="b"/>
              <a:pathLst>
                <a:path w="2926079" h="548640">
                  <a:moveTo>
                    <a:pt x="91439" y="0"/>
                  </a:moveTo>
                  <a:lnTo>
                    <a:pt x="57864" y="7858"/>
                  </a:lnTo>
                  <a:lnTo>
                    <a:pt x="28575" y="28575"/>
                  </a:lnTo>
                  <a:lnTo>
                    <a:pt x="7858" y="57864"/>
                  </a:lnTo>
                  <a:lnTo>
                    <a:pt x="0" y="91440"/>
                  </a:lnTo>
                  <a:lnTo>
                    <a:pt x="0" y="457200"/>
                  </a:lnTo>
                  <a:lnTo>
                    <a:pt x="7858" y="490775"/>
                  </a:lnTo>
                  <a:lnTo>
                    <a:pt x="28575" y="520065"/>
                  </a:lnTo>
                  <a:lnTo>
                    <a:pt x="57864" y="540781"/>
                  </a:lnTo>
                  <a:lnTo>
                    <a:pt x="91439" y="548640"/>
                  </a:lnTo>
                  <a:lnTo>
                    <a:pt x="2834640" y="548640"/>
                  </a:lnTo>
                  <a:lnTo>
                    <a:pt x="2868215" y="540781"/>
                  </a:lnTo>
                  <a:lnTo>
                    <a:pt x="2897505" y="520065"/>
                  </a:lnTo>
                  <a:lnTo>
                    <a:pt x="2918221" y="490775"/>
                  </a:lnTo>
                  <a:lnTo>
                    <a:pt x="2926080" y="457200"/>
                  </a:lnTo>
                  <a:lnTo>
                    <a:pt x="2926080" y="91440"/>
                  </a:lnTo>
                  <a:lnTo>
                    <a:pt x="2918221" y="57864"/>
                  </a:lnTo>
                  <a:lnTo>
                    <a:pt x="2897505" y="28575"/>
                  </a:lnTo>
                  <a:lnTo>
                    <a:pt x="2868215" y="7858"/>
                  </a:lnTo>
                  <a:lnTo>
                    <a:pt x="2834640" y="0"/>
                  </a:lnTo>
                  <a:lnTo>
                    <a:pt x="91439" y="0"/>
                  </a:lnTo>
                  <a:close/>
                </a:path>
              </a:pathLst>
            </a:custGeom>
            <a:ln w="1832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1" name="object 221"/>
            <p:cNvSpPr/>
            <p:nvPr/>
          </p:nvSpPr>
          <p:spPr>
            <a:xfrm>
              <a:off x="6490691" y="6104623"/>
              <a:ext cx="2944495" cy="567055"/>
            </a:xfrm>
            <a:custGeom>
              <a:avLst/>
              <a:gdLst/>
              <a:ahLst/>
              <a:cxnLst/>
              <a:rect l="l" t="t" r="r" b="b"/>
              <a:pathLst>
                <a:path w="2944495" h="567054">
                  <a:moveTo>
                    <a:pt x="18326" y="9156"/>
                  </a:moveTo>
                  <a:lnTo>
                    <a:pt x="15646" y="2679"/>
                  </a:lnTo>
                  <a:lnTo>
                    <a:pt x="9169" y="0"/>
                  </a:lnTo>
                  <a:lnTo>
                    <a:pt x="2679" y="2679"/>
                  </a:lnTo>
                  <a:lnTo>
                    <a:pt x="0" y="9156"/>
                  </a:lnTo>
                  <a:lnTo>
                    <a:pt x="2679" y="15646"/>
                  </a:lnTo>
                  <a:lnTo>
                    <a:pt x="9169" y="18326"/>
                  </a:lnTo>
                  <a:lnTo>
                    <a:pt x="15646" y="15646"/>
                  </a:lnTo>
                  <a:lnTo>
                    <a:pt x="18326" y="9156"/>
                  </a:lnTo>
                  <a:close/>
                </a:path>
                <a:path w="2944495" h="567054">
                  <a:moveTo>
                    <a:pt x="2944406" y="557796"/>
                  </a:moveTo>
                  <a:lnTo>
                    <a:pt x="2941726" y="551319"/>
                  </a:lnTo>
                  <a:lnTo>
                    <a:pt x="2935249" y="548640"/>
                  </a:lnTo>
                  <a:lnTo>
                    <a:pt x="2928759" y="551319"/>
                  </a:lnTo>
                  <a:lnTo>
                    <a:pt x="2926080" y="557796"/>
                  </a:lnTo>
                  <a:lnTo>
                    <a:pt x="2928759" y="564286"/>
                  </a:lnTo>
                  <a:lnTo>
                    <a:pt x="2935249" y="566966"/>
                  </a:lnTo>
                  <a:lnTo>
                    <a:pt x="2941726" y="564286"/>
                  </a:lnTo>
                  <a:lnTo>
                    <a:pt x="2944406" y="557796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22" name="object 222"/>
          <p:cNvSpPr txBox="1"/>
          <p:nvPr/>
        </p:nvSpPr>
        <p:spPr>
          <a:xfrm>
            <a:off x="7945931" y="5562472"/>
            <a:ext cx="1605003" cy="442375"/>
          </a:xfrm>
          <a:prstGeom prst="rect">
            <a:avLst/>
          </a:prstGeom>
        </p:spPr>
        <p:txBody>
          <a:bodyPr vert="horz" wrap="square" lIns="0" tIns="31697" rIns="0" bIns="0" rtlCol="0">
            <a:spAutoFit/>
          </a:bodyPr>
          <a:lstStyle/>
          <a:p>
            <a:pPr marL="58784" marR="4611" indent="-47258">
              <a:lnSpc>
                <a:spcPts val="1616"/>
              </a:lnSpc>
              <a:spcBef>
                <a:spcPts val="250"/>
              </a:spcBef>
            </a:pPr>
            <a:r>
              <a:rPr sz="1452" dirty="0">
                <a:latin typeface="Liberation Sans"/>
                <a:cs typeface="Liberation Sans"/>
              </a:rPr>
              <a:t>ReLU</a:t>
            </a:r>
            <a:r>
              <a:rPr sz="1452" spc="-103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Activation</a:t>
            </a:r>
            <a:r>
              <a:rPr sz="1452" spc="-50" dirty="0">
                <a:latin typeface="Liberation Sans"/>
                <a:cs typeface="Liberation Sans"/>
              </a:rPr>
              <a:t> </a:t>
            </a:r>
            <a:r>
              <a:rPr sz="1452" spc="-23" dirty="0">
                <a:latin typeface="Liberation Sans"/>
                <a:cs typeface="Liberation Sans"/>
              </a:rPr>
              <a:t>Fn </a:t>
            </a:r>
            <a:r>
              <a:rPr sz="1452" dirty="0">
                <a:latin typeface="Liberation Sans"/>
                <a:cs typeface="Liberation Sans"/>
              </a:rPr>
              <a:t>Then</a:t>
            </a:r>
            <a:r>
              <a:rPr sz="1452" spc="-23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Pooling</a:t>
            </a:r>
            <a:r>
              <a:rPr sz="1452" spc="-23" dirty="0">
                <a:latin typeface="Liberation Sans"/>
                <a:cs typeface="Liberation Sans"/>
              </a:rPr>
              <a:t> </a:t>
            </a:r>
            <a:r>
              <a:rPr sz="1452" spc="-9" dirty="0">
                <a:latin typeface="Liberation Sans"/>
                <a:cs typeface="Liberation Sans"/>
              </a:rPr>
              <a:t>(2*2)</a:t>
            </a:r>
            <a:endParaRPr sz="1452">
              <a:latin typeface="Liberation Sans"/>
              <a:cs typeface="Liberation Sans"/>
            </a:endParaRPr>
          </a:p>
        </p:txBody>
      </p:sp>
      <p:grpSp>
        <p:nvGrpSpPr>
          <p:cNvPr id="223" name="object 223"/>
          <p:cNvGrpSpPr/>
          <p:nvPr/>
        </p:nvGrpSpPr>
        <p:grpSpPr>
          <a:xfrm>
            <a:off x="7410834" y="6128113"/>
            <a:ext cx="2672315" cy="515791"/>
            <a:chOff x="6490652" y="6752272"/>
            <a:chExt cx="2944495" cy="568325"/>
          </a:xfrm>
        </p:grpSpPr>
        <p:sp>
          <p:nvSpPr>
            <p:cNvPr id="224" name="object 224"/>
            <p:cNvSpPr/>
            <p:nvPr/>
          </p:nvSpPr>
          <p:spPr>
            <a:xfrm>
              <a:off x="6499860" y="6761479"/>
              <a:ext cx="2926080" cy="548640"/>
            </a:xfrm>
            <a:custGeom>
              <a:avLst/>
              <a:gdLst/>
              <a:ahLst/>
              <a:cxnLst/>
              <a:rect l="l" t="t" r="r" b="b"/>
              <a:pathLst>
                <a:path w="2926079" h="548640">
                  <a:moveTo>
                    <a:pt x="2834640" y="0"/>
                  </a:moveTo>
                  <a:lnTo>
                    <a:pt x="91439" y="0"/>
                  </a:lnTo>
                  <a:lnTo>
                    <a:pt x="57864" y="7858"/>
                  </a:lnTo>
                  <a:lnTo>
                    <a:pt x="28575" y="28575"/>
                  </a:lnTo>
                  <a:lnTo>
                    <a:pt x="7858" y="57864"/>
                  </a:lnTo>
                  <a:lnTo>
                    <a:pt x="0" y="91440"/>
                  </a:lnTo>
                  <a:lnTo>
                    <a:pt x="0" y="457200"/>
                  </a:lnTo>
                  <a:lnTo>
                    <a:pt x="7858" y="490775"/>
                  </a:lnTo>
                  <a:lnTo>
                    <a:pt x="28575" y="520065"/>
                  </a:lnTo>
                  <a:lnTo>
                    <a:pt x="57864" y="540781"/>
                  </a:lnTo>
                  <a:lnTo>
                    <a:pt x="91439" y="548640"/>
                  </a:lnTo>
                  <a:lnTo>
                    <a:pt x="2834640" y="548640"/>
                  </a:lnTo>
                  <a:lnTo>
                    <a:pt x="2868215" y="540781"/>
                  </a:lnTo>
                  <a:lnTo>
                    <a:pt x="2897505" y="520065"/>
                  </a:lnTo>
                  <a:lnTo>
                    <a:pt x="2918221" y="490775"/>
                  </a:lnTo>
                  <a:lnTo>
                    <a:pt x="2926080" y="457200"/>
                  </a:lnTo>
                  <a:lnTo>
                    <a:pt x="2926080" y="91440"/>
                  </a:lnTo>
                  <a:lnTo>
                    <a:pt x="2918221" y="57864"/>
                  </a:lnTo>
                  <a:lnTo>
                    <a:pt x="2897505" y="28575"/>
                  </a:lnTo>
                  <a:lnTo>
                    <a:pt x="2868215" y="7858"/>
                  </a:lnTo>
                  <a:lnTo>
                    <a:pt x="283464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5" name="object 225"/>
            <p:cNvSpPr/>
            <p:nvPr/>
          </p:nvSpPr>
          <p:spPr>
            <a:xfrm>
              <a:off x="6499860" y="6761479"/>
              <a:ext cx="2926080" cy="548640"/>
            </a:xfrm>
            <a:custGeom>
              <a:avLst/>
              <a:gdLst/>
              <a:ahLst/>
              <a:cxnLst/>
              <a:rect l="l" t="t" r="r" b="b"/>
              <a:pathLst>
                <a:path w="2926079" h="548640">
                  <a:moveTo>
                    <a:pt x="91439" y="0"/>
                  </a:moveTo>
                  <a:lnTo>
                    <a:pt x="57864" y="7858"/>
                  </a:lnTo>
                  <a:lnTo>
                    <a:pt x="28575" y="28575"/>
                  </a:lnTo>
                  <a:lnTo>
                    <a:pt x="7858" y="57864"/>
                  </a:lnTo>
                  <a:lnTo>
                    <a:pt x="0" y="91440"/>
                  </a:lnTo>
                  <a:lnTo>
                    <a:pt x="0" y="457200"/>
                  </a:lnTo>
                  <a:lnTo>
                    <a:pt x="7858" y="490775"/>
                  </a:lnTo>
                  <a:lnTo>
                    <a:pt x="28575" y="520065"/>
                  </a:lnTo>
                  <a:lnTo>
                    <a:pt x="57864" y="540781"/>
                  </a:lnTo>
                  <a:lnTo>
                    <a:pt x="91439" y="548640"/>
                  </a:lnTo>
                  <a:lnTo>
                    <a:pt x="2834640" y="548640"/>
                  </a:lnTo>
                  <a:lnTo>
                    <a:pt x="2868215" y="540781"/>
                  </a:lnTo>
                  <a:lnTo>
                    <a:pt x="2897505" y="520065"/>
                  </a:lnTo>
                  <a:lnTo>
                    <a:pt x="2918221" y="490775"/>
                  </a:lnTo>
                  <a:lnTo>
                    <a:pt x="2926080" y="457200"/>
                  </a:lnTo>
                  <a:lnTo>
                    <a:pt x="2926080" y="91440"/>
                  </a:lnTo>
                  <a:lnTo>
                    <a:pt x="2918221" y="57864"/>
                  </a:lnTo>
                  <a:lnTo>
                    <a:pt x="2897505" y="28575"/>
                  </a:lnTo>
                  <a:lnTo>
                    <a:pt x="2868215" y="7858"/>
                  </a:lnTo>
                  <a:lnTo>
                    <a:pt x="2834640" y="0"/>
                  </a:lnTo>
                  <a:lnTo>
                    <a:pt x="91439" y="0"/>
                  </a:lnTo>
                  <a:close/>
                </a:path>
              </a:pathLst>
            </a:custGeom>
            <a:ln w="1832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6" name="object 226"/>
            <p:cNvSpPr/>
            <p:nvPr/>
          </p:nvSpPr>
          <p:spPr>
            <a:xfrm>
              <a:off x="6490691" y="6752323"/>
              <a:ext cx="2944495" cy="568325"/>
            </a:xfrm>
            <a:custGeom>
              <a:avLst/>
              <a:gdLst/>
              <a:ahLst/>
              <a:cxnLst/>
              <a:rect l="l" t="t" r="r" b="b"/>
              <a:pathLst>
                <a:path w="2944495" h="568325">
                  <a:moveTo>
                    <a:pt x="18326" y="9156"/>
                  </a:moveTo>
                  <a:lnTo>
                    <a:pt x="15646" y="2679"/>
                  </a:lnTo>
                  <a:lnTo>
                    <a:pt x="9169" y="0"/>
                  </a:lnTo>
                  <a:lnTo>
                    <a:pt x="2679" y="2679"/>
                  </a:lnTo>
                  <a:lnTo>
                    <a:pt x="0" y="9156"/>
                  </a:lnTo>
                  <a:lnTo>
                    <a:pt x="2679" y="15646"/>
                  </a:lnTo>
                  <a:lnTo>
                    <a:pt x="9169" y="18326"/>
                  </a:lnTo>
                  <a:lnTo>
                    <a:pt x="15646" y="15646"/>
                  </a:lnTo>
                  <a:lnTo>
                    <a:pt x="18326" y="9156"/>
                  </a:lnTo>
                  <a:close/>
                </a:path>
                <a:path w="2944495" h="568325">
                  <a:moveTo>
                    <a:pt x="2944406" y="559066"/>
                  </a:moveTo>
                  <a:lnTo>
                    <a:pt x="2941726" y="552589"/>
                  </a:lnTo>
                  <a:lnTo>
                    <a:pt x="2935249" y="549910"/>
                  </a:lnTo>
                  <a:lnTo>
                    <a:pt x="2928759" y="552589"/>
                  </a:lnTo>
                  <a:lnTo>
                    <a:pt x="2926080" y="559066"/>
                  </a:lnTo>
                  <a:lnTo>
                    <a:pt x="2928759" y="565556"/>
                  </a:lnTo>
                  <a:lnTo>
                    <a:pt x="2935249" y="568236"/>
                  </a:lnTo>
                  <a:lnTo>
                    <a:pt x="2941726" y="565556"/>
                  </a:lnTo>
                  <a:lnTo>
                    <a:pt x="2944406" y="559066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27" name="object 227"/>
          <p:cNvSpPr txBox="1"/>
          <p:nvPr/>
        </p:nvSpPr>
        <p:spPr>
          <a:xfrm>
            <a:off x="7658931" y="6151454"/>
            <a:ext cx="2174966" cy="44765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3" algn="ctr">
              <a:lnSpc>
                <a:spcPts val="1675"/>
              </a:lnSpc>
              <a:spcBef>
                <a:spcPts val="91"/>
              </a:spcBef>
            </a:pPr>
            <a:r>
              <a:rPr sz="1452" dirty="0">
                <a:latin typeface="Liberation Sans"/>
                <a:cs typeface="Liberation Sans"/>
              </a:rPr>
              <a:t>O/P</a:t>
            </a:r>
            <a:r>
              <a:rPr sz="1452" spc="-82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(after</a:t>
            </a:r>
            <a:r>
              <a:rPr sz="1452" spc="-45" dirty="0">
                <a:latin typeface="Liberation Sans"/>
                <a:cs typeface="Liberation Sans"/>
              </a:rPr>
              <a:t> </a:t>
            </a:r>
            <a:r>
              <a:rPr sz="1452" spc="-9" dirty="0">
                <a:latin typeface="Liberation Sans"/>
                <a:cs typeface="Liberation Sans"/>
              </a:rPr>
              <a:t>pooling)</a:t>
            </a:r>
            <a:endParaRPr sz="1452">
              <a:latin typeface="Liberation Sans"/>
              <a:cs typeface="Liberation Sans"/>
            </a:endParaRPr>
          </a:p>
          <a:p>
            <a:pPr algn="ctr">
              <a:lnSpc>
                <a:spcPts val="1675"/>
              </a:lnSpc>
            </a:pPr>
            <a:r>
              <a:rPr sz="1452" dirty="0">
                <a:latin typeface="Liberation Sans"/>
                <a:cs typeface="Liberation Sans"/>
              </a:rPr>
              <a:t>64</a:t>
            </a:r>
            <a:r>
              <a:rPr sz="1452" spc="-14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images</a:t>
            </a:r>
            <a:r>
              <a:rPr sz="1452" spc="-14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each</a:t>
            </a:r>
            <a:r>
              <a:rPr sz="1452" spc="-14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7*7</a:t>
            </a:r>
            <a:r>
              <a:rPr sz="1452" spc="-9" dirty="0">
                <a:latin typeface="Liberation Sans"/>
                <a:cs typeface="Liberation Sans"/>
              </a:rPr>
              <a:t> pixels</a:t>
            </a:r>
            <a:endParaRPr sz="1452">
              <a:latin typeface="Liberation Sans"/>
              <a:cs typeface="Liberation Sans"/>
            </a:endParaRPr>
          </a:p>
        </p:txBody>
      </p:sp>
      <p:grpSp>
        <p:nvGrpSpPr>
          <p:cNvPr id="228" name="object 228"/>
          <p:cNvGrpSpPr/>
          <p:nvPr/>
        </p:nvGrpSpPr>
        <p:grpSpPr>
          <a:xfrm>
            <a:off x="7409681" y="1161538"/>
            <a:ext cx="2672315" cy="514638"/>
            <a:chOff x="6489382" y="1279842"/>
            <a:chExt cx="2944495" cy="567055"/>
          </a:xfrm>
        </p:grpSpPr>
        <p:sp>
          <p:nvSpPr>
            <p:cNvPr id="229" name="object 229"/>
            <p:cNvSpPr/>
            <p:nvPr/>
          </p:nvSpPr>
          <p:spPr>
            <a:xfrm>
              <a:off x="6498590" y="1289050"/>
              <a:ext cx="2926080" cy="548640"/>
            </a:xfrm>
            <a:custGeom>
              <a:avLst/>
              <a:gdLst/>
              <a:ahLst/>
              <a:cxnLst/>
              <a:rect l="l" t="t" r="r" b="b"/>
              <a:pathLst>
                <a:path w="2926079" h="548639">
                  <a:moveTo>
                    <a:pt x="2834640" y="0"/>
                  </a:moveTo>
                  <a:lnTo>
                    <a:pt x="91439" y="0"/>
                  </a:lnTo>
                  <a:lnTo>
                    <a:pt x="57864" y="7858"/>
                  </a:lnTo>
                  <a:lnTo>
                    <a:pt x="28575" y="28575"/>
                  </a:lnTo>
                  <a:lnTo>
                    <a:pt x="7858" y="57864"/>
                  </a:lnTo>
                  <a:lnTo>
                    <a:pt x="0" y="91439"/>
                  </a:lnTo>
                  <a:lnTo>
                    <a:pt x="0" y="457200"/>
                  </a:lnTo>
                  <a:lnTo>
                    <a:pt x="7858" y="490775"/>
                  </a:lnTo>
                  <a:lnTo>
                    <a:pt x="28575" y="520065"/>
                  </a:lnTo>
                  <a:lnTo>
                    <a:pt x="57864" y="540781"/>
                  </a:lnTo>
                  <a:lnTo>
                    <a:pt x="91439" y="548639"/>
                  </a:lnTo>
                  <a:lnTo>
                    <a:pt x="2834640" y="548639"/>
                  </a:lnTo>
                  <a:lnTo>
                    <a:pt x="2868215" y="540781"/>
                  </a:lnTo>
                  <a:lnTo>
                    <a:pt x="2897505" y="520065"/>
                  </a:lnTo>
                  <a:lnTo>
                    <a:pt x="2918221" y="490775"/>
                  </a:lnTo>
                  <a:lnTo>
                    <a:pt x="2926080" y="457200"/>
                  </a:lnTo>
                  <a:lnTo>
                    <a:pt x="2926080" y="91439"/>
                  </a:lnTo>
                  <a:lnTo>
                    <a:pt x="2918221" y="57864"/>
                  </a:lnTo>
                  <a:lnTo>
                    <a:pt x="2897505" y="28575"/>
                  </a:lnTo>
                  <a:lnTo>
                    <a:pt x="2868215" y="7858"/>
                  </a:lnTo>
                  <a:lnTo>
                    <a:pt x="283464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0" name="object 230"/>
            <p:cNvSpPr/>
            <p:nvPr/>
          </p:nvSpPr>
          <p:spPr>
            <a:xfrm>
              <a:off x="6498590" y="1289050"/>
              <a:ext cx="2926080" cy="548640"/>
            </a:xfrm>
            <a:custGeom>
              <a:avLst/>
              <a:gdLst/>
              <a:ahLst/>
              <a:cxnLst/>
              <a:rect l="l" t="t" r="r" b="b"/>
              <a:pathLst>
                <a:path w="2926079" h="548639">
                  <a:moveTo>
                    <a:pt x="91439" y="0"/>
                  </a:moveTo>
                  <a:lnTo>
                    <a:pt x="57864" y="7858"/>
                  </a:lnTo>
                  <a:lnTo>
                    <a:pt x="28575" y="28575"/>
                  </a:lnTo>
                  <a:lnTo>
                    <a:pt x="7858" y="57864"/>
                  </a:lnTo>
                  <a:lnTo>
                    <a:pt x="0" y="91439"/>
                  </a:lnTo>
                  <a:lnTo>
                    <a:pt x="0" y="457200"/>
                  </a:lnTo>
                  <a:lnTo>
                    <a:pt x="7858" y="490775"/>
                  </a:lnTo>
                  <a:lnTo>
                    <a:pt x="28575" y="520064"/>
                  </a:lnTo>
                  <a:lnTo>
                    <a:pt x="57864" y="540781"/>
                  </a:lnTo>
                  <a:lnTo>
                    <a:pt x="91439" y="548639"/>
                  </a:lnTo>
                  <a:lnTo>
                    <a:pt x="2834640" y="548639"/>
                  </a:lnTo>
                  <a:lnTo>
                    <a:pt x="2868215" y="540781"/>
                  </a:lnTo>
                  <a:lnTo>
                    <a:pt x="2897505" y="520065"/>
                  </a:lnTo>
                  <a:lnTo>
                    <a:pt x="2918221" y="490775"/>
                  </a:lnTo>
                  <a:lnTo>
                    <a:pt x="2926080" y="457200"/>
                  </a:lnTo>
                  <a:lnTo>
                    <a:pt x="2926080" y="91439"/>
                  </a:lnTo>
                  <a:lnTo>
                    <a:pt x="2918221" y="57864"/>
                  </a:lnTo>
                  <a:lnTo>
                    <a:pt x="2897505" y="28575"/>
                  </a:lnTo>
                  <a:lnTo>
                    <a:pt x="2868215" y="7858"/>
                  </a:lnTo>
                  <a:lnTo>
                    <a:pt x="2834640" y="0"/>
                  </a:lnTo>
                  <a:lnTo>
                    <a:pt x="91439" y="0"/>
                  </a:lnTo>
                  <a:close/>
                </a:path>
              </a:pathLst>
            </a:custGeom>
            <a:ln w="1832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1" name="object 231"/>
            <p:cNvSpPr/>
            <p:nvPr/>
          </p:nvSpPr>
          <p:spPr>
            <a:xfrm>
              <a:off x="6489420" y="1279893"/>
              <a:ext cx="2944495" cy="567055"/>
            </a:xfrm>
            <a:custGeom>
              <a:avLst/>
              <a:gdLst/>
              <a:ahLst/>
              <a:cxnLst/>
              <a:rect l="l" t="t" r="r" b="b"/>
              <a:pathLst>
                <a:path w="2944495" h="567055">
                  <a:moveTo>
                    <a:pt x="18326" y="9156"/>
                  </a:moveTo>
                  <a:lnTo>
                    <a:pt x="15646" y="2679"/>
                  </a:lnTo>
                  <a:lnTo>
                    <a:pt x="9169" y="0"/>
                  </a:lnTo>
                  <a:lnTo>
                    <a:pt x="2679" y="2679"/>
                  </a:lnTo>
                  <a:lnTo>
                    <a:pt x="0" y="9156"/>
                  </a:lnTo>
                  <a:lnTo>
                    <a:pt x="2679" y="15646"/>
                  </a:lnTo>
                  <a:lnTo>
                    <a:pt x="9169" y="18326"/>
                  </a:lnTo>
                  <a:lnTo>
                    <a:pt x="15646" y="15646"/>
                  </a:lnTo>
                  <a:lnTo>
                    <a:pt x="18326" y="9156"/>
                  </a:lnTo>
                  <a:close/>
                </a:path>
                <a:path w="2944495" h="567055">
                  <a:moveTo>
                    <a:pt x="2944406" y="557796"/>
                  </a:moveTo>
                  <a:lnTo>
                    <a:pt x="2941726" y="551319"/>
                  </a:lnTo>
                  <a:lnTo>
                    <a:pt x="2935249" y="548640"/>
                  </a:lnTo>
                  <a:lnTo>
                    <a:pt x="2928759" y="551319"/>
                  </a:lnTo>
                  <a:lnTo>
                    <a:pt x="2926080" y="557796"/>
                  </a:lnTo>
                  <a:lnTo>
                    <a:pt x="2928759" y="564286"/>
                  </a:lnTo>
                  <a:lnTo>
                    <a:pt x="2935249" y="566966"/>
                  </a:lnTo>
                  <a:lnTo>
                    <a:pt x="2941726" y="564286"/>
                  </a:lnTo>
                  <a:lnTo>
                    <a:pt x="2944406" y="557796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32" name="object 232"/>
          <p:cNvSpPr txBox="1"/>
          <p:nvPr/>
        </p:nvSpPr>
        <p:spPr>
          <a:xfrm>
            <a:off x="7648559" y="1183726"/>
            <a:ext cx="2193407" cy="442375"/>
          </a:xfrm>
          <a:prstGeom prst="rect">
            <a:avLst/>
          </a:prstGeom>
        </p:spPr>
        <p:txBody>
          <a:bodyPr vert="horz" wrap="square" lIns="0" tIns="31697" rIns="0" bIns="0" rtlCol="0">
            <a:spAutoFit/>
          </a:bodyPr>
          <a:lstStyle/>
          <a:p>
            <a:pPr marL="543475" marR="4611" indent="-532525">
              <a:lnSpc>
                <a:spcPts val="1616"/>
              </a:lnSpc>
              <a:spcBef>
                <a:spcPts val="250"/>
              </a:spcBef>
            </a:pPr>
            <a:r>
              <a:rPr sz="1452" dirty="0">
                <a:latin typeface="Liberation Sans"/>
                <a:cs typeface="Liberation Sans"/>
              </a:rPr>
              <a:t>Convolute</a:t>
            </a:r>
            <a:r>
              <a:rPr sz="1452" spc="371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with</a:t>
            </a:r>
            <a:r>
              <a:rPr sz="1452" spc="377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32</a:t>
            </a:r>
            <a:r>
              <a:rPr sz="1452" spc="-18" dirty="0">
                <a:latin typeface="Liberation Sans"/>
                <a:cs typeface="Liberation Sans"/>
              </a:rPr>
              <a:t> </a:t>
            </a:r>
            <a:r>
              <a:rPr sz="1452" spc="-9" dirty="0">
                <a:latin typeface="Liberation Sans"/>
                <a:cs typeface="Liberation Sans"/>
              </a:rPr>
              <a:t>Filters, </a:t>
            </a:r>
            <a:r>
              <a:rPr sz="1452" dirty="0">
                <a:latin typeface="Liberation Sans"/>
                <a:cs typeface="Liberation Sans"/>
              </a:rPr>
              <a:t>Each</a:t>
            </a:r>
            <a:r>
              <a:rPr sz="1452" spc="-14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is</a:t>
            </a:r>
            <a:r>
              <a:rPr sz="1452" spc="404" dirty="0">
                <a:latin typeface="Liberation Sans"/>
                <a:cs typeface="Liberation Sans"/>
              </a:rPr>
              <a:t> </a:t>
            </a:r>
            <a:r>
              <a:rPr sz="1452" spc="-18" dirty="0">
                <a:latin typeface="Liberation Sans"/>
                <a:cs typeface="Liberation Sans"/>
              </a:rPr>
              <a:t>5*5*3</a:t>
            </a:r>
            <a:endParaRPr sz="1452">
              <a:latin typeface="Liberation Sans"/>
              <a:cs typeface="Liberation Sans"/>
            </a:endParaRPr>
          </a:p>
        </p:txBody>
      </p:sp>
      <p:grpSp>
        <p:nvGrpSpPr>
          <p:cNvPr id="233" name="object 233"/>
          <p:cNvGrpSpPr/>
          <p:nvPr/>
        </p:nvGrpSpPr>
        <p:grpSpPr>
          <a:xfrm>
            <a:off x="10086972" y="1029930"/>
            <a:ext cx="282388" cy="2937990"/>
            <a:chOff x="9439360" y="1134830"/>
            <a:chExt cx="311150" cy="3237230"/>
          </a:xfrm>
        </p:grpSpPr>
        <p:sp>
          <p:nvSpPr>
            <p:cNvPr id="234" name="object 234"/>
            <p:cNvSpPr/>
            <p:nvPr/>
          </p:nvSpPr>
          <p:spPr>
            <a:xfrm>
              <a:off x="9457690" y="1153159"/>
              <a:ext cx="274320" cy="3200400"/>
            </a:xfrm>
            <a:custGeom>
              <a:avLst/>
              <a:gdLst/>
              <a:ahLst/>
              <a:cxnLst/>
              <a:rect l="l" t="t" r="r" b="b"/>
              <a:pathLst>
                <a:path w="274320" h="3200400">
                  <a:moveTo>
                    <a:pt x="0" y="0"/>
                  </a:moveTo>
                  <a:lnTo>
                    <a:pt x="56627" y="29517"/>
                  </a:lnTo>
                  <a:lnTo>
                    <a:pt x="82242" y="62881"/>
                  </a:lnTo>
                  <a:lnTo>
                    <a:pt x="104369" y="105509"/>
                  </a:lnTo>
                  <a:lnTo>
                    <a:pt x="121742" y="155047"/>
                  </a:lnTo>
                  <a:lnTo>
                    <a:pt x="133094" y="209139"/>
                  </a:lnTo>
                  <a:lnTo>
                    <a:pt x="137159" y="265429"/>
                  </a:lnTo>
                  <a:lnTo>
                    <a:pt x="137159" y="1333500"/>
                  </a:lnTo>
                  <a:lnTo>
                    <a:pt x="141158" y="1390261"/>
                  </a:lnTo>
                  <a:lnTo>
                    <a:pt x="152355" y="1444689"/>
                  </a:lnTo>
                  <a:lnTo>
                    <a:pt x="169550" y="1494453"/>
                  </a:lnTo>
                  <a:lnTo>
                    <a:pt x="191544" y="1537218"/>
                  </a:lnTo>
                  <a:lnTo>
                    <a:pt x="217136" y="1570653"/>
                  </a:lnTo>
                  <a:lnTo>
                    <a:pt x="274319" y="1600200"/>
                  </a:lnTo>
                  <a:lnTo>
                    <a:pt x="245128" y="1607975"/>
                  </a:lnTo>
                  <a:lnTo>
                    <a:pt x="191544" y="1663181"/>
                  </a:lnTo>
                  <a:lnTo>
                    <a:pt x="169550" y="1705946"/>
                  </a:lnTo>
                  <a:lnTo>
                    <a:pt x="152355" y="1755710"/>
                  </a:lnTo>
                  <a:lnTo>
                    <a:pt x="141158" y="1810138"/>
                  </a:lnTo>
                  <a:lnTo>
                    <a:pt x="137159" y="1866900"/>
                  </a:lnTo>
                  <a:lnTo>
                    <a:pt x="137159" y="2933700"/>
                  </a:lnTo>
                  <a:lnTo>
                    <a:pt x="133094" y="2990461"/>
                  </a:lnTo>
                  <a:lnTo>
                    <a:pt x="121742" y="3044889"/>
                  </a:lnTo>
                  <a:lnTo>
                    <a:pt x="104369" y="3094653"/>
                  </a:lnTo>
                  <a:lnTo>
                    <a:pt x="82242" y="3137418"/>
                  </a:lnTo>
                  <a:lnTo>
                    <a:pt x="56627" y="3170853"/>
                  </a:lnTo>
                  <a:lnTo>
                    <a:pt x="28791" y="3192624"/>
                  </a:lnTo>
                  <a:lnTo>
                    <a:pt x="0" y="3200400"/>
                  </a:lnTo>
                </a:path>
              </a:pathLst>
            </a:custGeom>
            <a:ln w="3665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5" name="object 235"/>
            <p:cNvSpPr/>
            <p:nvPr/>
          </p:nvSpPr>
          <p:spPr>
            <a:xfrm>
              <a:off x="9439351" y="1134833"/>
              <a:ext cx="311150" cy="3237230"/>
            </a:xfrm>
            <a:custGeom>
              <a:avLst/>
              <a:gdLst/>
              <a:ahLst/>
              <a:cxnLst/>
              <a:rect l="l" t="t" r="r" b="b"/>
              <a:pathLst>
                <a:path w="311150" h="3237229">
                  <a:moveTo>
                    <a:pt x="36664" y="18326"/>
                  </a:moveTo>
                  <a:lnTo>
                    <a:pt x="31292" y="5372"/>
                  </a:lnTo>
                  <a:lnTo>
                    <a:pt x="18338" y="0"/>
                  </a:lnTo>
                  <a:lnTo>
                    <a:pt x="5372" y="5372"/>
                  </a:lnTo>
                  <a:lnTo>
                    <a:pt x="0" y="18326"/>
                  </a:lnTo>
                  <a:lnTo>
                    <a:pt x="5372" y="31292"/>
                  </a:lnTo>
                  <a:lnTo>
                    <a:pt x="18338" y="36664"/>
                  </a:lnTo>
                  <a:lnTo>
                    <a:pt x="31292" y="31292"/>
                  </a:lnTo>
                  <a:lnTo>
                    <a:pt x="36664" y="18326"/>
                  </a:lnTo>
                  <a:close/>
                </a:path>
                <a:path w="311150" h="3237229">
                  <a:moveTo>
                    <a:pt x="310984" y="3218726"/>
                  </a:moveTo>
                  <a:lnTo>
                    <a:pt x="305612" y="3205772"/>
                  </a:lnTo>
                  <a:lnTo>
                    <a:pt x="292658" y="3200400"/>
                  </a:lnTo>
                  <a:lnTo>
                    <a:pt x="279692" y="3205772"/>
                  </a:lnTo>
                  <a:lnTo>
                    <a:pt x="274320" y="3218726"/>
                  </a:lnTo>
                  <a:lnTo>
                    <a:pt x="279692" y="3231692"/>
                  </a:lnTo>
                  <a:lnTo>
                    <a:pt x="292658" y="3237065"/>
                  </a:lnTo>
                  <a:lnTo>
                    <a:pt x="305612" y="3231692"/>
                  </a:lnTo>
                  <a:lnTo>
                    <a:pt x="310984" y="3218726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236" name="object 236"/>
          <p:cNvGrpSpPr/>
          <p:nvPr/>
        </p:nvGrpSpPr>
        <p:grpSpPr>
          <a:xfrm>
            <a:off x="7421496" y="4100469"/>
            <a:ext cx="2947787" cy="2702859"/>
            <a:chOff x="6502400" y="4518110"/>
            <a:chExt cx="3248025" cy="2978150"/>
          </a:xfrm>
        </p:grpSpPr>
        <p:sp>
          <p:nvSpPr>
            <p:cNvPr id="237" name="object 237"/>
            <p:cNvSpPr/>
            <p:nvPr/>
          </p:nvSpPr>
          <p:spPr>
            <a:xfrm>
              <a:off x="9457689" y="4536440"/>
              <a:ext cx="274320" cy="2870200"/>
            </a:xfrm>
            <a:custGeom>
              <a:avLst/>
              <a:gdLst/>
              <a:ahLst/>
              <a:cxnLst/>
              <a:rect l="l" t="t" r="r" b="b"/>
              <a:pathLst>
                <a:path w="274320" h="2870200">
                  <a:moveTo>
                    <a:pt x="0" y="0"/>
                  </a:moveTo>
                  <a:lnTo>
                    <a:pt x="66039" y="35371"/>
                  </a:lnTo>
                  <a:lnTo>
                    <a:pt x="94297" y="74612"/>
                  </a:lnTo>
                  <a:lnTo>
                    <a:pt x="116839" y="123801"/>
                  </a:lnTo>
                  <a:lnTo>
                    <a:pt x="131762" y="179622"/>
                  </a:lnTo>
                  <a:lnTo>
                    <a:pt x="137159" y="238760"/>
                  </a:lnTo>
                  <a:lnTo>
                    <a:pt x="137159" y="1196340"/>
                  </a:lnTo>
                  <a:lnTo>
                    <a:pt x="142557" y="1255477"/>
                  </a:lnTo>
                  <a:lnTo>
                    <a:pt x="157479" y="1311298"/>
                  </a:lnTo>
                  <a:lnTo>
                    <a:pt x="180022" y="1360487"/>
                  </a:lnTo>
                  <a:lnTo>
                    <a:pt x="208279" y="1399728"/>
                  </a:lnTo>
                  <a:lnTo>
                    <a:pt x="240347" y="1425704"/>
                  </a:lnTo>
                  <a:lnTo>
                    <a:pt x="274319" y="1435100"/>
                  </a:lnTo>
                  <a:lnTo>
                    <a:pt x="240347" y="1444495"/>
                  </a:lnTo>
                  <a:lnTo>
                    <a:pt x="208279" y="1470471"/>
                  </a:lnTo>
                  <a:lnTo>
                    <a:pt x="180022" y="1509712"/>
                  </a:lnTo>
                  <a:lnTo>
                    <a:pt x="157479" y="1558901"/>
                  </a:lnTo>
                  <a:lnTo>
                    <a:pt x="142557" y="1614722"/>
                  </a:lnTo>
                  <a:lnTo>
                    <a:pt x="137159" y="1673860"/>
                  </a:lnTo>
                  <a:lnTo>
                    <a:pt x="137159" y="2630170"/>
                  </a:lnTo>
                  <a:lnTo>
                    <a:pt x="131762" y="2689842"/>
                  </a:lnTo>
                  <a:lnTo>
                    <a:pt x="116840" y="2746022"/>
                  </a:lnTo>
                  <a:lnTo>
                    <a:pt x="94297" y="2795428"/>
                  </a:lnTo>
                  <a:lnTo>
                    <a:pt x="66040" y="2834781"/>
                  </a:lnTo>
                  <a:lnTo>
                    <a:pt x="33972" y="2860798"/>
                  </a:lnTo>
                  <a:lnTo>
                    <a:pt x="0" y="2870200"/>
                  </a:lnTo>
                </a:path>
              </a:pathLst>
            </a:custGeom>
            <a:ln w="3665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8" name="object 238"/>
            <p:cNvSpPr/>
            <p:nvPr/>
          </p:nvSpPr>
          <p:spPr>
            <a:xfrm>
              <a:off x="9439351" y="4518113"/>
              <a:ext cx="311150" cy="2907030"/>
            </a:xfrm>
            <a:custGeom>
              <a:avLst/>
              <a:gdLst/>
              <a:ahLst/>
              <a:cxnLst/>
              <a:rect l="l" t="t" r="r" b="b"/>
              <a:pathLst>
                <a:path w="311150" h="2907029">
                  <a:moveTo>
                    <a:pt x="36664" y="18326"/>
                  </a:moveTo>
                  <a:lnTo>
                    <a:pt x="31292" y="5372"/>
                  </a:lnTo>
                  <a:lnTo>
                    <a:pt x="18338" y="0"/>
                  </a:lnTo>
                  <a:lnTo>
                    <a:pt x="5372" y="5372"/>
                  </a:lnTo>
                  <a:lnTo>
                    <a:pt x="0" y="18326"/>
                  </a:lnTo>
                  <a:lnTo>
                    <a:pt x="5372" y="31292"/>
                  </a:lnTo>
                  <a:lnTo>
                    <a:pt x="18338" y="36664"/>
                  </a:lnTo>
                  <a:lnTo>
                    <a:pt x="31292" y="31292"/>
                  </a:lnTo>
                  <a:lnTo>
                    <a:pt x="36664" y="18326"/>
                  </a:lnTo>
                  <a:close/>
                </a:path>
                <a:path w="311150" h="2907029">
                  <a:moveTo>
                    <a:pt x="310984" y="2888526"/>
                  </a:moveTo>
                  <a:lnTo>
                    <a:pt x="305612" y="2875572"/>
                  </a:lnTo>
                  <a:lnTo>
                    <a:pt x="292658" y="2870200"/>
                  </a:lnTo>
                  <a:lnTo>
                    <a:pt x="279692" y="2875572"/>
                  </a:lnTo>
                  <a:lnTo>
                    <a:pt x="274320" y="2888526"/>
                  </a:lnTo>
                  <a:lnTo>
                    <a:pt x="279692" y="2901492"/>
                  </a:lnTo>
                  <a:lnTo>
                    <a:pt x="292658" y="2906865"/>
                  </a:lnTo>
                  <a:lnTo>
                    <a:pt x="305612" y="2901492"/>
                  </a:lnTo>
                  <a:lnTo>
                    <a:pt x="310984" y="2888526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9" name="object 239"/>
            <p:cNvSpPr/>
            <p:nvPr/>
          </p:nvSpPr>
          <p:spPr>
            <a:xfrm>
              <a:off x="6502400" y="7468870"/>
              <a:ext cx="3229610" cy="0"/>
            </a:xfrm>
            <a:custGeom>
              <a:avLst/>
              <a:gdLst/>
              <a:ahLst/>
              <a:cxnLst/>
              <a:rect l="l" t="t" r="r" b="b"/>
              <a:pathLst>
                <a:path w="3229609">
                  <a:moveTo>
                    <a:pt x="0" y="0"/>
                  </a:moveTo>
                  <a:lnTo>
                    <a:pt x="106679" y="0"/>
                  </a:lnTo>
                </a:path>
                <a:path w="3229609">
                  <a:moveTo>
                    <a:pt x="172720" y="0"/>
                  </a:moveTo>
                  <a:lnTo>
                    <a:pt x="280670" y="0"/>
                  </a:lnTo>
                </a:path>
                <a:path w="3229609">
                  <a:moveTo>
                    <a:pt x="346709" y="0"/>
                  </a:moveTo>
                  <a:lnTo>
                    <a:pt x="454659" y="0"/>
                  </a:lnTo>
                </a:path>
                <a:path w="3229609">
                  <a:moveTo>
                    <a:pt x="519429" y="0"/>
                  </a:moveTo>
                  <a:lnTo>
                    <a:pt x="627379" y="0"/>
                  </a:lnTo>
                </a:path>
                <a:path w="3229609">
                  <a:moveTo>
                    <a:pt x="693420" y="0"/>
                  </a:moveTo>
                  <a:lnTo>
                    <a:pt x="801370" y="0"/>
                  </a:lnTo>
                </a:path>
                <a:path w="3229609">
                  <a:moveTo>
                    <a:pt x="867409" y="0"/>
                  </a:moveTo>
                  <a:lnTo>
                    <a:pt x="974090" y="0"/>
                  </a:lnTo>
                </a:path>
                <a:path w="3229609">
                  <a:moveTo>
                    <a:pt x="1040129" y="0"/>
                  </a:moveTo>
                  <a:lnTo>
                    <a:pt x="1148079" y="0"/>
                  </a:lnTo>
                </a:path>
                <a:path w="3229609">
                  <a:moveTo>
                    <a:pt x="1214120" y="0"/>
                  </a:moveTo>
                  <a:lnTo>
                    <a:pt x="1322070" y="0"/>
                  </a:lnTo>
                </a:path>
                <a:path w="3229609">
                  <a:moveTo>
                    <a:pt x="1386840" y="0"/>
                  </a:moveTo>
                  <a:lnTo>
                    <a:pt x="1494790" y="0"/>
                  </a:lnTo>
                </a:path>
                <a:path w="3229609">
                  <a:moveTo>
                    <a:pt x="1560829" y="0"/>
                  </a:moveTo>
                  <a:lnTo>
                    <a:pt x="1668779" y="0"/>
                  </a:lnTo>
                </a:path>
                <a:path w="3229609">
                  <a:moveTo>
                    <a:pt x="1733550" y="0"/>
                  </a:moveTo>
                  <a:lnTo>
                    <a:pt x="1841500" y="0"/>
                  </a:lnTo>
                </a:path>
                <a:path w="3229609">
                  <a:moveTo>
                    <a:pt x="1907540" y="0"/>
                  </a:moveTo>
                  <a:lnTo>
                    <a:pt x="2015490" y="0"/>
                  </a:lnTo>
                </a:path>
                <a:path w="3229609">
                  <a:moveTo>
                    <a:pt x="2081529" y="0"/>
                  </a:moveTo>
                  <a:lnTo>
                    <a:pt x="2188209" y="0"/>
                  </a:lnTo>
                </a:path>
                <a:path w="3229609">
                  <a:moveTo>
                    <a:pt x="2254250" y="0"/>
                  </a:moveTo>
                  <a:lnTo>
                    <a:pt x="2362200" y="0"/>
                  </a:lnTo>
                </a:path>
                <a:path w="3229609">
                  <a:moveTo>
                    <a:pt x="2428240" y="0"/>
                  </a:moveTo>
                  <a:lnTo>
                    <a:pt x="2536190" y="0"/>
                  </a:lnTo>
                </a:path>
                <a:path w="3229609">
                  <a:moveTo>
                    <a:pt x="2600959" y="0"/>
                  </a:moveTo>
                  <a:lnTo>
                    <a:pt x="2708909" y="0"/>
                  </a:lnTo>
                </a:path>
                <a:path w="3229609">
                  <a:moveTo>
                    <a:pt x="2774950" y="0"/>
                  </a:moveTo>
                  <a:lnTo>
                    <a:pt x="2882900" y="0"/>
                  </a:lnTo>
                </a:path>
                <a:path w="3229609">
                  <a:moveTo>
                    <a:pt x="2948940" y="0"/>
                  </a:moveTo>
                  <a:lnTo>
                    <a:pt x="3056890" y="0"/>
                  </a:lnTo>
                </a:path>
                <a:path w="3229609">
                  <a:moveTo>
                    <a:pt x="3121659" y="0"/>
                  </a:moveTo>
                  <a:lnTo>
                    <a:pt x="3229609" y="0"/>
                  </a:lnTo>
                </a:path>
              </a:pathLst>
            </a:custGeom>
            <a:ln w="5463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40" name="object 240"/>
          <p:cNvSpPr/>
          <p:nvPr/>
        </p:nvSpPr>
        <p:spPr>
          <a:xfrm>
            <a:off x="7229010" y="930151"/>
            <a:ext cx="96819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79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41" name="object 241"/>
          <p:cNvSpPr/>
          <p:nvPr/>
        </p:nvSpPr>
        <p:spPr>
          <a:xfrm>
            <a:off x="7385764" y="930151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42" name="object 242"/>
          <p:cNvSpPr/>
          <p:nvPr/>
        </p:nvSpPr>
        <p:spPr>
          <a:xfrm>
            <a:off x="7543671" y="930151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43" name="object 243"/>
          <p:cNvSpPr/>
          <p:nvPr/>
        </p:nvSpPr>
        <p:spPr>
          <a:xfrm>
            <a:off x="7701578" y="930151"/>
            <a:ext cx="96819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8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44" name="object 244"/>
          <p:cNvSpPr/>
          <p:nvPr/>
        </p:nvSpPr>
        <p:spPr>
          <a:xfrm>
            <a:off x="7858333" y="930151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45" name="object 245"/>
          <p:cNvSpPr/>
          <p:nvPr/>
        </p:nvSpPr>
        <p:spPr>
          <a:xfrm>
            <a:off x="8016239" y="930151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46" name="object 246"/>
          <p:cNvSpPr/>
          <p:nvPr/>
        </p:nvSpPr>
        <p:spPr>
          <a:xfrm>
            <a:off x="8172995" y="930151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47" name="object 247"/>
          <p:cNvSpPr/>
          <p:nvPr/>
        </p:nvSpPr>
        <p:spPr>
          <a:xfrm>
            <a:off x="8330901" y="930151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48" name="object 248"/>
          <p:cNvSpPr/>
          <p:nvPr/>
        </p:nvSpPr>
        <p:spPr>
          <a:xfrm>
            <a:off x="8487656" y="930151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49" name="object 249"/>
          <p:cNvSpPr/>
          <p:nvPr/>
        </p:nvSpPr>
        <p:spPr>
          <a:xfrm>
            <a:off x="8645563" y="930151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50" name="object 250"/>
          <p:cNvSpPr/>
          <p:nvPr/>
        </p:nvSpPr>
        <p:spPr>
          <a:xfrm>
            <a:off x="8802316" y="930151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51" name="object 251"/>
          <p:cNvSpPr/>
          <p:nvPr/>
        </p:nvSpPr>
        <p:spPr>
          <a:xfrm>
            <a:off x="8960224" y="930151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52" name="object 252"/>
          <p:cNvSpPr/>
          <p:nvPr/>
        </p:nvSpPr>
        <p:spPr>
          <a:xfrm>
            <a:off x="9118131" y="930151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53" name="object 253"/>
          <p:cNvSpPr/>
          <p:nvPr/>
        </p:nvSpPr>
        <p:spPr>
          <a:xfrm>
            <a:off x="9274884" y="930151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54" name="object 254"/>
          <p:cNvSpPr/>
          <p:nvPr/>
        </p:nvSpPr>
        <p:spPr>
          <a:xfrm>
            <a:off x="9432792" y="930151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55" name="object 255"/>
          <p:cNvSpPr/>
          <p:nvPr/>
        </p:nvSpPr>
        <p:spPr>
          <a:xfrm>
            <a:off x="9590698" y="930151"/>
            <a:ext cx="96819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79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56" name="object 256"/>
          <p:cNvSpPr/>
          <p:nvPr/>
        </p:nvSpPr>
        <p:spPr>
          <a:xfrm>
            <a:off x="9747452" y="930151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57" name="object 257"/>
          <p:cNvSpPr/>
          <p:nvPr/>
        </p:nvSpPr>
        <p:spPr>
          <a:xfrm>
            <a:off x="9905360" y="930151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58" name="object 258"/>
          <p:cNvSpPr/>
          <p:nvPr/>
        </p:nvSpPr>
        <p:spPr>
          <a:xfrm>
            <a:off x="10062113" y="930151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59" name="object 259"/>
          <p:cNvSpPr/>
          <p:nvPr/>
        </p:nvSpPr>
        <p:spPr>
          <a:xfrm>
            <a:off x="10220020" y="930151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60" name="object 260"/>
          <p:cNvSpPr/>
          <p:nvPr/>
        </p:nvSpPr>
        <p:spPr>
          <a:xfrm>
            <a:off x="10376775" y="930151"/>
            <a:ext cx="71462" cy="0"/>
          </a:xfrm>
          <a:custGeom>
            <a:avLst/>
            <a:gdLst/>
            <a:ahLst/>
            <a:cxnLst/>
            <a:rect l="l" t="t" r="r" b="b"/>
            <a:pathLst>
              <a:path w="78740">
                <a:moveTo>
                  <a:pt x="0" y="0"/>
                </a:moveTo>
                <a:lnTo>
                  <a:pt x="7874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61" name="object 261"/>
          <p:cNvSpPr/>
          <p:nvPr/>
        </p:nvSpPr>
        <p:spPr>
          <a:xfrm>
            <a:off x="7263588" y="4034118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62" name="object 262"/>
          <p:cNvSpPr/>
          <p:nvPr/>
        </p:nvSpPr>
        <p:spPr>
          <a:xfrm>
            <a:off x="7421496" y="4034118"/>
            <a:ext cx="96819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79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63" name="object 263"/>
          <p:cNvSpPr/>
          <p:nvPr/>
        </p:nvSpPr>
        <p:spPr>
          <a:xfrm>
            <a:off x="7578249" y="4034118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64" name="object 264"/>
          <p:cNvSpPr/>
          <p:nvPr/>
        </p:nvSpPr>
        <p:spPr>
          <a:xfrm>
            <a:off x="7736156" y="4034118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65" name="object 265"/>
          <p:cNvSpPr/>
          <p:nvPr/>
        </p:nvSpPr>
        <p:spPr>
          <a:xfrm>
            <a:off x="7892911" y="4034118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66" name="object 266"/>
          <p:cNvSpPr/>
          <p:nvPr/>
        </p:nvSpPr>
        <p:spPr>
          <a:xfrm>
            <a:off x="8050817" y="4034118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67" name="object 267"/>
          <p:cNvSpPr/>
          <p:nvPr/>
        </p:nvSpPr>
        <p:spPr>
          <a:xfrm>
            <a:off x="8208724" y="4034118"/>
            <a:ext cx="96819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8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68" name="object 268"/>
          <p:cNvSpPr/>
          <p:nvPr/>
        </p:nvSpPr>
        <p:spPr>
          <a:xfrm>
            <a:off x="8365480" y="4034118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69" name="object 269"/>
          <p:cNvSpPr/>
          <p:nvPr/>
        </p:nvSpPr>
        <p:spPr>
          <a:xfrm>
            <a:off x="8523386" y="4034118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70" name="object 270"/>
          <p:cNvSpPr/>
          <p:nvPr/>
        </p:nvSpPr>
        <p:spPr>
          <a:xfrm>
            <a:off x="8680141" y="4034118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71" name="object 271"/>
          <p:cNvSpPr/>
          <p:nvPr/>
        </p:nvSpPr>
        <p:spPr>
          <a:xfrm>
            <a:off x="8838048" y="4034118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72" name="object 272"/>
          <p:cNvSpPr/>
          <p:nvPr/>
        </p:nvSpPr>
        <p:spPr>
          <a:xfrm>
            <a:off x="8994802" y="4034118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73" name="object 273"/>
          <p:cNvSpPr/>
          <p:nvPr/>
        </p:nvSpPr>
        <p:spPr>
          <a:xfrm>
            <a:off x="9152709" y="4034118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74" name="object 274"/>
          <p:cNvSpPr/>
          <p:nvPr/>
        </p:nvSpPr>
        <p:spPr>
          <a:xfrm>
            <a:off x="9310615" y="4034118"/>
            <a:ext cx="96819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79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75" name="object 275"/>
          <p:cNvSpPr/>
          <p:nvPr/>
        </p:nvSpPr>
        <p:spPr>
          <a:xfrm>
            <a:off x="9467370" y="4034118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76" name="object 276"/>
          <p:cNvSpPr/>
          <p:nvPr/>
        </p:nvSpPr>
        <p:spPr>
          <a:xfrm>
            <a:off x="9625277" y="4034118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77" name="object 277"/>
          <p:cNvSpPr/>
          <p:nvPr/>
        </p:nvSpPr>
        <p:spPr>
          <a:xfrm>
            <a:off x="9782030" y="4034118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78" name="object 278"/>
          <p:cNvSpPr/>
          <p:nvPr/>
        </p:nvSpPr>
        <p:spPr>
          <a:xfrm>
            <a:off x="9939938" y="4034118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79" name="object 279"/>
          <p:cNvSpPr/>
          <p:nvPr/>
        </p:nvSpPr>
        <p:spPr>
          <a:xfrm>
            <a:off x="10097845" y="4034118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80" name="object 280"/>
          <p:cNvSpPr/>
          <p:nvPr/>
        </p:nvSpPr>
        <p:spPr>
          <a:xfrm>
            <a:off x="10254598" y="4034118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81" name="object 281"/>
          <p:cNvSpPr/>
          <p:nvPr/>
        </p:nvSpPr>
        <p:spPr>
          <a:xfrm>
            <a:off x="10412506" y="4034118"/>
            <a:ext cx="70309" cy="0"/>
          </a:xfrm>
          <a:custGeom>
            <a:avLst/>
            <a:gdLst/>
            <a:ahLst/>
            <a:cxnLst/>
            <a:rect l="l" t="t" r="r" b="b"/>
            <a:pathLst>
              <a:path w="77470">
                <a:moveTo>
                  <a:pt x="0" y="0"/>
                </a:moveTo>
                <a:lnTo>
                  <a:pt x="7747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82" name="object 282"/>
          <p:cNvSpPr/>
          <p:nvPr/>
        </p:nvSpPr>
        <p:spPr>
          <a:xfrm>
            <a:off x="7263588" y="6778469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83" name="object 283"/>
          <p:cNvSpPr/>
          <p:nvPr/>
        </p:nvSpPr>
        <p:spPr>
          <a:xfrm>
            <a:off x="10412506" y="6778469"/>
            <a:ext cx="70309" cy="0"/>
          </a:xfrm>
          <a:custGeom>
            <a:avLst/>
            <a:gdLst/>
            <a:ahLst/>
            <a:cxnLst/>
            <a:rect l="l" t="t" r="r" b="b"/>
            <a:pathLst>
              <a:path w="77470">
                <a:moveTo>
                  <a:pt x="0" y="0"/>
                </a:moveTo>
                <a:lnTo>
                  <a:pt x="7747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84" name="object 284"/>
          <p:cNvSpPr txBox="1"/>
          <p:nvPr/>
        </p:nvSpPr>
        <p:spPr>
          <a:xfrm>
            <a:off x="4024769" y="2180729"/>
            <a:ext cx="1043108" cy="22105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361" b="1" i="1" dirty="0">
                <a:solidFill>
                  <a:srgbClr val="CC0000"/>
                </a:solidFill>
                <a:latin typeface="Liberation Sans"/>
                <a:cs typeface="Liberation Sans"/>
              </a:rPr>
              <a:t>Feature</a:t>
            </a:r>
            <a:r>
              <a:rPr sz="1361" b="1" i="1" spc="-50" dirty="0">
                <a:solidFill>
                  <a:srgbClr val="CC0000"/>
                </a:solidFill>
                <a:latin typeface="Liberation Sans"/>
                <a:cs typeface="Liberation Sans"/>
              </a:rPr>
              <a:t> </a:t>
            </a:r>
            <a:r>
              <a:rPr sz="1361" b="1" i="1" spc="-23" dirty="0">
                <a:solidFill>
                  <a:srgbClr val="CC0000"/>
                </a:solidFill>
                <a:latin typeface="Liberation Sans"/>
                <a:cs typeface="Liberation Sans"/>
              </a:rPr>
              <a:t>Map</a:t>
            </a:r>
            <a:endParaRPr sz="1361">
              <a:latin typeface="Liberation Sans"/>
              <a:cs typeface="Liberation Sans"/>
            </a:endParaRPr>
          </a:p>
        </p:txBody>
      </p:sp>
      <p:sp>
        <p:nvSpPr>
          <p:cNvPr id="285" name="object 285"/>
          <p:cNvSpPr txBox="1"/>
          <p:nvPr/>
        </p:nvSpPr>
        <p:spPr>
          <a:xfrm>
            <a:off x="4612596" y="5186723"/>
            <a:ext cx="1043108" cy="22105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361" b="1" i="1" dirty="0">
                <a:solidFill>
                  <a:srgbClr val="CC0000"/>
                </a:solidFill>
                <a:latin typeface="Liberation Sans"/>
                <a:cs typeface="Liberation Sans"/>
              </a:rPr>
              <a:t>Feature</a:t>
            </a:r>
            <a:r>
              <a:rPr sz="1361" b="1" i="1" spc="-36" dirty="0">
                <a:solidFill>
                  <a:srgbClr val="CC0000"/>
                </a:solidFill>
                <a:latin typeface="Liberation Sans"/>
                <a:cs typeface="Liberation Sans"/>
              </a:rPr>
              <a:t> </a:t>
            </a:r>
            <a:r>
              <a:rPr sz="1361" b="1" i="1" spc="-23" dirty="0">
                <a:solidFill>
                  <a:srgbClr val="CC0000"/>
                </a:solidFill>
                <a:latin typeface="Liberation Sans"/>
                <a:cs typeface="Liberation Sans"/>
              </a:rPr>
              <a:t>Map</a:t>
            </a:r>
            <a:endParaRPr sz="1361">
              <a:latin typeface="Liberation Sans"/>
              <a:cs typeface="Liberation Sans"/>
            </a:endParaRPr>
          </a:p>
        </p:txBody>
      </p:sp>
      <p:sp>
        <p:nvSpPr>
          <p:cNvPr id="286" name="object 286"/>
          <p:cNvSpPr txBox="1"/>
          <p:nvPr/>
        </p:nvSpPr>
        <p:spPr>
          <a:xfrm>
            <a:off x="2913657" y="416089"/>
            <a:ext cx="992393" cy="22105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361" b="1" i="1" dirty="0">
                <a:solidFill>
                  <a:srgbClr val="CC0000"/>
                </a:solidFill>
                <a:latin typeface="Liberation Sans"/>
                <a:cs typeface="Liberation Sans"/>
              </a:rPr>
              <a:t>Input</a:t>
            </a:r>
            <a:r>
              <a:rPr sz="1361" b="1" i="1" spc="-23" dirty="0">
                <a:solidFill>
                  <a:srgbClr val="CC0000"/>
                </a:solidFill>
                <a:latin typeface="Liberation Sans"/>
                <a:cs typeface="Liberation Sans"/>
              </a:rPr>
              <a:t> </a:t>
            </a:r>
            <a:r>
              <a:rPr sz="1361" b="1" i="1" spc="-18" dirty="0">
                <a:solidFill>
                  <a:srgbClr val="CC0000"/>
                </a:solidFill>
                <a:latin typeface="Liberation Sans"/>
                <a:cs typeface="Liberation Sans"/>
              </a:rPr>
              <a:t>Image</a:t>
            </a:r>
            <a:endParaRPr sz="1361"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212625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3630" y="4299217"/>
            <a:ext cx="1289189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b="1" dirty="0">
                <a:latin typeface="Liberation Sans"/>
                <a:cs typeface="Liberation Sans"/>
              </a:rPr>
              <a:t>Cross</a:t>
            </a:r>
            <a:r>
              <a:rPr sz="1452" b="1" spc="-36" dirty="0">
                <a:latin typeface="Liberation Sans"/>
                <a:cs typeface="Liberation Sans"/>
              </a:rPr>
              <a:t> </a:t>
            </a:r>
            <a:r>
              <a:rPr sz="1452" b="1" spc="-9" dirty="0">
                <a:latin typeface="Liberation Sans"/>
                <a:cs typeface="Liberation Sans"/>
              </a:rPr>
              <a:t>Entropy</a:t>
            </a:r>
            <a:endParaRPr sz="1452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04852" y="384970"/>
            <a:ext cx="497925" cy="456432"/>
          </a:xfrm>
          <a:custGeom>
            <a:avLst/>
            <a:gdLst/>
            <a:ahLst/>
            <a:cxnLst/>
            <a:rect l="l" t="t" r="r" b="b"/>
            <a:pathLst>
              <a:path w="548640" h="502919">
                <a:moveTo>
                  <a:pt x="0" y="502920"/>
                </a:moveTo>
                <a:lnTo>
                  <a:pt x="0" y="0"/>
                </a:lnTo>
                <a:lnTo>
                  <a:pt x="548640" y="0"/>
                </a:lnTo>
                <a:lnTo>
                  <a:pt x="548640" y="502920"/>
                </a:lnTo>
                <a:lnTo>
                  <a:pt x="0" y="50292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4" name="object 4"/>
          <p:cNvSpPr txBox="1"/>
          <p:nvPr/>
        </p:nvSpPr>
        <p:spPr>
          <a:xfrm>
            <a:off x="1804852" y="384970"/>
            <a:ext cx="497925" cy="313104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130244" rIns="0" bIns="0" rtlCol="0">
            <a:spAutoFit/>
          </a:bodyPr>
          <a:lstStyle/>
          <a:p>
            <a:pPr marL="136013">
              <a:spcBef>
                <a:spcPts val="1026"/>
              </a:spcBef>
            </a:pPr>
            <a:r>
              <a:rPr sz="1180" spc="-23" dirty="0">
                <a:latin typeface="Liberation Sans"/>
                <a:cs typeface="Liberation Sans"/>
              </a:rPr>
              <a:t>7*7</a:t>
            </a:r>
            <a:endParaRPr sz="118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22048" y="384970"/>
            <a:ext cx="497925" cy="457584"/>
          </a:xfrm>
          <a:custGeom>
            <a:avLst/>
            <a:gdLst/>
            <a:ahLst/>
            <a:cxnLst/>
            <a:rect l="l" t="t" r="r" b="b"/>
            <a:pathLst>
              <a:path w="548639" h="504190">
                <a:moveTo>
                  <a:pt x="0" y="504190"/>
                </a:moveTo>
                <a:lnTo>
                  <a:pt x="0" y="0"/>
                </a:lnTo>
                <a:lnTo>
                  <a:pt x="548640" y="0"/>
                </a:lnTo>
                <a:lnTo>
                  <a:pt x="548640" y="504190"/>
                </a:lnTo>
                <a:lnTo>
                  <a:pt x="0" y="50419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6" name="object 6"/>
          <p:cNvSpPr txBox="1"/>
          <p:nvPr/>
        </p:nvSpPr>
        <p:spPr>
          <a:xfrm>
            <a:off x="2622048" y="384970"/>
            <a:ext cx="497925" cy="314268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131397" rIns="0" bIns="0" rtlCol="0">
            <a:spAutoFit/>
          </a:bodyPr>
          <a:lstStyle/>
          <a:p>
            <a:pPr marL="136013">
              <a:spcBef>
                <a:spcPts val="1035"/>
              </a:spcBef>
            </a:pPr>
            <a:r>
              <a:rPr sz="1180" spc="-23" dirty="0">
                <a:latin typeface="Liberation Sans"/>
                <a:cs typeface="Liberation Sans"/>
              </a:rPr>
              <a:t>7*7</a:t>
            </a:r>
            <a:endParaRPr sz="118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37217" y="384970"/>
            <a:ext cx="497925" cy="457584"/>
          </a:xfrm>
          <a:custGeom>
            <a:avLst/>
            <a:gdLst/>
            <a:ahLst/>
            <a:cxnLst/>
            <a:rect l="l" t="t" r="r" b="b"/>
            <a:pathLst>
              <a:path w="548639" h="504190">
                <a:moveTo>
                  <a:pt x="0" y="504190"/>
                </a:moveTo>
                <a:lnTo>
                  <a:pt x="0" y="0"/>
                </a:lnTo>
                <a:lnTo>
                  <a:pt x="548639" y="0"/>
                </a:lnTo>
                <a:lnTo>
                  <a:pt x="548639" y="504190"/>
                </a:lnTo>
                <a:lnTo>
                  <a:pt x="0" y="50419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8" name="object 8"/>
          <p:cNvSpPr txBox="1"/>
          <p:nvPr/>
        </p:nvSpPr>
        <p:spPr>
          <a:xfrm>
            <a:off x="3537217" y="384970"/>
            <a:ext cx="497925" cy="314268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131397" rIns="0" bIns="0" rtlCol="0">
            <a:spAutoFit/>
          </a:bodyPr>
          <a:lstStyle/>
          <a:p>
            <a:pPr marL="136013">
              <a:spcBef>
                <a:spcPts val="1035"/>
              </a:spcBef>
            </a:pPr>
            <a:r>
              <a:rPr sz="1180" spc="-23" dirty="0">
                <a:latin typeface="Liberation Sans"/>
                <a:cs typeface="Liberation Sans"/>
              </a:rPr>
              <a:t>7*7</a:t>
            </a:r>
            <a:endParaRPr sz="118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81570" y="386122"/>
            <a:ext cx="497925" cy="456432"/>
          </a:xfrm>
          <a:custGeom>
            <a:avLst/>
            <a:gdLst/>
            <a:ahLst/>
            <a:cxnLst/>
            <a:rect l="l" t="t" r="r" b="b"/>
            <a:pathLst>
              <a:path w="548639" h="502919">
                <a:moveTo>
                  <a:pt x="0" y="502920"/>
                </a:moveTo>
                <a:lnTo>
                  <a:pt x="0" y="0"/>
                </a:lnTo>
                <a:lnTo>
                  <a:pt x="548639" y="0"/>
                </a:lnTo>
                <a:lnTo>
                  <a:pt x="548639" y="502920"/>
                </a:lnTo>
                <a:lnTo>
                  <a:pt x="0" y="50292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0" name="object 10"/>
          <p:cNvSpPr txBox="1"/>
          <p:nvPr/>
        </p:nvSpPr>
        <p:spPr>
          <a:xfrm>
            <a:off x="6281570" y="386123"/>
            <a:ext cx="497925" cy="313104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130244" rIns="0" bIns="0" rtlCol="0">
            <a:spAutoFit/>
          </a:bodyPr>
          <a:lstStyle/>
          <a:p>
            <a:pPr marL="136589">
              <a:spcBef>
                <a:spcPts val="1026"/>
              </a:spcBef>
            </a:pPr>
            <a:r>
              <a:rPr sz="1180" spc="-23" dirty="0">
                <a:latin typeface="Liberation Sans"/>
                <a:cs typeface="Liberation Sans"/>
              </a:rPr>
              <a:t>7*7</a:t>
            </a:r>
            <a:endParaRPr sz="1180">
              <a:latin typeface="Liberation Sans"/>
              <a:cs typeface="Liberation San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804851" y="281235"/>
            <a:ext cx="5043800" cy="344629"/>
            <a:chOff x="313690" y="309879"/>
            <a:chExt cx="5557520" cy="37973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0050" y="596900"/>
              <a:ext cx="91439" cy="9144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0390" y="596900"/>
              <a:ext cx="91440" cy="9270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00729" y="598170"/>
              <a:ext cx="91440" cy="914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16629" y="596900"/>
              <a:ext cx="91440" cy="9270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96969" y="598170"/>
              <a:ext cx="91439" cy="914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77310" y="598170"/>
              <a:ext cx="91439" cy="9143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91940" y="596900"/>
              <a:ext cx="91439" cy="927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72280" y="598170"/>
              <a:ext cx="91440" cy="914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52619" y="598170"/>
              <a:ext cx="91439" cy="9143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68519" y="598170"/>
              <a:ext cx="91439" cy="914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48860" y="598170"/>
              <a:ext cx="91439" cy="914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29199" y="598170"/>
              <a:ext cx="91439" cy="9143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68630" y="363219"/>
              <a:ext cx="5247640" cy="0"/>
            </a:xfrm>
            <a:custGeom>
              <a:avLst/>
              <a:gdLst/>
              <a:ahLst/>
              <a:cxnLst/>
              <a:rect l="l" t="t" r="r" b="b"/>
              <a:pathLst>
                <a:path w="5247640">
                  <a:moveTo>
                    <a:pt x="0" y="0"/>
                  </a:moveTo>
                  <a:lnTo>
                    <a:pt x="5247640" y="0"/>
                  </a:lnTo>
                </a:path>
              </a:pathLst>
            </a:custGeom>
            <a:ln w="31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" name="object 25"/>
            <p:cNvSpPr/>
            <p:nvPr/>
          </p:nvSpPr>
          <p:spPr>
            <a:xfrm>
              <a:off x="313690" y="309879"/>
              <a:ext cx="5557520" cy="107950"/>
            </a:xfrm>
            <a:custGeom>
              <a:avLst/>
              <a:gdLst/>
              <a:ahLst/>
              <a:cxnLst/>
              <a:rect l="l" t="t" r="r" b="b"/>
              <a:pathLst>
                <a:path w="5557520" h="107950">
                  <a:moveTo>
                    <a:pt x="161290" y="0"/>
                  </a:moveTo>
                  <a:lnTo>
                    <a:pt x="0" y="53340"/>
                  </a:lnTo>
                  <a:lnTo>
                    <a:pt x="161290" y="107950"/>
                  </a:lnTo>
                  <a:lnTo>
                    <a:pt x="161290" y="0"/>
                  </a:lnTo>
                  <a:close/>
                </a:path>
                <a:path w="5557520" h="107950">
                  <a:moveTo>
                    <a:pt x="5557520" y="53340"/>
                  </a:moveTo>
                  <a:lnTo>
                    <a:pt x="5396230" y="0"/>
                  </a:lnTo>
                  <a:lnTo>
                    <a:pt x="5396230" y="107950"/>
                  </a:lnTo>
                  <a:lnTo>
                    <a:pt x="5557520" y="5334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160776" y="95665"/>
            <a:ext cx="1294952" cy="22105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361" b="1" dirty="0">
                <a:solidFill>
                  <a:srgbClr val="0000CC"/>
                </a:solidFill>
                <a:latin typeface="Liberation Sans"/>
                <a:cs typeface="Liberation Sans"/>
              </a:rPr>
              <a:t>64</a:t>
            </a:r>
            <a:r>
              <a:rPr sz="1361" b="1" spc="-27" dirty="0">
                <a:solidFill>
                  <a:srgbClr val="0000CC"/>
                </a:solidFill>
                <a:latin typeface="Liberation Sans"/>
                <a:cs typeface="Liberation Sans"/>
              </a:rPr>
              <a:t> </a:t>
            </a:r>
            <a:r>
              <a:rPr sz="1361" b="1" dirty="0">
                <a:solidFill>
                  <a:srgbClr val="0000CC"/>
                </a:solidFill>
                <a:latin typeface="Liberation Sans"/>
                <a:cs typeface="Liberation Sans"/>
              </a:rPr>
              <a:t>Feature</a:t>
            </a:r>
            <a:r>
              <a:rPr sz="1361" b="1" spc="-27" dirty="0">
                <a:solidFill>
                  <a:srgbClr val="0000CC"/>
                </a:solidFill>
                <a:latin typeface="Liberation Sans"/>
                <a:cs typeface="Liberation Sans"/>
              </a:rPr>
              <a:t> </a:t>
            </a:r>
            <a:r>
              <a:rPr sz="1361" b="1" spc="-23" dirty="0">
                <a:solidFill>
                  <a:srgbClr val="0000CC"/>
                </a:solidFill>
                <a:latin typeface="Liberation Sans"/>
                <a:cs typeface="Liberation Sans"/>
              </a:rPr>
              <a:t>map</a:t>
            </a:r>
            <a:endParaRPr sz="1361">
              <a:latin typeface="Liberation Sans"/>
              <a:cs typeface="Liberation San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796495" y="1153470"/>
            <a:ext cx="5007493" cy="265675"/>
            <a:chOff x="304482" y="1270952"/>
            <a:chExt cx="5517515" cy="292735"/>
          </a:xfrm>
        </p:grpSpPr>
        <p:sp>
          <p:nvSpPr>
            <p:cNvPr id="28" name="object 28"/>
            <p:cNvSpPr/>
            <p:nvPr/>
          </p:nvSpPr>
          <p:spPr>
            <a:xfrm>
              <a:off x="313690" y="1280159"/>
              <a:ext cx="5499100" cy="274320"/>
            </a:xfrm>
            <a:custGeom>
              <a:avLst/>
              <a:gdLst/>
              <a:ahLst/>
              <a:cxnLst/>
              <a:rect l="l" t="t" r="r" b="b"/>
              <a:pathLst>
                <a:path w="5499100" h="274319">
                  <a:moveTo>
                    <a:pt x="0" y="274319"/>
                  </a:moveTo>
                  <a:lnTo>
                    <a:pt x="0" y="0"/>
                  </a:lnTo>
                  <a:lnTo>
                    <a:pt x="5499100" y="0"/>
                  </a:lnTo>
                  <a:lnTo>
                    <a:pt x="5499100" y="274319"/>
                  </a:lnTo>
                  <a:lnTo>
                    <a:pt x="0" y="2743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9" name="object 29"/>
            <p:cNvSpPr/>
            <p:nvPr/>
          </p:nvSpPr>
          <p:spPr>
            <a:xfrm>
              <a:off x="313690" y="1280159"/>
              <a:ext cx="5499100" cy="274320"/>
            </a:xfrm>
            <a:custGeom>
              <a:avLst/>
              <a:gdLst/>
              <a:ahLst/>
              <a:cxnLst/>
              <a:rect l="l" t="t" r="r" b="b"/>
              <a:pathLst>
                <a:path w="5499100" h="274319">
                  <a:moveTo>
                    <a:pt x="0" y="274319"/>
                  </a:moveTo>
                  <a:lnTo>
                    <a:pt x="0" y="0"/>
                  </a:lnTo>
                  <a:lnTo>
                    <a:pt x="5499100" y="0"/>
                  </a:lnTo>
                  <a:lnTo>
                    <a:pt x="5499100" y="274319"/>
                  </a:lnTo>
                  <a:lnTo>
                    <a:pt x="0" y="274319"/>
                  </a:lnTo>
                  <a:close/>
                </a:path>
              </a:pathLst>
            </a:custGeom>
            <a:ln w="18329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0" name="object 30"/>
            <p:cNvSpPr/>
            <p:nvPr/>
          </p:nvSpPr>
          <p:spPr>
            <a:xfrm>
              <a:off x="304520" y="1271002"/>
              <a:ext cx="5517515" cy="292735"/>
            </a:xfrm>
            <a:custGeom>
              <a:avLst/>
              <a:gdLst/>
              <a:ahLst/>
              <a:cxnLst/>
              <a:rect l="l" t="t" r="r" b="b"/>
              <a:pathLst>
                <a:path w="5517515" h="292734">
                  <a:moveTo>
                    <a:pt x="18326" y="9156"/>
                  </a:moveTo>
                  <a:lnTo>
                    <a:pt x="15646" y="2679"/>
                  </a:lnTo>
                  <a:lnTo>
                    <a:pt x="9169" y="0"/>
                  </a:lnTo>
                  <a:lnTo>
                    <a:pt x="2679" y="2679"/>
                  </a:lnTo>
                  <a:lnTo>
                    <a:pt x="0" y="9156"/>
                  </a:lnTo>
                  <a:lnTo>
                    <a:pt x="2679" y="15646"/>
                  </a:lnTo>
                  <a:lnTo>
                    <a:pt x="9169" y="18326"/>
                  </a:lnTo>
                  <a:lnTo>
                    <a:pt x="15646" y="15646"/>
                  </a:lnTo>
                  <a:lnTo>
                    <a:pt x="18326" y="9156"/>
                  </a:lnTo>
                  <a:close/>
                </a:path>
                <a:path w="5517515" h="292734">
                  <a:moveTo>
                    <a:pt x="5517426" y="283476"/>
                  </a:moveTo>
                  <a:lnTo>
                    <a:pt x="5514746" y="276999"/>
                  </a:lnTo>
                  <a:lnTo>
                    <a:pt x="5508269" y="274320"/>
                  </a:lnTo>
                  <a:lnTo>
                    <a:pt x="5501779" y="276999"/>
                  </a:lnTo>
                  <a:lnTo>
                    <a:pt x="5499100" y="283476"/>
                  </a:lnTo>
                  <a:lnTo>
                    <a:pt x="5501779" y="289966"/>
                  </a:lnTo>
                  <a:lnTo>
                    <a:pt x="5508269" y="292646"/>
                  </a:lnTo>
                  <a:lnTo>
                    <a:pt x="5514746" y="289966"/>
                  </a:lnTo>
                  <a:lnTo>
                    <a:pt x="5517426" y="283476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1" name="object 31"/>
            <p:cNvSpPr/>
            <p:nvPr/>
          </p:nvSpPr>
          <p:spPr>
            <a:xfrm>
              <a:off x="313690" y="1280159"/>
              <a:ext cx="5499100" cy="0"/>
            </a:xfrm>
            <a:custGeom>
              <a:avLst/>
              <a:gdLst/>
              <a:ahLst/>
              <a:cxnLst/>
              <a:rect l="l" t="t" r="r" b="b"/>
              <a:pathLst>
                <a:path w="5499100">
                  <a:moveTo>
                    <a:pt x="0" y="0"/>
                  </a:moveTo>
                  <a:lnTo>
                    <a:pt x="5499100" y="0"/>
                  </a:lnTo>
                  <a:lnTo>
                    <a:pt x="0" y="0"/>
                  </a:lnTo>
                  <a:close/>
                </a:path>
              </a:pathLst>
            </a:custGeom>
            <a:ln w="18329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2" name="object 32"/>
            <p:cNvSpPr/>
            <p:nvPr/>
          </p:nvSpPr>
          <p:spPr>
            <a:xfrm>
              <a:off x="304520" y="1271002"/>
              <a:ext cx="5517515" cy="292735"/>
            </a:xfrm>
            <a:custGeom>
              <a:avLst/>
              <a:gdLst/>
              <a:ahLst/>
              <a:cxnLst/>
              <a:rect l="l" t="t" r="r" b="b"/>
              <a:pathLst>
                <a:path w="5517515" h="292734">
                  <a:moveTo>
                    <a:pt x="18326" y="9156"/>
                  </a:moveTo>
                  <a:lnTo>
                    <a:pt x="15646" y="2679"/>
                  </a:lnTo>
                  <a:lnTo>
                    <a:pt x="9169" y="0"/>
                  </a:lnTo>
                  <a:lnTo>
                    <a:pt x="2679" y="2679"/>
                  </a:lnTo>
                  <a:lnTo>
                    <a:pt x="0" y="9156"/>
                  </a:lnTo>
                  <a:lnTo>
                    <a:pt x="2679" y="15646"/>
                  </a:lnTo>
                  <a:lnTo>
                    <a:pt x="9169" y="18326"/>
                  </a:lnTo>
                  <a:lnTo>
                    <a:pt x="15646" y="15646"/>
                  </a:lnTo>
                  <a:lnTo>
                    <a:pt x="18326" y="9156"/>
                  </a:lnTo>
                  <a:close/>
                </a:path>
                <a:path w="5517515" h="292734">
                  <a:moveTo>
                    <a:pt x="5517426" y="283476"/>
                  </a:moveTo>
                  <a:lnTo>
                    <a:pt x="5514746" y="276999"/>
                  </a:lnTo>
                  <a:lnTo>
                    <a:pt x="5508269" y="274320"/>
                  </a:lnTo>
                  <a:lnTo>
                    <a:pt x="5501779" y="276999"/>
                  </a:lnTo>
                  <a:lnTo>
                    <a:pt x="5499100" y="283476"/>
                  </a:lnTo>
                  <a:lnTo>
                    <a:pt x="5501779" y="289966"/>
                  </a:lnTo>
                  <a:lnTo>
                    <a:pt x="5508269" y="292646"/>
                  </a:lnTo>
                  <a:lnTo>
                    <a:pt x="5514746" y="289966"/>
                  </a:lnTo>
                  <a:lnTo>
                    <a:pt x="5517426" y="283476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3" name="object 33"/>
            <p:cNvSpPr/>
            <p:nvPr/>
          </p:nvSpPr>
          <p:spPr>
            <a:xfrm>
              <a:off x="5812790" y="1280159"/>
              <a:ext cx="0" cy="274320"/>
            </a:xfrm>
            <a:custGeom>
              <a:avLst/>
              <a:gdLst/>
              <a:ahLst/>
              <a:cxnLst/>
              <a:rect l="l" t="t" r="r" b="b"/>
              <a:pathLst>
                <a:path h="274319">
                  <a:moveTo>
                    <a:pt x="0" y="274319"/>
                  </a:moveTo>
                  <a:lnTo>
                    <a:pt x="0" y="0"/>
                  </a:lnTo>
                  <a:lnTo>
                    <a:pt x="0" y="274319"/>
                  </a:lnTo>
                  <a:close/>
                </a:path>
              </a:pathLst>
            </a:custGeom>
            <a:ln w="18329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4" name="object 34"/>
            <p:cNvSpPr/>
            <p:nvPr/>
          </p:nvSpPr>
          <p:spPr>
            <a:xfrm>
              <a:off x="304520" y="1271002"/>
              <a:ext cx="5517515" cy="292735"/>
            </a:xfrm>
            <a:custGeom>
              <a:avLst/>
              <a:gdLst/>
              <a:ahLst/>
              <a:cxnLst/>
              <a:rect l="l" t="t" r="r" b="b"/>
              <a:pathLst>
                <a:path w="5517515" h="292734">
                  <a:moveTo>
                    <a:pt x="18326" y="9156"/>
                  </a:moveTo>
                  <a:lnTo>
                    <a:pt x="15646" y="2679"/>
                  </a:lnTo>
                  <a:lnTo>
                    <a:pt x="9169" y="0"/>
                  </a:lnTo>
                  <a:lnTo>
                    <a:pt x="2679" y="2679"/>
                  </a:lnTo>
                  <a:lnTo>
                    <a:pt x="0" y="9156"/>
                  </a:lnTo>
                  <a:lnTo>
                    <a:pt x="2679" y="15646"/>
                  </a:lnTo>
                  <a:lnTo>
                    <a:pt x="9169" y="18326"/>
                  </a:lnTo>
                  <a:lnTo>
                    <a:pt x="15646" y="15646"/>
                  </a:lnTo>
                  <a:lnTo>
                    <a:pt x="18326" y="9156"/>
                  </a:lnTo>
                  <a:close/>
                </a:path>
                <a:path w="5517515" h="292734">
                  <a:moveTo>
                    <a:pt x="5517426" y="283476"/>
                  </a:moveTo>
                  <a:lnTo>
                    <a:pt x="5514746" y="276999"/>
                  </a:lnTo>
                  <a:lnTo>
                    <a:pt x="5508269" y="274320"/>
                  </a:lnTo>
                  <a:lnTo>
                    <a:pt x="5501779" y="276999"/>
                  </a:lnTo>
                  <a:lnTo>
                    <a:pt x="5499100" y="283476"/>
                  </a:lnTo>
                  <a:lnTo>
                    <a:pt x="5501779" y="289966"/>
                  </a:lnTo>
                  <a:lnTo>
                    <a:pt x="5508269" y="292646"/>
                  </a:lnTo>
                  <a:lnTo>
                    <a:pt x="5514746" y="289966"/>
                  </a:lnTo>
                  <a:lnTo>
                    <a:pt x="5517426" y="283476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813169" y="1079991"/>
            <a:ext cx="4974643" cy="37481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882">
              <a:spcBef>
                <a:spcPts val="91"/>
              </a:spcBef>
            </a:pPr>
            <a:r>
              <a:rPr sz="2360" b="1" spc="-9" dirty="0">
                <a:solidFill>
                  <a:srgbClr val="FFFF00"/>
                </a:solidFill>
                <a:latin typeface="Liberation Sans"/>
                <a:cs typeface="Liberation Sans"/>
              </a:rPr>
              <a:t>…………………………………………..</a:t>
            </a:r>
            <a:endParaRPr sz="2360">
              <a:latin typeface="Liberation Sans"/>
              <a:cs typeface="Liberation San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804851" y="1043108"/>
            <a:ext cx="5043800" cy="97971"/>
            <a:chOff x="313690" y="1149350"/>
            <a:chExt cx="5557520" cy="107950"/>
          </a:xfrm>
        </p:grpSpPr>
        <p:sp>
          <p:nvSpPr>
            <p:cNvPr id="37" name="object 37"/>
            <p:cNvSpPr/>
            <p:nvPr/>
          </p:nvSpPr>
          <p:spPr>
            <a:xfrm>
              <a:off x="468630" y="1203960"/>
              <a:ext cx="5247640" cy="0"/>
            </a:xfrm>
            <a:custGeom>
              <a:avLst/>
              <a:gdLst/>
              <a:ahLst/>
              <a:cxnLst/>
              <a:rect l="l" t="t" r="r" b="b"/>
              <a:pathLst>
                <a:path w="5247640">
                  <a:moveTo>
                    <a:pt x="0" y="0"/>
                  </a:moveTo>
                  <a:lnTo>
                    <a:pt x="5247640" y="0"/>
                  </a:lnTo>
                </a:path>
              </a:pathLst>
            </a:custGeom>
            <a:ln w="31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8" name="object 38"/>
            <p:cNvSpPr/>
            <p:nvPr/>
          </p:nvSpPr>
          <p:spPr>
            <a:xfrm>
              <a:off x="313690" y="1149349"/>
              <a:ext cx="5557520" cy="107950"/>
            </a:xfrm>
            <a:custGeom>
              <a:avLst/>
              <a:gdLst/>
              <a:ahLst/>
              <a:cxnLst/>
              <a:rect l="l" t="t" r="r" b="b"/>
              <a:pathLst>
                <a:path w="5557520" h="107950">
                  <a:moveTo>
                    <a:pt x="161290" y="0"/>
                  </a:moveTo>
                  <a:lnTo>
                    <a:pt x="0" y="54610"/>
                  </a:lnTo>
                  <a:lnTo>
                    <a:pt x="161290" y="107950"/>
                  </a:lnTo>
                  <a:lnTo>
                    <a:pt x="161290" y="0"/>
                  </a:lnTo>
                  <a:close/>
                </a:path>
                <a:path w="5557520" h="107950">
                  <a:moveTo>
                    <a:pt x="5557520" y="54610"/>
                  </a:moveTo>
                  <a:lnTo>
                    <a:pt x="5396230" y="0"/>
                  </a:lnTo>
                  <a:lnTo>
                    <a:pt x="5396230" y="107950"/>
                  </a:lnTo>
                  <a:lnTo>
                    <a:pt x="5557520" y="5461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160776" y="858691"/>
            <a:ext cx="1190641" cy="22105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361" b="1" dirty="0">
                <a:solidFill>
                  <a:srgbClr val="0000CC"/>
                </a:solidFill>
                <a:latin typeface="Liberation Sans"/>
                <a:cs typeface="Liberation Sans"/>
              </a:rPr>
              <a:t>7x7x64</a:t>
            </a:r>
            <a:r>
              <a:rPr sz="1361" b="1" spc="-45" dirty="0">
                <a:solidFill>
                  <a:srgbClr val="0000CC"/>
                </a:solidFill>
                <a:latin typeface="Liberation Sans"/>
                <a:cs typeface="Liberation Sans"/>
              </a:rPr>
              <a:t> </a:t>
            </a:r>
            <a:r>
              <a:rPr sz="1361" b="1" spc="-9" dirty="0">
                <a:solidFill>
                  <a:srgbClr val="0000CC"/>
                </a:solidFill>
                <a:latin typeface="Liberation Sans"/>
                <a:cs typeface="Liberation Sans"/>
              </a:rPr>
              <a:t>values</a:t>
            </a:r>
            <a:endParaRPr sz="1361">
              <a:latin typeface="Liberation Sans"/>
              <a:cs typeface="Liberation San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796495" y="1377939"/>
            <a:ext cx="5052444" cy="1839558"/>
            <a:chOff x="304482" y="1518285"/>
            <a:chExt cx="5567045" cy="2026920"/>
          </a:xfrm>
        </p:grpSpPr>
        <p:sp>
          <p:nvSpPr>
            <p:cNvPr id="41" name="object 41"/>
            <p:cNvSpPr/>
            <p:nvPr/>
          </p:nvSpPr>
          <p:spPr>
            <a:xfrm>
              <a:off x="313690" y="2252980"/>
              <a:ext cx="5499100" cy="274320"/>
            </a:xfrm>
            <a:custGeom>
              <a:avLst/>
              <a:gdLst/>
              <a:ahLst/>
              <a:cxnLst/>
              <a:rect l="l" t="t" r="r" b="b"/>
              <a:pathLst>
                <a:path w="5499100" h="274319">
                  <a:moveTo>
                    <a:pt x="0" y="274320"/>
                  </a:moveTo>
                  <a:lnTo>
                    <a:pt x="0" y="0"/>
                  </a:lnTo>
                  <a:lnTo>
                    <a:pt x="5499100" y="0"/>
                  </a:lnTo>
                  <a:lnTo>
                    <a:pt x="5499100" y="274320"/>
                  </a:lnTo>
                  <a:lnTo>
                    <a:pt x="0" y="27432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2" name="object 42"/>
            <p:cNvSpPr/>
            <p:nvPr/>
          </p:nvSpPr>
          <p:spPr>
            <a:xfrm>
              <a:off x="313690" y="2252980"/>
              <a:ext cx="5499100" cy="274320"/>
            </a:xfrm>
            <a:custGeom>
              <a:avLst/>
              <a:gdLst/>
              <a:ahLst/>
              <a:cxnLst/>
              <a:rect l="l" t="t" r="r" b="b"/>
              <a:pathLst>
                <a:path w="5499100" h="274319">
                  <a:moveTo>
                    <a:pt x="0" y="274320"/>
                  </a:moveTo>
                  <a:lnTo>
                    <a:pt x="0" y="0"/>
                  </a:lnTo>
                  <a:lnTo>
                    <a:pt x="5499100" y="0"/>
                  </a:lnTo>
                  <a:lnTo>
                    <a:pt x="5499100" y="274320"/>
                  </a:lnTo>
                  <a:lnTo>
                    <a:pt x="0" y="274320"/>
                  </a:lnTo>
                  <a:close/>
                </a:path>
              </a:pathLst>
            </a:custGeom>
            <a:ln w="18329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3" name="object 43"/>
            <p:cNvSpPr/>
            <p:nvPr/>
          </p:nvSpPr>
          <p:spPr>
            <a:xfrm>
              <a:off x="304520" y="2243823"/>
              <a:ext cx="5517515" cy="292735"/>
            </a:xfrm>
            <a:custGeom>
              <a:avLst/>
              <a:gdLst/>
              <a:ahLst/>
              <a:cxnLst/>
              <a:rect l="l" t="t" r="r" b="b"/>
              <a:pathLst>
                <a:path w="5517515" h="292735">
                  <a:moveTo>
                    <a:pt x="18326" y="9156"/>
                  </a:moveTo>
                  <a:lnTo>
                    <a:pt x="15646" y="2679"/>
                  </a:lnTo>
                  <a:lnTo>
                    <a:pt x="9169" y="0"/>
                  </a:lnTo>
                  <a:lnTo>
                    <a:pt x="2679" y="2679"/>
                  </a:lnTo>
                  <a:lnTo>
                    <a:pt x="0" y="9156"/>
                  </a:lnTo>
                  <a:lnTo>
                    <a:pt x="2679" y="15646"/>
                  </a:lnTo>
                  <a:lnTo>
                    <a:pt x="9169" y="18326"/>
                  </a:lnTo>
                  <a:lnTo>
                    <a:pt x="15646" y="15646"/>
                  </a:lnTo>
                  <a:lnTo>
                    <a:pt x="18326" y="9156"/>
                  </a:lnTo>
                  <a:close/>
                </a:path>
                <a:path w="5517515" h="292735">
                  <a:moveTo>
                    <a:pt x="5517426" y="283476"/>
                  </a:moveTo>
                  <a:lnTo>
                    <a:pt x="5514746" y="276999"/>
                  </a:lnTo>
                  <a:lnTo>
                    <a:pt x="5508269" y="274320"/>
                  </a:lnTo>
                  <a:lnTo>
                    <a:pt x="5501779" y="276999"/>
                  </a:lnTo>
                  <a:lnTo>
                    <a:pt x="5499100" y="283476"/>
                  </a:lnTo>
                  <a:lnTo>
                    <a:pt x="5501779" y="289966"/>
                  </a:lnTo>
                  <a:lnTo>
                    <a:pt x="5508269" y="292646"/>
                  </a:lnTo>
                  <a:lnTo>
                    <a:pt x="5514746" y="289966"/>
                  </a:lnTo>
                  <a:lnTo>
                    <a:pt x="5517426" y="283476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4" name="object 44"/>
            <p:cNvSpPr/>
            <p:nvPr/>
          </p:nvSpPr>
          <p:spPr>
            <a:xfrm>
              <a:off x="313690" y="2252980"/>
              <a:ext cx="5499100" cy="0"/>
            </a:xfrm>
            <a:custGeom>
              <a:avLst/>
              <a:gdLst/>
              <a:ahLst/>
              <a:cxnLst/>
              <a:rect l="l" t="t" r="r" b="b"/>
              <a:pathLst>
                <a:path w="5499100">
                  <a:moveTo>
                    <a:pt x="0" y="0"/>
                  </a:moveTo>
                  <a:lnTo>
                    <a:pt x="5499100" y="0"/>
                  </a:lnTo>
                  <a:lnTo>
                    <a:pt x="0" y="0"/>
                  </a:lnTo>
                  <a:close/>
                </a:path>
              </a:pathLst>
            </a:custGeom>
            <a:ln w="18329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5" name="object 45"/>
            <p:cNvSpPr/>
            <p:nvPr/>
          </p:nvSpPr>
          <p:spPr>
            <a:xfrm>
              <a:off x="304520" y="2243823"/>
              <a:ext cx="5517515" cy="292735"/>
            </a:xfrm>
            <a:custGeom>
              <a:avLst/>
              <a:gdLst/>
              <a:ahLst/>
              <a:cxnLst/>
              <a:rect l="l" t="t" r="r" b="b"/>
              <a:pathLst>
                <a:path w="5517515" h="292735">
                  <a:moveTo>
                    <a:pt x="18326" y="9156"/>
                  </a:moveTo>
                  <a:lnTo>
                    <a:pt x="15646" y="2679"/>
                  </a:lnTo>
                  <a:lnTo>
                    <a:pt x="9169" y="0"/>
                  </a:lnTo>
                  <a:lnTo>
                    <a:pt x="2679" y="2679"/>
                  </a:lnTo>
                  <a:lnTo>
                    <a:pt x="0" y="9156"/>
                  </a:lnTo>
                  <a:lnTo>
                    <a:pt x="2679" y="15646"/>
                  </a:lnTo>
                  <a:lnTo>
                    <a:pt x="9169" y="18326"/>
                  </a:lnTo>
                  <a:lnTo>
                    <a:pt x="15646" y="15646"/>
                  </a:lnTo>
                  <a:lnTo>
                    <a:pt x="18326" y="9156"/>
                  </a:lnTo>
                  <a:close/>
                </a:path>
                <a:path w="5517515" h="292735">
                  <a:moveTo>
                    <a:pt x="5517426" y="283476"/>
                  </a:moveTo>
                  <a:lnTo>
                    <a:pt x="5514746" y="276999"/>
                  </a:lnTo>
                  <a:lnTo>
                    <a:pt x="5508269" y="274320"/>
                  </a:lnTo>
                  <a:lnTo>
                    <a:pt x="5501779" y="276999"/>
                  </a:lnTo>
                  <a:lnTo>
                    <a:pt x="5499100" y="283476"/>
                  </a:lnTo>
                  <a:lnTo>
                    <a:pt x="5501779" y="289966"/>
                  </a:lnTo>
                  <a:lnTo>
                    <a:pt x="5508269" y="292646"/>
                  </a:lnTo>
                  <a:lnTo>
                    <a:pt x="5514746" y="289966"/>
                  </a:lnTo>
                  <a:lnTo>
                    <a:pt x="5517426" y="283476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6" name="object 46"/>
            <p:cNvSpPr/>
            <p:nvPr/>
          </p:nvSpPr>
          <p:spPr>
            <a:xfrm>
              <a:off x="5812790" y="2252980"/>
              <a:ext cx="0" cy="274320"/>
            </a:xfrm>
            <a:custGeom>
              <a:avLst/>
              <a:gdLst/>
              <a:ahLst/>
              <a:cxnLst/>
              <a:rect l="l" t="t" r="r" b="b"/>
              <a:pathLst>
                <a:path h="274319">
                  <a:moveTo>
                    <a:pt x="0" y="274320"/>
                  </a:moveTo>
                  <a:lnTo>
                    <a:pt x="0" y="0"/>
                  </a:lnTo>
                  <a:lnTo>
                    <a:pt x="0" y="274320"/>
                  </a:lnTo>
                  <a:close/>
                </a:path>
              </a:pathLst>
            </a:custGeom>
            <a:ln w="18329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7" name="object 47"/>
            <p:cNvSpPr/>
            <p:nvPr/>
          </p:nvSpPr>
          <p:spPr>
            <a:xfrm>
              <a:off x="304520" y="2243823"/>
              <a:ext cx="5517515" cy="292735"/>
            </a:xfrm>
            <a:custGeom>
              <a:avLst/>
              <a:gdLst/>
              <a:ahLst/>
              <a:cxnLst/>
              <a:rect l="l" t="t" r="r" b="b"/>
              <a:pathLst>
                <a:path w="5517515" h="292735">
                  <a:moveTo>
                    <a:pt x="18326" y="9156"/>
                  </a:moveTo>
                  <a:lnTo>
                    <a:pt x="15646" y="2679"/>
                  </a:lnTo>
                  <a:lnTo>
                    <a:pt x="9169" y="0"/>
                  </a:lnTo>
                  <a:lnTo>
                    <a:pt x="2679" y="2679"/>
                  </a:lnTo>
                  <a:lnTo>
                    <a:pt x="0" y="9156"/>
                  </a:lnTo>
                  <a:lnTo>
                    <a:pt x="2679" y="15646"/>
                  </a:lnTo>
                  <a:lnTo>
                    <a:pt x="9169" y="18326"/>
                  </a:lnTo>
                  <a:lnTo>
                    <a:pt x="15646" y="15646"/>
                  </a:lnTo>
                  <a:lnTo>
                    <a:pt x="18326" y="9156"/>
                  </a:lnTo>
                  <a:close/>
                </a:path>
                <a:path w="5517515" h="292735">
                  <a:moveTo>
                    <a:pt x="5517426" y="283476"/>
                  </a:moveTo>
                  <a:lnTo>
                    <a:pt x="5514746" y="276999"/>
                  </a:lnTo>
                  <a:lnTo>
                    <a:pt x="5508269" y="274320"/>
                  </a:lnTo>
                  <a:lnTo>
                    <a:pt x="5501779" y="276999"/>
                  </a:lnTo>
                  <a:lnTo>
                    <a:pt x="5499100" y="283476"/>
                  </a:lnTo>
                  <a:lnTo>
                    <a:pt x="5501779" y="289966"/>
                  </a:lnTo>
                  <a:lnTo>
                    <a:pt x="5508269" y="292646"/>
                  </a:lnTo>
                  <a:lnTo>
                    <a:pt x="5514746" y="289966"/>
                  </a:lnTo>
                  <a:lnTo>
                    <a:pt x="5517426" y="283476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55949" y="2325370"/>
              <a:ext cx="91439" cy="9143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36290" y="2325370"/>
              <a:ext cx="91439" cy="9143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16630" y="2325370"/>
              <a:ext cx="91440" cy="9270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32529" y="2325370"/>
              <a:ext cx="91440" cy="9143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12870" y="2325370"/>
              <a:ext cx="91439" cy="9270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93210" y="2326640"/>
              <a:ext cx="91439" cy="9143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09110" y="2325370"/>
              <a:ext cx="91439" cy="9143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9449" y="2325370"/>
              <a:ext cx="91439" cy="9270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9790" y="2326640"/>
              <a:ext cx="91439" cy="9143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84420" y="2325370"/>
              <a:ext cx="92709" cy="9270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64760" y="2326640"/>
              <a:ext cx="92710" cy="9143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45099" y="2326640"/>
              <a:ext cx="92710" cy="91439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2170" y="2325370"/>
              <a:ext cx="92710" cy="9143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32510" y="2325370"/>
              <a:ext cx="92709" cy="92709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12850" y="2326640"/>
              <a:ext cx="92709" cy="91439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28750" y="2325370"/>
              <a:ext cx="91440" cy="92709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9089" y="2326640"/>
              <a:ext cx="91440" cy="91439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89430" y="2326640"/>
              <a:ext cx="91439" cy="9143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5330" y="2325370"/>
              <a:ext cx="91439" cy="92709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5670" y="2326640"/>
              <a:ext cx="91440" cy="91439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366009" y="2326640"/>
              <a:ext cx="91439" cy="91439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80640" y="2326640"/>
              <a:ext cx="92710" cy="91439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760980" y="2326640"/>
              <a:ext cx="92709" cy="91439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41320" y="2326640"/>
              <a:ext cx="92710" cy="9271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417830" y="1554480"/>
              <a:ext cx="383540" cy="679450"/>
            </a:xfrm>
            <a:custGeom>
              <a:avLst/>
              <a:gdLst/>
              <a:ahLst/>
              <a:cxnLst/>
              <a:rect l="l" t="t" r="r" b="b"/>
              <a:pathLst>
                <a:path w="383540" h="679450">
                  <a:moveTo>
                    <a:pt x="0" y="0"/>
                  </a:moveTo>
                  <a:lnTo>
                    <a:pt x="383540" y="679450"/>
                  </a:lnTo>
                </a:path>
              </a:pathLst>
            </a:custGeom>
            <a:ln w="3175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3" name="object 73"/>
            <p:cNvSpPr/>
            <p:nvPr/>
          </p:nvSpPr>
          <p:spPr>
            <a:xfrm>
              <a:off x="767079" y="2212340"/>
              <a:ext cx="85090" cy="113030"/>
            </a:xfrm>
            <a:custGeom>
              <a:avLst/>
              <a:gdLst/>
              <a:ahLst/>
              <a:cxnLst/>
              <a:rect l="l" t="t" r="r" b="b"/>
              <a:pathLst>
                <a:path w="85090" h="113030">
                  <a:moveTo>
                    <a:pt x="63500" y="0"/>
                  </a:moveTo>
                  <a:lnTo>
                    <a:pt x="0" y="35560"/>
                  </a:lnTo>
                  <a:lnTo>
                    <a:pt x="85089" y="11303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4" name="object 74"/>
            <p:cNvSpPr/>
            <p:nvPr/>
          </p:nvSpPr>
          <p:spPr>
            <a:xfrm>
              <a:off x="417830" y="1554480"/>
              <a:ext cx="549910" cy="689610"/>
            </a:xfrm>
            <a:custGeom>
              <a:avLst/>
              <a:gdLst/>
              <a:ahLst/>
              <a:cxnLst/>
              <a:rect l="l" t="t" r="r" b="b"/>
              <a:pathLst>
                <a:path w="549910" h="689610">
                  <a:moveTo>
                    <a:pt x="0" y="0"/>
                  </a:moveTo>
                  <a:lnTo>
                    <a:pt x="549910" y="689610"/>
                  </a:lnTo>
                </a:path>
              </a:pathLst>
            </a:custGeom>
            <a:ln w="3175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5" name="object 75"/>
            <p:cNvSpPr/>
            <p:nvPr/>
          </p:nvSpPr>
          <p:spPr>
            <a:xfrm>
              <a:off x="935989" y="2217420"/>
              <a:ext cx="96520" cy="107950"/>
            </a:xfrm>
            <a:custGeom>
              <a:avLst/>
              <a:gdLst/>
              <a:ahLst/>
              <a:cxnLst/>
              <a:rect l="l" t="t" r="r" b="b"/>
              <a:pathLst>
                <a:path w="96519" h="107950">
                  <a:moveTo>
                    <a:pt x="57150" y="0"/>
                  </a:moveTo>
                  <a:lnTo>
                    <a:pt x="0" y="45719"/>
                  </a:lnTo>
                  <a:lnTo>
                    <a:pt x="96519" y="1079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6" name="object 76"/>
            <p:cNvSpPr/>
            <p:nvPr/>
          </p:nvSpPr>
          <p:spPr>
            <a:xfrm>
              <a:off x="417830" y="1554480"/>
              <a:ext cx="720090" cy="698500"/>
            </a:xfrm>
            <a:custGeom>
              <a:avLst/>
              <a:gdLst/>
              <a:ahLst/>
              <a:cxnLst/>
              <a:rect l="l" t="t" r="r" b="b"/>
              <a:pathLst>
                <a:path w="720090" h="698500">
                  <a:moveTo>
                    <a:pt x="0" y="0"/>
                  </a:moveTo>
                  <a:lnTo>
                    <a:pt x="720090" y="698500"/>
                  </a:lnTo>
                </a:path>
              </a:pathLst>
            </a:custGeom>
            <a:ln w="3175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7" name="object 77"/>
            <p:cNvSpPr/>
            <p:nvPr/>
          </p:nvSpPr>
          <p:spPr>
            <a:xfrm>
              <a:off x="1108710" y="2223770"/>
              <a:ext cx="104139" cy="102870"/>
            </a:xfrm>
            <a:custGeom>
              <a:avLst/>
              <a:gdLst/>
              <a:ahLst/>
              <a:cxnLst/>
              <a:rect l="l" t="t" r="r" b="b"/>
              <a:pathLst>
                <a:path w="104140" h="102869">
                  <a:moveTo>
                    <a:pt x="50800" y="0"/>
                  </a:moveTo>
                  <a:lnTo>
                    <a:pt x="0" y="52069"/>
                  </a:lnTo>
                  <a:lnTo>
                    <a:pt x="104140" y="102869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8" name="object 78"/>
            <p:cNvSpPr/>
            <p:nvPr/>
          </p:nvSpPr>
          <p:spPr>
            <a:xfrm>
              <a:off x="417830" y="1554480"/>
              <a:ext cx="928369" cy="707390"/>
            </a:xfrm>
            <a:custGeom>
              <a:avLst/>
              <a:gdLst/>
              <a:ahLst/>
              <a:cxnLst/>
              <a:rect l="l" t="t" r="r" b="b"/>
              <a:pathLst>
                <a:path w="928369" h="707389">
                  <a:moveTo>
                    <a:pt x="0" y="0"/>
                  </a:moveTo>
                  <a:lnTo>
                    <a:pt x="928369" y="707390"/>
                  </a:lnTo>
                </a:path>
              </a:pathLst>
            </a:custGeom>
            <a:ln w="3175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9" name="object 79"/>
            <p:cNvSpPr/>
            <p:nvPr/>
          </p:nvSpPr>
          <p:spPr>
            <a:xfrm>
              <a:off x="1319530" y="2230120"/>
              <a:ext cx="109220" cy="95250"/>
            </a:xfrm>
            <a:custGeom>
              <a:avLst/>
              <a:gdLst/>
              <a:ahLst/>
              <a:cxnLst/>
              <a:rect l="l" t="t" r="r" b="b"/>
              <a:pathLst>
                <a:path w="109219" h="95250">
                  <a:moveTo>
                    <a:pt x="44450" y="0"/>
                  </a:moveTo>
                  <a:lnTo>
                    <a:pt x="0" y="58419"/>
                  </a:lnTo>
                  <a:lnTo>
                    <a:pt x="109219" y="95250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0" name="object 80"/>
            <p:cNvSpPr/>
            <p:nvPr/>
          </p:nvSpPr>
          <p:spPr>
            <a:xfrm>
              <a:off x="417830" y="1554480"/>
              <a:ext cx="1103630" cy="715010"/>
            </a:xfrm>
            <a:custGeom>
              <a:avLst/>
              <a:gdLst/>
              <a:ahLst/>
              <a:cxnLst/>
              <a:rect l="l" t="t" r="r" b="b"/>
              <a:pathLst>
                <a:path w="1103630" h="715010">
                  <a:moveTo>
                    <a:pt x="0" y="0"/>
                  </a:moveTo>
                  <a:lnTo>
                    <a:pt x="1103630" y="715010"/>
                  </a:lnTo>
                </a:path>
              </a:pathLst>
            </a:custGeom>
            <a:ln w="3175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1" name="object 81"/>
            <p:cNvSpPr/>
            <p:nvPr/>
          </p:nvSpPr>
          <p:spPr>
            <a:xfrm>
              <a:off x="1497330" y="2236470"/>
              <a:ext cx="111760" cy="90170"/>
            </a:xfrm>
            <a:custGeom>
              <a:avLst/>
              <a:gdLst/>
              <a:ahLst/>
              <a:cxnLst/>
              <a:rect l="l" t="t" r="r" b="b"/>
              <a:pathLst>
                <a:path w="111759" h="90169">
                  <a:moveTo>
                    <a:pt x="39369" y="0"/>
                  </a:moveTo>
                  <a:lnTo>
                    <a:pt x="0" y="60959"/>
                  </a:lnTo>
                  <a:lnTo>
                    <a:pt x="111759" y="90169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2" name="object 82"/>
            <p:cNvSpPr/>
            <p:nvPr/>
          </p:nvSpPr>
          <p:spPr>
            <a:xfrm>
              <a:off x="417830" y="1554480"/>
              <a:ext cx="4363720" cy="753110"/>
            </a:xfrm>
            <a:custGeom>
              <a:avLst/>
              <a:gdLst/>
              <a:ahLst/>
              <a:cxnLst/>
              <a:rect l="l" t="t" r="r" b="b"/>
              <a:pathLst>
                <a:path w="4363720" h="753110">
                  <a:moveTo>
                    <a:pt x="0" y="0"/>
                  </a:moveTo>
                  <a:lnTo>
                    <a:pt x="4363720" y="753110"/>
                  </a:lnTo>
                </a:path>
              </a:pathLst>
            </a:custGeom>
            <a:ln w="3175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3" name="object 83"/>
            <p:cNvSpPr/>
            <p:nvPr/>
          </p:nvSpPr>
          <p:spPr>
            <a:xfrm>
              <a:off x="4770120" y="2270760"/>
              <a:ext cx="114300" cy="72390"/>
            </a:xfrm>
            <a:custGeom>
              <a:avLst/>
              <a:gdLst/>
              <a:ahLst/>
              <a:cxnLst/>
              <a:rect l="l" t="t" r="r" b="b"/>
              <a:pathLst>
                <a:path w="114300" h="72389">
                  <a:moveTo>
                    <a:pt x="12700" y="0"/>
                  </a:moveTo>
                  <a:lnTo>
                    <a:pt x="0" y="72389"/>
                  </a:lnTo>
                  <a:lnTo>
                    <a:pt x="114300" y="5461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4" name="object 84"/>
            <p:cNvSpPr/>
            <p:nvPr/>
          </p:nvSpPr>
          <p:spPr>
            <a:xfrm>
              <a:off x="417830" y="1563370"/>
              <a:ext cx="4635500" cy="746760"/>
            </a:xfrm>
            <a:custGeom>
              <a:avLst/>
              <a:gdLst/>
              <a:ahLst/>
              <a:cxnLst/>
              <a:rect l="l" t="t" r="r" b="b"/>
              <a:pathLst>
                <a:path w="4635500" h="746760">
                  <a:moveTo>
                    <a:pt x="0" y="0"/>
                  </a:moveTo>
                  <a:lnTo>
                    <a:pt x="4635500" y="746759"/>
                  </a:lnTo>
                </a:path>
              </a:pathLst>
            </a:custGeom>
            <a:ln w="3175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5" name="object 85"/>
            <p:cNvSpPr/>
            <p:nvPr/>
          </p:nvSpPr>
          <p:spPr>
            <a:xfrm>
              <a:off x="5041899" y="2273300"/>
              <a:ext cx="114300" cy="71120"/>
            </a:xfrm>
            <a:custGeom>
              <a:avLst/>
              <a:gdLst/>
              <a:ahLst/>
              <a:cxnLst/>
              <a:rect l="l" t="t" r="r" b="b"/>
              <a:pathLst>
                <a:path w="114300" h="71119">
                  <a:moveTo>
                    <a:pt x="12700" y="0"/>
                  </a:moveTo>
                  <a:lnTo>
                    <a:pt x="0" y="71120"/>
                  </a:lnTo>
                  <a:lnTo>
                    <a:pt x="114300" y="53339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6" name="object 86"/>
            <p:cNvSpPr/>
            <p:nvPr/>
          </p:nvSpPr>
          <p:spPr>
            <a:xfrm>
              <a:off x="417830" y="1572260"/>
              <a:ext cx="4815840" cy="739140"/>
            </a:xfrm>
            <a:custGeom>
              <a:avLst/>
              <a:gdLst/>
              <a:ahLst/>
              <a:cxnLst/>
              <a:rect l="l" t="t" r="r" b="b"/>
              <a:pathLst>
                <a:path w="4815840" h="739139">
                  <a:moveTo>
                    <a:pt x="0" y="0"/>
                  </a:moveTo>
                  <a:lnTo>
                    <a:pt x="4815840" y="739139"/>
                  </a:lnTo>
                </a:path>
              </a:pathLst>
            </a:custGeom>
            <a:ln w="3175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7" name="object 87"/>
            <p:cNvSpPr/>
            <p:nvPr/>
          </p:nvSpPr>
          <p:spPr>
            <a:xfrm>
              <a:off x="5223510" y="2274570"/>
              <a:ext cx="113030" cy="71120"/>
            </a:xfrm>
            <a:custGeom>
              <a:avLst/>
              <a:gdLst/>
              <a:ahLst/>
              <a:cxnLst/>
              <a:rect l="l" t="t" r="r" b="b"/>
              <a:pathLst>
                <a:path w="113029" h="71119">
                  <a:moveTo>
                    <a:pt x="10160" y="0"/>
                  </a:moveTo>
                  <a:lnTo>
                    <a:pt x="0" y="71119"/>
                  </a:lnTo>
                  <a:lnTo>
                    <a:pt x="113029" y="5206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8" name="object 88"/>
            <p:cNvSpPr/>
            <p:nvPr/>
          </p:nvSpPr>
          <p:spPr>
            <a:xfrm>
              <a:off x="951229" y="1518920"/>
              <a:ext cx="2239010" cy="772160"/>
            </a:xfrm>
            <a:custGeom>
              <a:avLst/>
              <a:gdLst/>
              <a:ahLst/>
              <a:cxnLst/>
              <a:rect l="l" t="t" r="r" b="b"/>
              <a:pathLst>
                <a:path w="2239010" h="772160">
                  <a:moveTo>
                    <a:pt x="2239010" y="0"/>
                  </a:moveTo>
                  <a:lnTo>
                    <a:pt x="0" y="772159"/>
                  </a:lnTo>
                </a:path>
              </a:pathLst>
            </a:custGeom>
            <a:ln w="3175">
              <a:solidFill>
                <a:srgbClr val="990099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9" name="object 89"/>
            <p:cNvSpPr/>
            <p:nvPr/>
          </p:nvSpPr>
          <p:spPr>
            <a:xfrm>
              <a:off x="852170" y="2255520"/>
              <a:ext cx="115570" cy="69850"/>
            </a:xfrm>
            <a:custGeom>
              <a:avLst/>
              <a:gdLst/>
              <a:ahLst/>
              <a:cxnLst/>
              <a:rect l="l" t="t" r="r" b="b"/>
              <a:pathLst>
                <a:path w="115569" h="69850">
                  <a:moveTo>
                    <a:pt x="92710" y="0"/>
                  </a:moveTo>
                  <a:lnTo>
                    <a:pt x="0" y="69850"/>
                  </a:lnTo>
                  <a:lnTo>
                    <a:pt x="115570" y="68579"/>
                  </a:lnTo>
                  <a:lnTo>
                    <a:pt x="92710" y="0"/>
                  </a:lnTo>
                  <a:close/>
                </a:path>
              </a:pathLst>
            </a:custGeom>
            <a:solidFill>
              <a:srgbClr val="9900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0" name="object 90"/>
            <p:cNvSpPr/>
            <p:nvPr/>
          </p:nvSpPr>
          <p:spPr>
            <a:xfrm>
              <a:off x="1221739" y="1518920"/>
              <a:ext cx="1968500" cy="768350"/>
            </a:xfrm>
            <a:custGeom>
              <a:avLst/>
              <a:gdLst/>
              <a:ahLst/>
              <a:cxnLst/>
              <a:rect l="l" t="t" r="r" b="b"/>
              <a:pathLst>
                <a:path w="1968500" h="768350">
                  <a:moveTo>
                    <a:pt x="1968500" y="0"/>
                  </a:moveTo>
                  <a:lnTo>
                    <a:pt x="0" y="768350"/>
                  </a:lnTo>
                </a:path>
              </a:pathLst>
            </a:custGeom>
            <a:ln w="3175">
              <a:solidFill>
                <a:srgbClr val="990099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1" name="object 91"/>
            <p:cNvSpPr/>
            <p:nvPr/>
          </p:nvSpPr>
          <p:spPr>
            <a:xfrm>
              <a:off x="1123950" y="2251710"/>
              <a:ext cx="115570" cy="73660"/>
            </a:xfrm>
            <a:custGeom>
              <a:avLst/>
              <a:gdLst/>
              <a:ahLst/>
              <a:cxnLst/>
              <a:rect l="l" t="t" r="r" b="b"/>
              <a:pathLst>
                <a:path w="115569" h="73660">
                  <a:moveTo>
                    <a:pt x="88900" y="0"/>
                  </a:moveTo>
                  <a:lnTo>
                    <a:pt x="0" y="73660"/>
                  </a:lnTo>
                  <a:lnTo>
                    <a:pt x="115569" y="68579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9900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2" name="object 92"/>
            <p:cNvSpPr/>
            <p:nvPr/>
          </p:nvSpPr>
          <p:spPr>
            <a:xfrm>
              <a:off x="1400809" y="1518920"/>
              <a:ext cx="1789430" cy="765810"/>
            </a:xfrm>
            <a:custGeom>
              <a:avLst/>
              <a:gdLst/>
              <a:ahLst/>
              <a:cxnLst/>
              <a:rect l="l" t="t" r="r" b="b"/>
              <a:pathLst>
                <a:path w="1789430" h="765810">
                  <a:moveTo>
                    <a:pt x="1789429" y="0"/>
                  </a:moveTo>
                  <a:lnTo>
                    <a:pt x="0" y="765809"/>
                  </a:lnTo>
                </a:path>
              </a:pathLst>
            </a:custGeom>
            <a:ln w="3175">
              <a:solidFill>
                <a:srgbClr val="990099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3" name="object 93"/>
            <p:cNvSpPr/>
            <p:nvPr/>
          </p:nvSpPr>
          <p:spPr>
            <a:xfrm>
              <a:off x="1304289" y="2249170"/>
              <a:ext cx="115570" cy="76200"/>
            </a:xfrm>
            <a:custGeom>
              <a:avLst/>
              <a:gdLst/>
              <a:ahLst/>
              <a:cxnLst/>
              <a:rect l="l" t="t" r="r" b="b"/>
              <a:pathLst>
                <a:path w="115569" h="76200">
                  <a:moveTo>
                    <a:pt x="86359" y="0"/>
                  </a:moveTo>
                  <a:lnTo>
                    <a:pt x="0" y="76200"/>
                  </a:lnTo>
                  <a:lnTo>
                    <a:pt x="115569" y="67309"/>
                  </a:lnTo>
                  <a:lnTo>
                    <a:pt x="86359" y="0"/>
                  </a:lnTo>
                  <a:close/>
                </a:path>
              </a:pathLst>
            </a:custGeom>
            <a:solidFill>
              <a:srgbClr val="9900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4" name="object 94"/>
            <p:cNvSpPr/>
            <p:nvPr/>
          </p:nvSpPr>
          <p:spPr>
            <a:xfrm>
              <a:off x="1614170" y="1518920"/>
              <a:ext cx="1577340" cy="760730"/>
            </a:xfrm>
            <a:custGeom>
              <a:avLst/>
              <a:gdLst/>
              <a:ahLst/>
              <a:cxnLst/>
              <a:rect l="l" t="t" r="r" b="b"/>
              <a:pathLst>
                <a:path w="1577339" h="760730">
                  <a:moveTo>
                    <a:pt x="1577340" y="0"/>
                  </a:moveTo>
                  <a:lnTo>
                    <a:pt x="0" y="760729"/>
                  </a:lnTo>
                </a:path>
              </a:pathLst>
            </a:custGeom>
            <a:ln w="3175">
              <a:solidFill>
                <a:srgbClr val="990099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5" name="object 95"/>
            <p:cNvSpPr/>
            <p:nvPr/>
          </p:nvSpPr>
          <p:spPr>
            <a:xfrm>
              <a:off x="1520189" y="2245360"/>
              <a:ext cx="114300" cy="80010"/>
            </a:xfrm>
            <a:custGeom>
              <a:avLst/>
              <a:gdLst/>
              <a:ahLst/>
              <a:cxnLst/>
              <a:rect l="l" t="t" r="r" b="b"/>
              <a:pathLst>
                <a:path w="114300" h="80010">
                  <a:moveTo>
                    <a:pt x="82550" y="0"/>
                  </a:moveTo>
                  <a:lnTo>
                    <a:pt x="0" y="80010"/>
                  </a:lnTo>
                  <a:lnTo>
                    <a:pt x="114299" y="66039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9900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6" name="object 96"/>
            <p:cNvSpPr/>
            <p:nvPr/>
          </p:nvSpPr>
          <p:spPr>
            <a:xfrm>
              <a:off x="2893059" y="1518920"/>
              <a:ext cx="298450" cy="709930"/>
            </a:xfrm>
            <a:custGeom>
              <a:avLst/>
              <a:gdLst/>
              <a:ahLst/>
              <a:cxnLst/>
              <a:rect l="l" t="t" r="r" b="b"/>
              <a:pathLst>
                <a:path w="298450" h="709930">
                  <a:moveTo>
                    <a:pt x="298450" y="0"/>
                  </a:moveTo>
                  <a:lnTo>
                    <a:pt x="0" y="709929"/>
                  </a:lnTo>
                </a:path>
              </a:pathLst>
            </a:custGeom>
            <a:ln w="3175">
              <a:solidFill>
                <a:srgbClr val="990099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7" name="object 97"/>
            <p:cNvSpPr/>
            <p:nvPr/>
          </p:nvSpPr>
          <p:spPr>
            <a:xfrm>
              <a:off x="2852420" y="2209800"/>
              <a:ext cx="76200" cy="115570"/>
            </a:xfrm>
            <a:custGeom>
              <a:avLst/>
              <a:gdLst/>
              <a:ahLst/>
              <a:cxnLst/>
              <a:rect l="l" t="t" r="r" b="b"/>
              <a:pathLst>
                <a:path w="76200" h="115569">
                  <a:moveTo>
                    <a:pt x="8890" y="0"/>
                  </a:moveTo>
                  <a:lnTo>
                    <a:pt x="0" y="115570"/>
                  </a:lnTo>
                  <a:lnTo>
                    <a:pt x="76200" y="2921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9900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8" name="object 98"/>
            <p:cNvSpPr/>
            <p:nvPr/>
          </p:nvSpPr>
          <p:spPr>
            <a:xfrm>
              <a:off x="3053080" y="1518920"/>
              <a:ext cx="138430" cy="703580"/>
            </a:xfrm>
            <a:custGeom>
              <a:avLst/>
              <a:gdLst/>
              <a:ahLst/>
              <a:cxnLst/>
              <a:rect l="l" t="t" r="r" b="b"/>
              <a:pathLst>
                <a:path w="138430" h="703580">
                  <a:moveTo>
                    <a:pt x="138430" y="0"/>
                  </a:moveTo>
                  <a:lnTo>
                    <a:pt x="0" y="703579"/>
                  </a:lnTo>
                </a:path>
              </a:pathLst>
            </a:custGeom>
            <a:ln w="3175">
              <a:solidFill>
                <a:srgbClr val="990099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9" name="object 99"/>
            <p:cNvSpPr/>
            <p:nvPr/>
          </p:nvSpPr>
          <p:spPr>
            <a:xfrm>
              <a:off x="3018790" y="2211070"/>
              <a:ext cx="71120" cy="114300"/>
            </a:xfrm>
            <a:custGeom>
              <a:avLst/>
              <a:gdLst/>
              <a:ahLst/>
              <a:cxnLst/>
              <a:rect l="l" t="t" r="r" b="b"/>
              <a:pathLst>
                <a:path w="71119" h="114300">
                  <a:moveTo>
                    <a:pt x="0" y="0"/>
                  </a:moveTo>
                  <a:lnTo>
                    <a:pt x="13970" y="114300"/>
                  </a:lnTo>
                  <a:lnTo>
                    <a:pt x="71120" y="13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00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190240" y="1518920"/>
              <a:ext cx="1270" cy="701040"/>
            </a:xfrm>
            <a:custGeom>
              <a:avLst/>
              <a:gdLst/>
              <a:ahLst/>
              <a:cxnLst/>
              <a:rect l="l" t="t" r="r" b="b"/>
              <a:pathLst>
                <a:path w="1269" h="701039">
                  <a:moveTo>
                    <a:pt x="0" y="0"/>
                  </a:moveTo>
                  <a:lnTo>
                    <a:pt x="1270" y="701039"/>
                  </a:lnTo>
                </a:path>
              </a:pathLst>
            </a:custGeom>
            <a:ln w="3175">
              <a:solidFill>
                <a:srgbClr val="990099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154680" y="2214880"/>
              <a:ext cx="73660" cy="110489"/>
            </a:xfrm>
            <a:custGeom>
              <a:avLst/>
              <a:gdLst/>
              <a:ahLst/>
              <a:cxnLst/>
              <a:rect l="l" t="t" r="r" b="b"/>
              <a:pathLst>
                <a:path w="73660" h="110489">
                  <a:moveTo>
                    <a:pt x="73659" y="0"/>
                  </a:moveTo>
                  <a:lnTo>
                    <a:pt x="0" y="1270"/>
                  </a:lnTo>
                  <a:lnTo>
                    <a:pt x="36830" y="11049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9900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191509" y="1518920"/>
              <a:ext cx="207010" cy="707390"/>
            </a:xfrm>
            <a:custGeom>
              <a:avLst/>
              <a:gdLst/>
              <a:ahLst/>
              <a:cxnLst/>
              <a:rect l="l" t="t" r="r" b="b"/>
              <a:pathLst>
                <a:path w="207010" h="707389">
                  <a:moveTo>
                    <a:pt x="0" y="0"/>
                  </a:moveTo>
                  <a:lnTo>
                    <a:pt x="207010" y="707389"/>
                  </a:lnTo>
                </a:path>
              </a:pathLst>
            </a:custGeom>
            <a:ln w="3175">
              <a:solidFill>
                <a:srgbClr val="990099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361690" y="2211070"/>
              <a:ext cx="71120" cy="115570"/>
            </a:xfrm>
            <a:custGeom>
              <a:avLst/>
              <a:gdLst/>
              <a:ahLst/>
              <a:cxnLst/>
              <a:rect l="l" t="t" r="r" b="b"/>
              <a:pathLst>
                <a:path w="71120" h="115569">
                  <a:moveTo>
                    <a:pt x="71120" y="0"/>
                  </a:moveTo>
                  <a:lnTo>
                    <a:pt x="0" y="20319"/>
                  </a:lnTo>
                  <a:lnTo>
                    <a:pt x="66039" y="115569"/>
                  </a:lnTo>
                  <a:lnTo>
                    <a:pt x="71120" y="0"/>
                  </a:lnTo>
                  <a:close/>
                </a:path>
              </a:pathLst>
            </a:custGeom>
            <a:solidFill>
              <a:srgbClr val="9900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194049" y="1518920"/>
              <a:ext cx="1206500" cy="751840"/>
            </a:xfrm>
            <a:custGeom>
              <a:avLst/>
              <a:gdLst/>
              <a:ahLst/>
              <a:cxnLst/>
              <a:rect l="l" t="t" r="r" b="b"/>
              <a:pathLst>
                <a:path w="1206500" h="751839">
                  <a:moveTo>
                    <a:pt x="0" y="0"/>
                  </a:moveTo>
                  <a:lnTo>
                    <a:pt x="1206500" y="751839"/>
                  </a:lnTo>
                </a:path>
              </a:pathLst>
            </a:custGeom>
            <a:ln w="3175">
              <a:solidFill>
                <a:srgbClr val="990099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376420" y="2237740"/>
              <a:ext cx="113030" cy="88900"/>
            </a:xfrm>
            <a:custGeom>
              <a:avLst/>
              <a:gdLst/>
              <a:ahLst/>
              <a:cxnLst/>
              <a:rect l="l" t="t" r="r" b="b"/>
              <a:pathLst>
                <a:path w="113029" h="88900">
                  <a:moveTo>
                    <a:pt x="38100" y="0"/>
                  </a:moveTo>
                  <a:lnTo>
                    <a:pt x="0" y="62230"/>
                  </a:lnTo>
                  <a:lnTo>
                    <a:pt x="113029" y="889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9900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194049" y="1518920"/>
              <a:ext cx="1596390" cy="762000"/>
            </a:xfrm>
            <a:custGeom>
              <a:avLst/>
              <a:gdLst/>
              <a:ahLst/>
              <a:cxnLst/>
              <a:rect l="l" t="t" r="r" b="b"/>
              <a:pathLst>
                <a:path w="1596389" h="762000">
                  <a:moveTo>
                    <a:pt x="0" y="0"/>
                  </a:moveTo>
                  <a:lnTo>
                    <a:pt x="1596389" y="762000"/>
                  </a:lnTo>
                </a:path>
              </a:pathLst>
            </a:custGeom>
            <a:ln w="3175">
              <a:solidFill>
                <a:srgbClr val="990099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70120" y="2245360"/>
              <a:ext cx="114300" cy="80010"/>
            </a:xfrm>
            <a:custGeom>
              <a:avLst/>
              <a:gdLst/>
              <a:ahLst/>
              <a:cxnLst/>
              <a:rect l="l" t="t" r="r" b="b"/>
              <a:pathLst>
                <a:path w="114300" h="80010">
                  <a:moveTo>
                    <a:pt x="31750" y="0"/>
                  </a:moveTo>
                  <a:lnTo>
                    <a:pt x="0" y="66039"/>
                  </a:lnTo>
                  <a:lnTo>
                    <a:pt x="114300" y="8001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9900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194049" y="1518920"/>
              <a:ext cx="1954530" cy="769620"/>
            </a:xfrm>
            <a:custGeom>
              <a:avLst/>
              <a:gdLst/>
              <a:ahLst/>
              <a:cxnLst/>
              <a:rect l="l" t="t" r="r" b="b"/>
              <a:pathLst>
                <a:path w="1954529" h="769619">
                  <a:moveTo>
                    <a:pt x="0" y="0"/>
                  </a:moveTo>
                  <a:lnTo>
                    <a:pt x="1954529" y="769619"/>
                  </a:lnTo>
                </a:path>
              </a:pathLst>
            </a:custGeom>
            <a:ln w="3175">
              <a:solidFill>
                <a:srgbClr val="990099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129529" y="2252980"/>
              <a:ext cx="115570" cy="73660"/>
            </a:xfrm>
            <a:custGeom>
              <a:avLst/>
              <a:gdLst/>
              <a:ahLst/>
              <a:cxnLst/>
              <a:rect l="l" t="t" r="r" b="b"/>
              <a:pathLst>
                <a:path w="115570" h="73660">
                  <a:moveTo>
                    <a:pt x="27940" y="0"/>
                  </a:moveTo>
                  <a:lnTo>
                    <a:pt x="0" y="67310"/>
                  </a:lnTo>
                  <a:lnTo>
                    <a:pt x="115570" y="73660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9900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194049" y="1518920"/>
              <a:ext cx="1383030" cy="756920"/>
            </a:xfrm>
            <a:custGeom>
              <a:avLst/>
              <a:gdLst/>
              <a:ahLst/>
              <a:cxnLst/>
              <a:rect l="l" t="t" r="r" b="b"/>
              <a:pathLst>
                <a:path w="1383029" h="756919">
                  <a:moveTo>
                    <a:pt x="0" y="0"/>
                  </a:moveTo>
                  <a:lnTo>
                    <a:pt x="1383029" y="756919"/>
                  </a:lnTo>
                </a:path>
              </a:pathLst>
            </a:custGeom>
            <a:ln w="3175">
              <a:solidFill>
                <a:srgbClr val="990099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555490" y="2241550"/>
              <a:ext cx="114300" cy="83820"/>
            </a:xfrm>
            <a:custGeom>
              <a:avLst/>
              <a:gdLst/>
              <a:ahLst/>
              <a:cxnLst/>
              <a:rect l="l" t="t" r="r" b="b"/>
              <a:pathLst>
                <a:path w="114300" h="83819">
                  <a:moveTo>
                    <a:pt x="35560" y="0"/>
                  </a:moveTo>
                  <a:lnTo>
                    <a:pt x="0" y="63500"/>
                  </a:lnTo>
                  <a:lnTo>
                    <a:pt x="114300" y="83820"/>
                  </a:lnTo>
                  <a:lnTo>
                    <a:pt x="35560" y="0"/>
                  </a:lnTo>
                  <a:close/>
                </a:path>
              </a:pathLst>
            </a:custGeom>
            <a:solidFill>
              <a:srgbClr val="9900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380990" y="1518920"/>
              <a:ext cx="332740" cy="712470"/>
            </a:xfrm>
            <a:custGeom>
              <a:avLst/>
              <a:gdLst/>
              <a:ahLst/>
              <a:cxnLst/>
              <a:rect l="l" t="t" r="r" b="b"/>
              <a:pathLst>
                <a:path w="332739" h="712469">
                  <a:moveTo>
                    <a:pt x="332739" y="0"/>
                  </a:moveTo>
                  <a:lnTo>
                    <a:pt x="0" y="712469"/>
                  </a:lnTo>
                </a:path>
              </a:pathLst>
            </a:custGeom>
            <a:ln w="3175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36540" y="2212340"/>
              <a:ext cx="80010" cy="114300"/>
            </a:xfrm>
            <a:custGeom>
              <a:avLst/>
              <a:gdLst/>
              <a:ahLst/>
              <a:cxnLst/>
              <a:rect l="l" t="t" r="r" b="b"/>
              <a:pathLst>
                <a:path w="80010" h="114300">
                  <a:moveTo>
                    <a:pt x="13970" y="0"/>
                  </a:moveTo>
                  <a:lnTo>
                    <a:pt x="0" y="114300"/>
                  </a:lnTo>
                  <a:lnTo>
                    <a:pt x="80010" y="30480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215890" y="1518920"/>
              <a:ext cx="497840" cy="721360"/>
            </a:xfrm>
            <a:custGeom>
              <a:avLst/>
              <a:gdLst/>
              <a:ahLst/>
              <a:cxnLst/>
              <a:rect l="l" t="t" r="r" b="b"/>
              <a:pathLst>
                <a:path w="497839" h="721360">
                  <a:moveTo>
                    <a:pt x="497839" y="0"/>
                  </a:moveTo>
                  <a:lnTo>
                    <a:pt x="0" y="721359"/>
                  </a:lnTo>
                </a:path>
              </a:pathLst>
            </a:custGeom>
            <a:ln w="3175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156199" y="2214880"/>
              <a:ext cx="92710" cy="111760"/>
            </a:xfrm>
            <a:custGeom>
              <a:avLst/>
              <a:gdLst/>
              <a:ahLst/>
              <a:cxnLst/>
              <a:rect l="l" t="t" r="r" b="b"/>
              <a:pathLst>
                <a:path w="92710" h="111760">
                  <a:moveTo>
                    <a:pt x="33020" y="0"/>
                  </a:moveTo>
                  <a:lnTo>
                    <a:pt x="0" y="111760"/>
                  </a:lnTo>
                  <a:lnTo>
                    <a:pt x="92710" y="41910"/>
                  </a:lnTo>
                  <a:lnTo>
                    <a:pt x="33020" y="0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046979" y="1518920"/>
              <a:ext cx="666750" cy="730250"/>
            </a:xfrm>
            <a:custGeom>
              <a:avLst/>
              <a:gdLst/>
              <a:ahLst/>
              <a:cxnLst/>
              <a:rect l="l" t="t" r="r" b="b"/>
              <a:pathLst>
                <a:path w="666750" h="730250">
                  <a:moveTo>
                    <a:pt x="666750" y="0"/>
                  </a:moveTo>
                  <a:lnTo>
                    <a:pt x="0" y="730250"/>
                  </a:lnTo>
                </a:path>
              </a:pathLst>
            </a:custGeom>
            <a:ln w="3175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975860" y="2219960"/>
              <a:ext cx="101600" cy="105410"/>
            </a:xfrm>
            <a:custGeom>
              <a:avLst/>
              <a:gdLst/>
              <a:ahLst/>
              <a:cxnLst/>
              <a:rect l="l" t="t" r="r" b="b"/>
              <a:pathLst>
                <a:path w="101600" h="105410">
                  <a:moveTo>
                    <a:pt x="46989" y="0"/>
                  </a:moveTo>
                  <a:lnTo>
                    <a:pt x="0" y="105410"/>
                  </a:lnTo>
                  <a:lnTo>
                    <a:pt x="101600" y="4952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839970" y="1518920"/>
              <a:ext cx="875030" cy="740410"/>
            </a:xfrm>
            <a:custGeom>
              <a:avLst/>
              <a:gdLst/>
              <a:ahLst/>
              <a:cxnLst/>
              <a:rect l="l" t="t" r="r" b="b"/>
              <a:pathLst>
                <a:path w="875029" h="740410">
                  <a:moveTo>
                    <a:pt x="875029" y="0"/>
                  </a:moveTo>
                  <a:lnTo>
                    <a:pt x="0" y="740409"/>
                  </a:lnTo>
                </a:path>
              </a:pathLst>
            </a:custGeom>
            <a:ln w="3175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761229" y="2227580"/>
              <a:ext cx="106680" cy="99060"/>
            </a:xfrm>
            <a:custGeom>
              <a:avLst/>
              <a:gdLst/>
              <a:ahLst/>
              <a:cxnLst/>
              <a:rect l="l" t="t" r="r" b="b"/>
              <a:pathLst>
                <a:path w="106679" h="99060">
                  <a:moveTo>
                    <a:pt x="59690" y="0"/>
                  </a:moveTo>
                  <a:lnTo>
                    <a:pt x="0" y="99060"/>
                  </a:lnTo>
                  <a:lnTo>
                    <a:pt x="106680" y="55880"/>
                  </a:lnTo>
                  <a:lnTo>
                    <a:pt x="59690" y="0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575810" y="1518920"/>
              <a:ext cx="1139190" cy="750570"/>
            </a:xfrm>
            <a:custGeom>
              <a:avLst/>
              <a:gdLst/>
              <a:ahLst/>
              <a:cxnLst/>
              <a:rect l="l" t="t" r="r" b="b"/>
              <a:pathLst>
                <a:path w="1139189" h="750569">
                  <a:moveTo>
                    <a:pt x="1139189" y="0"/>
                  </a:moveTo>
                  <a:lnTo>
                    <a:pt x="0" y="750569"/>
                  </a:lnTo>
                </a:path>
              </a:pathLst>
            </a:custGeom>
            <a:ln w="3175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489449" y="2236470"/>
              <a:ext cx="110489" cy="90170"/>
            </a:xfrm>
            <a:custGeom>
              <a:avLst/>
              <a:gdLst/>
              <a:ahLst/>
              <a:cxnLst/>
              <a:rect l="l" t="t" r="r" b="b"/>
              <a:pathLst>
                <a:path w="110489" h="90169">
                  <a:moveTo>
                    <a:pt x="71120" y="0"/>
                  </a:moveTo>
                  <a:lnTo>
                    <a:pt x="0" y="90169"/>
                  </a:lnTo>
                  <a:lnTo>
                    <a:pt x="110489" y="60959"/>
                  </a:lnTo>
                  <a:lnTo>
                    <a:pt x="71120" y="0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615690" y="1518920"/>
              <a:ext cx="2099310" cy="772160"/>
            </a:xfrm>
            <a:custGeom>
              <a:avLst/>
              <a:gdLst/>
              <a:ahLst/>
              <a:cxnLst/>
              <a:rect l="l" t="t" r="r" b="b"/>
              <a:pathLst>
                <a:path w="2099310" h="772160">
                  <a:moveTo>
                    <a:pt x="2099310" y="0"/>
                  </a:moveTo>
                  <a:lnTo>
                    <a:pt x="0" y="772159"/>
                  </a:lnTo>
                </a:path>
              </a:pathLst>
            </a:custGeom>
            <a:ln w="3175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516630" y="2254250"/>
              <a:ext cx="115570" cy="72390"/>
            </a:xfrm>
            <a:custGeom>
              <a:avLst/>
              <a:gdLst/>
              <a:ahLst/>
              <a:cxnLst/>
              <a:rect l="l" t="t" r="r" b="b"/>
              <a:pathLst>
                <a:path w="115570" h="72389">
                  <a:moveTo>
                    <a:pt x="90170" y="0"/>
                  </a:moveTo>
                  <a:lnTo>
                    <a:pt x="0" y="72389"/>
                  </a:lnTo>
                  <a:lnTo>
                    <a:pt x="115570" y="6857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136650" y="1518920"/>
              <a:ext cx="4579620" cy="789940"/>
            </a:xfrm>
            <a:custGeom>
              <a:avLst/>
              <a:gdLst/>
              <a:ahLst/>
              <a:cxnLst/>
              <a:rect l="l" t="t" r="r" b="b"/>
              <a:pathLst>
                <a:path w="4579620" h="789939">
                  <a:moveTo>
                    <a:pt x="4579620" y="0"/>
                  </a:moveTo>
                  <a:lnTo>
                    <a:pt x="0" y="789939"/>
                  </a:lnTo>
                </a:path>
              </a:pathLst>
            </a:custGeom>
            <a:ln w="3175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032510" y="2272030"/>
              <a:ext cx="114300" cy="72390"/>
            </a:xfrm>
            <a:custGeom>
              <a:avLst/>
              <a:gdLst/>
              <a:ahLst/>
              <a:cxnLst/>
              <a:rect l="l" t="t" r="r" b="b"/>
              <a:pathLst>
                <a:path w="114300" h="72389">
                  <a:moveTo>
                    <a:pt x="101600" y="0"/>
                  </a:moveTo>
                  <a:lnTo>
                    <a:pt x="0" y="54610"/>
                  </a:lnTo>
                  <a:lnTo>
                    <a:pt x="114300" y="72390"/>
                  </a:lnTo>
                  <a:lnTo>
                    <a:pt x="101600" y="0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316989" y="1526540"/>
              <a:ext cx="4399280" cy="788670"/>
            </a:xfrm>
            <a:custGeom>
              <a:avLst/>
              <a:gdLst/>
              <a:ahLst/>
              <a:cxnLst/>
              <a:rect l="l" t="t" r="r" b="b"/>
              <a:pathLst>
                <a:path w="4399280" h="788669">
                  <a:moveTo>
                    <a:pt x="4399280" y="0"/>
                  </a:moveTo>
                  <a:lnTo>
                    <a:pt x="0" y="788670"/>
                  </a:lnTo>
                </a:path>
              </a:pathLst>
            </a:custGeom>
            <a:ln w="3175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214120" y="2278380"/>
              <a:ext cx="114300" cy="72390"/>
            </a:xfrm>
            <a:custGeom>
              <a:avLst/>
              <a:gdLst/>
              <a:ahLst/>
              <a:cxnLst/>
              <a:rect l="l" t="t" r="r" b="b"/>
              <a:pathLst>
                <a:path w="114300" h="72389">
                  <a:moveTo>
                    <a:pt x="100330" y="0"/>
                  </a:moveTo>
                  <a:lnTo>
                    <a:pt x="0" y="55880"/>
                  </a:lnTo>
                  <a:lnTo>
                    <a:pt x="114300" y="72390"/>
                  </a:lnTo>
                  <a:lnTo>
                    <a:pt x="100330" y="0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8" name="object 128"/>
            <p:cNvSpPr/>
            <p:nvPr/>
          </p:nvSpPr>
          <p:spPr>
            <a:xfrm>
              <a:off x="956310" y="1527810"/>
              <a:ext cx="4759960" cy="781050"/>
            </a:xfrm>
            <a:custGeom>
              <a:avLst/>
              <a:gdLst/>
              <a:ahLst/>
              <a:cxnLst/>
              <a:rect l="l" t="t" r="r" b="b"/>
              <a:pathLst>
                <a:path w="4759960" h="781050">
                  <a:moveTo>
                    <a:pt x="4759960" y="0"/>
                  </a:moveTo>
                  <a:lnTo>
                    <a:pt x="0" y="781050"/>
                  </a:lnTo>
                </a:path>
              </a:pathLst>
            </a:custGeom>
            <a:ln w="3175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52170" y="2272030"/>
              <a:ext cx="114300" cy="72390"/>
            </a:xfrm>
            <a:custGeom>
              <a:avLst/>
              <a:gdLst/>
              <a:ahLst/>
              <a:cxnLst/>
              <a:rect l="l" t="t" r="r" b="b"/>
              <a:pathLst>
                <a:path w="114300" h="72389">
                  <a:moveTo>
                    <a:pt x="102870" y="0"/>
                  </a:moveTo>
                  <a:lnTo>
                    <a:pt x="0" y="53340"/>
                  </a:lnTo>
                  <a:lnTo>
                    <a:pt x="114300" y="72390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177289" y="3261360"/>
              <a:ext cx="3812540" cy="274320"/>
            </a:xfrm>
            <a:custGeom>
              <a:avLst/>
              <a:gdLst/>
              <a:ahLst/>
              <a:cxnLst/>
              <a:rect l="l" t="t" r="r" b="b"/>
              <a:pathLst>
                <a:path w="3812540" h="274320">
                  <a:moveTo>
                    <a:pt x="0" y="274319"/>
                  </a:moveTo>
                  <a:lnTo>
                    <a:pt x="0" y="0"/>
                  </a:lnTo>
                  <a:lnTo>
                    <a:pt x="3812540" y="0"/>
                  </a:lnTo>
                  <a:lnTo>
                    <a:pt x="3812540" y="274319"/>
                  </a:lnTo>
                  <a:lnTo>
                    <a:pt x="0" y="274319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177289" y="3261360"/>
              <a:ext cx="3812540" cy="274320"/>
            </a:xfrm>
            <a:custGeom>
              <a:avLst/>
              <a:gdLst/>
              <a:ahLst/>
              <a:cxnLst/>
              <a:rect l="l" t="t" r="r" b="b"/>
              <a:pathLst>
                <a:path w="3812540" h="274320">
                  <a:moveTo>
                    <a:pt x="0" y="274319"/>
                  </a:moveTo>
                  <a:lnTo>
                    <a:pt x="0" y="0"/>
                  </a:lnTo>
                  <a:lnTo>
                    <a:pt x="3812540" y="0"/>
                  </a:lnTo>
                  <a:lnTo>
                    <a:pt x="3812540" y="274319"/>
                  </a:lnTo>
                  <a:lnTo>
                    <a:pt x="0" y="274319"/>
                  </a:lnTo>
                  <a:close/>
                </a:path>
              </a:pathLst>
            </a:custGeom>
            <a:ln w="18329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168120" y="3252203"/>
              <a:ext cx="3830954" cy="292735"/>
            </a:xfrm>
            <a:custGeom>
              <a:avLst/>
              <a:gdLst/>
              <a:ahLst/>
              <a:cxnLst/>
              <a:rect l="l" t="t" r="r" b="b"/>
              <a:pathLst>
                <a:path w="3830954" h="292735">
                  <a:moveTo>
                    <a:pt x="18326" y="9156"/>
                  </a:moveTo>
                  <a:lnTo>
                    <a:pt x="15646" y="2679"/>
                  </a:lnTo>
                  <a:lnTo>
                    <a:pt x="9169" y="0"/>
                  </a:lnTo>
                  <a:lnTo>
                    <a:pt x="2679" y="2679"/>
                  </a:lnTo>
                  <a:lnTo>
                    <a:pt x="0" y="9156"/>
                  </a:lnTo>
                  <a:lnTo>
                    <a:pt x="2679" y="15646"/>
                  </a:lnTo>
                  <a:lnTo>
                    <a:pt x="9169" y="18326"/>
                  </a:lnTo>
                  <a:lnTo>
                    <a:pt x="15646" y="15646"/>
                  </a:lnTo>
                  <a:lnTo>
                    <a:pt x="18326" y="9156"/>
                  </a:lnTo>
                  <a:close/>
                </a:path>
                <a:path w="3830954" h="292735">
                  <a:moveTo>
                    <a:pt x="3830866" y="283476"/>
                  </a:moveTo>
                  <a:lnTo>
                    <a:pt x="3828186" y="276999"/>
                  </a:lnTo>
                  <a:lnTo>
                    <a:pt x="3821709" y="274320"/>
                  </a:lnTo>
                  <a:lnTo>
                    <a:pt x="3815219" y="276999"/>
                  </a:lnTo>
                  <a:lnTo>
                    <a:pt x="3812540" y="283476"/>
                  </a:lnTo>
                  <a:lnTo>
                    <a:pt x="3815219" y="289966"/>
                  </a:lnTo>
                  <a:lnTo>
                    <a:pt x="3821709" y="292646"/>
                  </a:lnTo>
                  <a:lnTo>
                    <a:pt x="3828186" y="289966"/>
                  </a:lnTo>
                  <a:lnTo>
                    <a:pt x="3830866" y="283476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177289" y="3261360"/>
              <a:ext cx="3812540" cy="0"/>
            </a:xfrm>
            <a:custGeom>
              <a:avLst/>
              <a:gdLst/>
              <a:ahLst/>
              <a:cxnLst/>
              <a:rect l="l" t="t" r="r" b="b"/>
              <a:pathLst>
                <a:path w="3812540">
                  <a:moveTo>
                    <a:pt x="0" y="0"/>
                  </a:moveTo>
                  <a:lnTo>
                    <a:pt x="3812540" y="0"/>
                  </a:lnTo>
                  <a:lnTo>
                    <a:pt x="0" y="0"/>
                  </a:lnTo>
                  <a:close/>
                </a:path>
              </a:pathLst>
            </a:custGeom>
            <a:ln w="18329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168120" y="3252203"/>
              <a:ext cx="3830954" cy="292735"/>
            </a:xfrm>
            <a:custGeom>
              <a:avLst/>
              <a:gdLst/>
              <a:ahLst/>
              <a:cxnLst/>
              <a:rect l="l" t="t" r="r" b="b"/>
              <a:pathLst>
                <a:path w="3830954" h="292735">
                  <a:moveTo>
                    <a:pt x="18326" y="9156"/>
                  </a:moveTo>
                  <a:lnTo>
                    <a:pt x="15646" y="2679"/>
                  </a:lnTo>
                  <a:lnTo>
                    <a:pt x="9169" y="0"/>
                  </a:lnTo>
                  <a:lnTo>
                    <a:pt x="2679" y="2679"/>
                  </a:lnTo>
                  <a:lnTo>
                    <a:pt x="0" y="9156"/>
                  </a:lnTo>
                  <a:lnTo>
                    <a:pt x="2679" y="15646"/>
                  </a:lnTo>
                  <a:lnTo>
                    <a:pt x="9169" y="18326"/>
                  </a:lnTo>
                  <a:lnTo>
                    <a:pt x="15646" y="15646"/>
                  </a:lnTo>
                  <a:lnTo>
                    <a:pt x="18326" y="9156"/>
                  </a:lnTo>
                  <a:close/>
                </a:path>
                <a:path w="3830954" h="292735">
                  <a:moveTo>
                    <a:pt x="3830866" y="283476"/>
                  </a:moveTo>
                  <a:lnTo>
                    <a:pt x="3828186" y="276999"/>
                  </a:lnTo>
                  <a:lnTo>
                    <a:pt x="3821709" y="274320"/>
                  </a:lnTo>
                  <a:lnTo>
                    <a:pt x="3815219" y="276999"/>
                  </a:lnTo>
                  <a:lnTo>
                    <a:pt x="3812540" y="283476"/>
                  </a:lnTo>
                  <a:lnTo>
                    <a:pt x="3815219" y="289966"/>
                  </a:lnTo>
                  <a:lnTo>
                    <a:pt x="3821709" y="292646"/>
                  </a:lnTo>
                  <a:lnTo>
                    <a:pt x="3828186" y="289966"/>
                  </a:lnTo>
                  <a:lnTo>
                    <a:pt x="3830866" y="283476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5" name="object 135"/>
            <p:cNvSpPr/>
            <p:nvPr/>
          </p:nvSpPr>
          <p:spPr>
            <a:xfrm>
              <a:off x="4989829" y="3261360"/>
              <a:ext cx="0" cy="274320"/>
            </a:xfrm>
            <a:custGeom>
              <a:avLst/>
              <a:gdLst/>
              <a:ahLst/>
              <a:cxnLst/>
              <a:rect l="l" t="t" r="r" b="b"/>
              <a:pathLst>
                <a:path h="274320">
                  <a:moveTo>
                    <a:pt x="0" y="274319"/>
                  </a:moveTo>
                  <a:lnTo>
                    <a:pt x="0" y="0"/>
                  </a:lnTo>
                  <a:lnTo>
                    <a:pt x="0" y="274319"/>
                  </a:lnTo>
                  <a:close/>
                </a:path>
              </a:pathLst>
            </a:custGeom>
            <a:ln w="18329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168120" y="3252203"/>
              <a:ext cx="3830954" cy="292735"/>
            </a:xfrm>
            <a:custGeom>
              <a:avLst/>
              <a:gdLst/>
              <a:ahLst/>
              <a:cxnLst/>
              <a:rect l="l" t="t" r="r" b="b"/>
              <a:pathLst>
                <a:path w="3830954" h="292735">
                  <a:moveTo>
                    <a:pt x="18326" y="9156"/>
                  </a:moveTo>
                  <a:lnTo>
                    <a:pt x="15646" y="2679"/>
                  </a:lnTo>
                  <a:lnTo>
                    <a:pt x="9169" y="0"/>
                  </a:lnTo>
                  <a:lnTo>
                    <a:pt x="2679" y="2679"/>
                  </a:lnTo>
                  <a:lnTo>
                    <a:pt x="0" y="9156"/>
                  </a:lnTo>
                  <a:lnTo>
                    <a:pt x="2679" y="15646"/>
                  </a:lnTo>
                  <a:lnTo>
                    <a:pt x="9169" y="18326"/>
                  </a:lnTo>
                  <a:lnTo>
                    <a:pt x="15646" y="15646"/>
                  </a:lnTo>
                  <a:lnTo>
                    <a:pt x="18326" y="9156"/>
                  </a:lnTo>
                  <a:close/>
                </a:path>
                <a:path w="3830954" h="292735">
                  <a:moveTo>
                    <a:pt x="3830866" y="283476"/>
                  </a:moveTo>
                  <a:lnTo>
                    <a:pt x="3828186" y="276999"/>
                  </a:lnTo>
                  <a:lnTo>
                    <a:pt x="3821709" y="274320"/>
                  </a:lnTo>
                  <a:lnTo>
                    <a:pt x="3815219" y="276999"/>
                  </a:lnTo>
                  <a:lnTo>
                    <a:pt x="3812540" y="283476"/>
                  </a:lnTo>
                  <a:lnTo>
                    <a:pt x="3815219" y="289966"/>
                  </a:lnTo>
                  <a:lnTo>
                    <a:pt x="3821709" y="292646"/>
                  </a:lnTo>
                  <a:lnTo>
                    <a:pt x="3828186" y="289966"/>
                  </a:lnTo>
                  <a:lnTo>
                    <a:pt x="3830866" y="283476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37" name="object 1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985260" y="3333750"/>
              <a:ext cx="91439" cy="92710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344670" y="3335020"/>
              <a:ext cx="92709" cy="91439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705349" y="3335020"/>
              <a:ext cx="91439" cy="91439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905759" y="3335020"/>
              <a:ext cx="91439" cy="91439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265170" y="3335020"/>
              <a:ext cx="92709" cy="91439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625849" y="3335020"/>
              <a:ext cx="91439" cy="92709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824989" y="3335020"/>
              <a:ext cx="91440" cy="91439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185670" y="3335020"/>
              <a:ext cx="91440" cy="91439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546349" y="3335020"/>
              <a:ext cx="91439" cy="92709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66850" y="3336289"/>
              <a:ext cx="91440" cy="91439"/>
            </a:xfrm>
            <a:prstGeom prst="rect">
              <a:avLst/>
            </a:prstGeom>
          </p:spPr>
        </p:pic>
        <p:sp>
          <p:nvSpPr>
            <p:cNvPr id="147" name="object 147"/>
            <p:cNvSpPr/>
            <p:nvPr/>
          </p:nvSpPr>
          <p:spPr>
            <a:xfrm>
              <a:off x="4814570" y="2418080"/>
              <a:ext cx="139700" cy="814069"/>
            </a:xfrm>
            <a:custGeom>
              <a:avLst/>
              <a:gdLst/>
              <a:ahLst/>
              <a:cxnLst/>
              <a:rect l="l" t="t" r="r" b="b"/>
              <a:pathLst>
                <a:path w="139700" h="814069">
                  <a:moveTo>
                    <a:pt x="139700" y="0"/>
                  </a:moveTo>
                  <a:lnTo>
                    <a:pt x="0" y="814070"/>
                  </a:lnTo>
                </a:path>
              </a:pathLst>
            </a:custGeom>
            <a:ln w="3175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779010" y="3220720"/>
              <a:ext cx="72390" cy="114300"/>
            </a:xfrm>
            <a:custGeom>
              <a:avLst/>
              <a:gdLst/>
              <a:ahLst/>
              <a:cxnLst/>
              <a:rect l="l" t="t" r="r" b="b"/>
              <a:pathLst>
                <a:path w="72389" h="114300">
                  <a:moveTo>
                    <a:pt x="0" y="0"/>
                  </a:moveTo>
                  <a:lnTo>
                    <a:pt x="17779" y="114300"/>
                  </a:lnTo>
                  <a:lnTo>
                    <a:pt x="72389" y="1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486910" y="2418080"/>
              <a:ext cx="459740" cy="825500"/>
            </a:xfrm>
            <a:custGeom>
              <a:avLst/>
              <a:gdLst/>
              <a:ahLst/>
              <a:cxnLst/>
              <a:rect l="l" t="t" r="r" b="b"/>
              <a:pathLst>
                <a:path w="459739" h="825500">
                  <a:moveTo>
                    <a:pt x="459739" y="0"/>
                  </a:moveTo>
                  <a:lnTo>
                    <a:pt x="0" y="825500"/>
                  </a:lnTo>
                </a:path>
              </a:pathLst>
            </a:custGeom>
            <a:ln w="3175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436110" y="3220720"/>
              <a:ext cx="86360" cy="114300"/>
            </a:xfrm>
            <a:custGeom>
              <a:avLst/>
              <a:gdLst/>
              <a:ahLst/>
              <a:cxnLst/>
              <a:rect l="l" t="t" r="r" b="b"/>
              <a:pathLst>
                <a:path w="86360" h="114300">
                  <a:moveTo>
                    <a:pt x="21589" y="0"/>
                  </a:moveTo>
                  <a:lnTo>
                    <a:pt x="0" y="114300"/>
                  </a:lnTo>
                  <a:lnTo>
                    <a:pt x="86360" y="35559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147820" y="2418080"/>
              <a:ext cx="798830" cy="840740"/>
            </a:xfrm>
            <a:custGeom>
              <a:avLst/>
              <a:gdLst/>
              <a:ahLst/>
              <a:cxnLst/>
              <a:rect l="l" t="t" r="r" b="b"/>
              <a:pathLst>
                <a:path w="798829" h="840739">
                  <a:moveTo>
                    <a:pt x="798829" y="0"/>
                  </a:moveTo>
                  <a:lnTo>
                    <a:pt x="0" y="840740"/>
                  </a:lnTo>
                </a:path>
              </a:pathLst>
            </a:custGeom>
            <a:ln w="3175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076699" y="3229610"/>
              <a:ext cx="101600" cy="104139"/>
            </a:xfrm>
            <a:custGeom>
              <a:avLst/>
              <a:gdLst/>
              <a:ahLst/>
              <a:cxnLst/>
              <a:rect l="l" t="t" r="r" b="b"/>
              <a:pathLst>
                <a:path w="101600" h="104139">
                  <a:moveTo>
                    <a:pt x="48260" y="0"/>
                  </a:moveTo>
                  <a:lnTo>
                    <a:pt x="0" y="104139"/>
                  </a:lnTo>
                  <a:lnTo>
                    <a:pt x="101600" y="50800"/>
                  </a:lnTo>
                  <a:lnTo>
                    <a:pt x="4826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801110" y="2418080"/>
              <a:ext cx="1145540" cy="854710"/>
            </a:xfrm>
            <a:custGeom>
              <a:avLst/>
              <a:gdLst/>
              <a:ahLst/>
              <a:cxnLst/>
              <a:rect l="l" t="t" r="r" b="b"/>
              <a:pathLst>
                <a:path w="1145539" h="854710">
                  <a:moveTo>
                    <a:pt x="1145539" y="0"/>
                  </a:moveTo>
                  <a:lnTo>
                    <a:pt x="0" y="854710"/>
                  </a:lnTo>
                </a:path>
              </a:pathLst>
            </a:custGeom>
            <a:ln w="3175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717290" y="3241039"/>
              <a:ext cx="110489" cy="93980"/>
            </a:xfrm>
            <a:custGeom>
              <a:avLst/>
              <a:gdLst/>
              <a:ahLst/>
              <a:cxnLst/>
              <a:rect l="l" t="t" r="r" b="b"/>
              <a:pathLst>
                <a:path w="110489" h="93979">
                  <a:moveTo>
                    <a:pt x="66039" y="0"/>
                  </a:moveTo>
                  <a:lnTo>
                    <a:pt x="0" y="93980"/>
                  </a:lnTo>
                  <a:lnTo>
                    <a:pt x="110489" y="58420"/>
                  </a:lnTo>
                  <a:lnTo>
                    <a:pt x="66039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016759" y="2418080"/>
              <a:ext cx="2929890" cy="886460"/>
            </a:xfrm>
            <a:custGeom>
              <a:avLst/>
              <a:gdLst/>
              <a:ahLst/>
              <a:cxnLst/>
              <a:rect l="l" t="t" r="r" b="b"/>
              <a:pathLst>
                <a:path w="2929890" h="886460">
                  <a:moveTo>
                    <a:pt x="2929890" y="0"/>
                  </a:moveTo>
                  <a:lnTo>
                    <a:pt x="0" y="886460"/>
                  </a:lnTo>
                </a:path>
              </a:pathLst>
            </a:custGeom>
            <a:ln w="3175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916430" y="3267710"/>
              <a:ext cx="115570" cy="69850"/>
            </a:xfrm>
            <a:custGeom>
              <a:avLst/>
              <a:gdLst/>
              <a:ahLst/>
              <a:cxnLst/>
              <a:rect l="l" t="t" r="r" b="b"/>
              <a:pathLst>
                <a:path w="115569" h="69850">
                  <a:moveTo>
                    <a:pt x="93980" y="0"/>
                  </a:moveTo>
                  <a:lnTo>
                    <a:pt x="0" y="67310"/>
                  </a:lnTo>
                  <a:lnTo>
                    <a:pt x="115569" y="69850"/>
                  </a:lnTo>
                  <a:lnTo>
                    <a:pt x="9398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658620" y="2420620"/>
              <a:ext cx="3289300" cy="887730"/>
            </a:xfrm>
            <a:custGeom>
              <a:avLst/>
              <a:gdLst/>
              <a:ahLst/>
              <a:cxnLst/>
              <a:rect l="l" t="t" r="r" b="b"/>
              <a:pathLst>
                <a:path w="3289300" h="887729">
                  <a:moveTo>
                    <a:pt x="3289300" y="0"/>
                  </a:moveTo>
                  <a:lnTo>
                    <a:pt x="0" y="887729"/>
                  </a:lnTo>
                </a:path>
              </a:pathLst>
            </a:custGeom>
            <a:ln w="3175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558289" y="3271520"/>
              <a:ext cx="114300" cy="71120"/>
            </a:xfrm>
            <a:custGeom>
              <a:avLst/>
              <a:gdLst/>
              <a:ahLst/>
              <a:cxnLst/>
              <a:rect l="l" t="t" r="r" b="b"/>
              <a:pathLst>
                <a:path w="114300" h="71120">
                  <a:moveTo>
                    <a:pt x="96520" y="0"/>
                  </a:moveTo>
                  <a:lnTo>
                    <a:pt x="0" y="64769"/>
                  </a:lnTo>
                  <a:lnTo>
                    <a:pt x="114299" y="71119"/>
                  </a:lnTo>
                  <a:lnTo>
                    <a:pt x="9652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130040" y="2418080"/>
              <a:ext cx="605790" cy="833119"/>
            </a:xfrm>
            <a:custGeom>
              <a:avLst/>
              <a:gdLst/>
              <a:ahLst/>
              <a:cxnLst/>
              <a:rect l="l" t="t" r="r" b="b"/>
              <a:pathLst>
                <a:path w="605789" h="833120">
                  <a:moveTo>
                    <a:pt x="0" y="0"/>
                  </a:moveTo>
                  <a:lnTo>
                    <a:pt x="605789" y="833120"/>
                  </a:lnTo>
                </a:path>
              </a:pathLst>
            </a:custGeom>
            <a:ln w="3175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702810" y="3225800"/>
              <a:ext cx="93980" cy="110489"/>
            </a:xfrm>
            <a:custGeom>
              <a:avLst/>
              <a:gdLst/>
              <a:ahLst/>
              <a:cxnLst/>
              <a:rect l="l" t="t" r="r" b="b"/>
              <a:pathLst>
                <a:path w="93979" h="110489">
                  <a:moveTo>
                    <a:pt x="59689" y="0"/>
                  </a:moveTo>
                  <a:lnTo>
                    <a:pt x="0" y="43179"/>
                  </a:lnTo>
                  <a:lnTo>
                    <a:pt x="93979" y="110489"/>
                  </a:lnTo>
                  <a:lnTo>
                    <a:pt x="59689" y="0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130040" y="2418080"/>
              <a:ext cx="273050" cy="817880"/>
            </a:xfrm>
            <a:custGeom>
              <a:avLst/>
              <a:gdLst/>
              <a:ahLst/>
              <a:cxnLst/>
              <a:rect l="l" t="t" r="r" b="b"/>
              <a:pathLst>
                <a:path w="273050" h="817880">
                  <a:moveTo>
                    <a:pt x="0" y="0"/>
                  </a:moveTo>
                  <a:lnTo>
                    <a:pt x="273050" y="817880"/>
                  </a:lnTo>
                </a:path>
              </a:pathLst>
            </a:custGeom>
            <a:ln w="3175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367529" y="3220720"/>
              <a:ext cx="68580" cy="115570"/>
            </a:xfrm>
            <a:custGeom>
              <a:avLst/>
              <a:gdLst/>
              <a:ahLst/>
              <a:cxnLst/>
              <a:rect l="l" t="t" r="r" b="b"/>
              <a:pathLst>
                <a:path w="68579" h="115570">
                  <a:moveTo>
                    <a:pt x="68580" y="0"/>
                  </a:moveTo>
                  <a:lnTo>
                    <a:pt x="0" y="22859"/>
                  </a:lnTo>
                  <a:lnTo>
                    <a:pt x="68580" y="115569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081779" y="2418080"/>
              <a:ext cx="48260" cy="811530"/>
            </a:xfrm>
            <a:custGeom>
              <a:avLst/>
              <a:gdLst/>
              <a:ahLst/>
              <a:cxnLst/>
              <a:rect l="l" t="t" r="r" b="b"/>
              <a:pathLst>
                <a:path w="48260" h="811530">
                  <a:moveTo>
                    <a:pt x="48260" y="0"/>
                  </a:moveTo>
                  <a:lnTo>
                    <a:pt x="0" y="811530"/>
                  </a:lnTo>
                </a:path>
              </a:pathLst>
            </a:custGeom>
            <a:ln w="3175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046220" y="3223260"/>
              <a:ext cx="72390" cy="110489"/>
            </a:xfrm>
            <a:custGeom>
              <a:avLst/>
              <a:gdLst/>
              <a:ahLst/>
              <a:cxnLst/>
              <a:rect l="l" t="t" r="r" b="b"/>
              <a:pathLst>
                <a:path w="72389" h="110489">
                  <a:moveTo>
                    <a:pt x="0" y="0"/>
                  </a:moveTo>
                  <a:lnTo>
                    <a:pt x="30479" y="110489"/>
                  </a:lnTo>
                  <a:lnTo>
                    <a:pt x="72389" y="3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759199" y="2418080"/>
              <a:ext cx="355600" cy="820419"/>
            </a:xfrm>
            <a:custGeom>
              <a:avLst/>
              <a:gdLst/>
              <a:ahLst/>
              <a:cxnLst/>
              <a:rect l="l" t="t" r="r" b="b"/>
              <a:pathLst>
                <a:path w="355600" h="820419">
                  <a:moveTo>
                    <a:pt x="355600" y="0"/>
                  </a:moveTo>
                  <a:lnTo>
                    <a:pt x="0" y="820420"/>
                  </a:lnTo>
                </a:path>
              </a:pathLst>
            </a:custGeom>
            <a:ln w="3175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717290" y="3219450"/>
              <a:ext cx="77470" cy="115570"/>
            </a:xfrm>
            <a:custGeom>
              <a:avLst/>
              <a:gdLst/>
              <a:ahLst/>
              <a:cxnLst/>
              <a:rect l="l" t="t" r="r" b="b"/>
              <a:pathLst>
                <a:path w="77470" h="115570">
                  <a:moveTo>
                    <a:pt x="10160" y="0"/>
                  </a:moveTo>
                  <a:lnTo>
                    <a:pt x="0" y="115570"/>
                  </a:lnTo>
                  <a:lnTo>
                    <a:pt x="77470" y="29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7" name="object 167"/>
            <p:cNvSpPr/>
            <p:nvPr/>
          </p:nvSpPr>
          <p:spPr>
            <a:xfrm>
              <a:off x="2371090" y="2418080"/>
              <a:ext cx="1744980" cy="871219"/>
            </a:xfrm>
            <a:custGeom>
              <a:avLst/>
              <a:gdLst/>
              <a:ahLst/>
              <a:cxnLst/>
              <a:rect l="l" t="t" r="r" b="b"/>
              <a:pathLst>
                <a:path w="1744979" h="871220">
                  <a:moveTo>
                    <a:pt x="1744980" y="0"/>
                  </a:moveTo>
                  <a:lnTo>
                    <a:pt x="0" y="871220"/>
                  </a:lnTo>
                </a:path>
              </a:pathLst>
            </a:custGeom>
            <a:ln w="3175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277109" y="3253739"/>
              <a:ext cx="114300" cy="82550"/>
            </a:xfrm>
            <a:custGeom>
              <a:avLst/>
              <a:gdLst/>
              <a:ahLst/>
              <a:cxnLst/>
              <a:rect l="l" t="t" r="r" b="b"/>
              <a:pathLst>
                <a:path w="114300" h="82550">
                  <a:moveTo>
                    <a:pt x="81279" y="0"/>
                  </a:moveTo>
                  <a:lnTo>
                    <a:pt x="0" y="82550"/>
                  </a:lnTo>
                  <a:lnTo>
                    <a:pt x="114300" y="66039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9" name="object 169"/>
            <p:cNvSpPr/>
            <p:nvPr/>
          </p:nvSpPr>
          <p:spPr>
            <a:xfrm>
              <a:off x="2012949" y="2418080"/>
              <a:ext cx="2103120" cy="877569"/>
            </a:xfrm>
            <a:custGeom>
              <a:avLst/>
              <a:gdLst/>
              <a:ahLst/>
              <a:cxnLst/>
              <a:rect l="l" t="t" r="r" b="b"/>
              <a:pathLst>
                <a:path w="2103120" h="877570">
                  <a:moveTo>
                    <a:pt x="2103120" y="0"/>
                  </a:moveTo>
                  <a:lnTo>
                    <a:pt x="0" y="877570"/>
                  </a:lnTo>
                </a:path>
              </a:pathLst>
            </a:custGeom>
            <a:ln w="3175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916430" y="3260089"/>
              <a:ext cx="115570" cy="76200"/>
            </a:xfrm>
            <a:custGeom>
              <a:avLst/>
              <a:gdLst/>
              <a:ahLst/>
              <a:cxnLst/>
              <a:rect l="l" t="t" r="r" b="b"/>
              <a:pathLst>
                <a:path w="115569" h="76200">
                  <a:moveTo>
                    <a:pt x="87630" y="0"/>
                  </a:moveTo>
                  <a:lnTo>
                    <a:pt x="0" y="76200"/>
                  </a:lnTo>
                  <a:lnTo>
                    <a:pt x="115569" y="67310"/>
                  </a:lnTo>
                  <a:lnTo>
                    <a:pt x="87630" y="0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565909" y="2418080"/>
              <a:ext cx="2550160" cy="883919"/>
            </a:xfrm>
            <a:custGeom>
              <a:avLst/>
              <a:gdLst/>
              <a:ahLst/>
              <a:cxnLst/>
              <a:rect l="l" t="t" r="r" b="b"/>
              <a:pathLst>
                <a:path w="2550160" h="883920">
                  <a:moveTo>
                    <a:pt x="2550160" y="0"/>
                  </a:moveTo>
                  <a:lnTo>
                    <a:pt x="0" y="883920"/>
                  </a:lnTo>
                </a:path>
              </a:pathLst>
            </a:custGeom>
            <a:ln w="3175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466850" y="3265170"/>
              <a:ext cx="115570" cy="71120"/>
            </a:xfrm>
            <a:custGeom>
              <a:avLst/>
              <a:gdLst/>
              <a:ahLst/>
              <a:cxnLst/>
              <a:rect l="l" t="t" r="r" b="b"/>
              <a:pathLst>
                <a:path w="115569" h="71120">
                  <a:moveTo>
                    <a:pt x="91440" y="0"/>
                  </a:moveTo>
                  <a:lnTo>
                    <a:pt x="0" y="71119"/>
                  </a:lnTo>
                  <a:lnTo>
                    <a:pt x="115569" y="6857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247139" y="2418080"/>
              <a:ext cx="194310" cy="815340"/>
            </a:xfrm>
            <a:custGeom>
              <a:avLst/>
              <a:gdLst/>
              <a:ahLst/>
              <a:cxnLst/>
              <a:rect l="l" t="t" r="r" b="b"/>
              <a:pathLst>
                <a:path w="194309" h="815339">
                  <a:moveTo>
                    <a:pt x="0" y="0"/>
                  </a:moveTo>
                  <a:lnTo>
                    <a:pt x="194309" y="815340"/>
                  </a:lnTo>
                </a:path>
              </a:pathLst>
            </a:custGeom>
            <a:ln w="3175">
              <a:solidFill>
                <a:srgbClr val="990099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405889" y="3220720"/>
              <a:ext cx="69850" cy="115570"/>
            </a:xfrm>
            <a:custGeom>
              <a:avLst/>
              <a:gdLst/>
              <a:ahLst/>
              <a:cxnLst/>
              <a:rect l="l" t="t" r="r" b="b"/>
              <a:pathLst>
                <a:path w="69850" h="115570">
                  <a:moveTo>
                    <a:pt x="69850" y="0"/>
                  </a:moveTo>
                  <a:lnTo>
                    <a:pt x="0" y="16509"/>
                  </a:lnTo>
                  <a:lnTo>
                    <a:pt x="60959" y="115569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9900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252220" y="2418080"/>
              <a:ext cx="518159" cy="828040"/>
            </a:xfrm>
            <a:custGeom>
              <a:avLst/>
              <a:gdLst/>
              <a:ahLst/>
              <a:cxnLst/>
              <a:rect l="l" t="t" r="r" b="b"/>
              <a:pathLst>
                <a:path w="518160" h="828039">
                  <a:moveTo>
                    <a:pt x="0" y="0"/>
                  </a:moveTo>
                  <a:lnTo>
                    <a:pt x="518160" y="828040"/>
                  </a:lnTo>
                </a:path>
              </a:pathLst>
            </a:custGeom>
            <a:ln w="3175">
              <a:solidFill>
                <a:srgbClr val="990099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736089" y="3221989"/>
              <a:ext cx="88900" cy="113030"/>
            </a:xfrm>
            <a:custGeom>
              <a:avLst/>
              <a:gdLst/>
              <a:ahLst/>
              <a:cxnLst/>
              <a:rect l="l" t="t" r="r" b="b"/>
              <a:pathLst>
                <a:path w="88900" h="113029">
                  <a:moveTo>
                    <a:pt x="62230" y="0"/>
                  </a:moveTo>
                  <a:lnTo>
                    <a:pt x="0" y="39370"/>
                  </a:lnTo>
                  <a:lnTo>
                    <a:pt x="88900" y="113030"/>
                  </a:lnTo>
                  <a:lnTo>
                    <a:pt x="62230" y="0"/>
                  </a:lnTo>
                  <a:close/>
                </a:path>
              </a:pathLst>
            </a:custGeom>
            <a:solidFill>
              <a:srgbClr val="9900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252220" y="2418080"/>
              <a:ext cx="858519" cy="844550"/>
            </a:xfrm>
            <a:custGeom>
              <a:avLst/>
              <a:gdLst/>
              <a:ahLst/>
              <a:cxnLst/>
              <a:rect l="l" t="t" r="r" b="b"/>
              <a:pathLst>
                <a:path w="858519" h="844550">
                  <a:moveTo>
                    <a:pt x="0" y="0"/>
                  </a:moveTo>
                  <a:lnTo>
                    <a:pt x="858519" y="844550"/>
                  </a:lnTo>
                </a:path>
              </a:pathLst>
            </a:custGeom>
            <a:ln w="3175">
              <a:solidFill>
                <a:srgbClr val="990099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8" name="object 178"/>
            <p:cNvSpPr/>
            <p:nvPr/>
          </p:nvSpPr>
          <p:spPr>
            <a:xfrm>
              <a:off x="2081530" y="3233420"/>
              <a:ext cx="104139" cy="102870"/>
            </a:xfrm>
            <a:custGeom>
              <a:avLst/>
              <a:gdLst/>
              <a:ahLst/>
              <a:cxnLst/>
              <a:rect l="l" t="t" r="r" b="b"/>
              <a:pathLst>
                <a:path w="104139" h="102870">
                  <a:moveTo>
                    <a:pt x="52069" y="0"/>
                  </a:moveTo>
                  <a:lnTo>
                    <a:pt x="0" y="52069"/>
                  </a:lnTo>
                  <a:lnTo>
                    <a:pt x="104139" y="102869"/>
                  </a:lnTo>
                  <a:lnTo>
                    <a:pt x="52069" y="0"/>
                  </a:lnTo>
                  <a:close/>
                </a:path>
              </a:pathLst>
            </a:custGeom>
            <a:solidFill>
              <a:srgbClr val="9900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252220" y="2418080"/>
              <a:ext cx="2992120" cy="886460"/>
            </a:xfrm>
            <a:custGeom>
              <a:avLst/>
              <a:gdLst/>
              <a:ahLst/>
              <a:cxnLst/>
              <a:rect l="l" t="t" r="r" b="b"/>
              <a:pathLst>
                <a:path w="2992120" h="886460">
                  <a:moveTo>
                    <a:pt x="0" y="0"/>
                  </a:moveTo>
                  <a:lnTo>
                    <a:pt x="2992120" y="886460"/>
                  </a:lnTo>
                </a:path>
              </a:pathLst>
            </a:custGeom>
            <a:ln w="3175">
              <a:solidFill>
                <a:srgbClr val="990099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229099" y="3267710"/>
              <a:ext cx="115570" cy="71120"/>
            </a:xfrm>
            <a:custGeom>
              <a:avLst/>
              <a:gdLst/>
              <a:ahLst/>
              <a:cxnLst/>
              <a:rect l="l" t="t" r="r" b="b"/>
              <a:pathLst>
                <a:path w="115570" h="71120">
                  <a:moveTo>
                    <a:pt x="21589" y="0"/>
                  </a:moveTo>
                  <a:lnTo>
                    <a:pt x="0" y="71119"/>
                  </a:lnTo>
                  <a:lnTo>
                    <a:pt x="115570" y="66039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9900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252220" y="2420620"/>
              <a:ext cx="3352800" cy="886460"/>
            </a:xfrm>
            <a:custGeom>
              <a:avLst/>
              <a:gdLst/>
              <a:ahLst/>
              <a:cxnLst/>
              <a:rect l="l" t="t" r="r" b="b"/>
              <a:pathLst>
                <a:path w="3352800" h="886460">
                  <a:moveTo>
                    <a:pt x="0" y="0"/>
                  </a:moveTo>
                  <a:lnTo>
                    <a:pt x="3352800" y="886459"/>
                  </a:lnTo>
                </a:path>
              </a:pathLst>
            </a:custGeom>
            <a:ln w="3175">
              <a:solidFill>
                <a:srgbClr val="990099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589779" y="3271520"/>
              <a:ext cx="115570" cy="69850"/>
            </a:xfrm>
            <a:custGeom>
              <a:avLst/>
              <a:gdLst/>
              <a:ahLst/>
              <a:cxnLst/>
              <a:rect l="l" t="t" r="r" b="b"/>
              <a:pathLst>
                <a:path w="115570" h="69850">
                  <a:moveTo>
                    <a:pt x="19050" y="0"/>
                  </a:moveTo>
                  <a:lnTo>
                    <a:pt x="0" y="69850"/>
                  </a:lnTo>
                  <a:lnTo>
                    <a:pt x="115570" y="62229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9900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68630" y="2752090"/>
              <a:ext cx="5247640" cy="0"/>
            </a:xfrm>
            <a:custGeom>
              <a:avLst/>
              <a:gdLst/>
              <a:ahLst/>
              <a:cxnLst/>
              <a:rect l="l" t="t" r="r" b="b"/>
              <a:pathLst>
                <a:path w="5247640">
                  <a:moveTo>
                    <a:pt x="0" y="0"/>
                  </a:moveTo>
                  <a:lnTo>
                    <a:pt x="5247640" y="0"/>
                  </a:lnTo>
                </a:path>
              </a:pathLst>
            </a:custGeom>
            <a:ln w="31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13690" y="2697479"/>
              <a:ext cx="5557520" cy="107950"/>
            </a:xfrm>
            <a:custGeom>
              <a:avLst/>
              <a:gdLst/>
              <a:ahLst/>
              <a:cxnLst/>
              <a:rect l="l" t="t" r="r" b="b"/>
              <a:pathLst>
                <a:path w="5557520" h="107950">
                  <a:moveTo>
                    <a:pt x="161290" y="0"/>
                  </a:moveTo>
                  <a:lnTo>
                    <a:pt x="0" y="54610"/>
                  </a:lnTo>
                  <a:lnTo>
                    <a:pt x="161290" y="107950"/>
                  </a:lnTo>
                  <a:lnTo>
                    <a:pt x="161290" y="0"/>
                  </a:lnTo>
                  <a:close/>
                </a:path>
                <a:path w="5557520" h="107950">
                  <a:moveTo>
                    <a:pt x="5557520" y="54610"/>
                  </a:moveTo>
                  <a:lnTo>
                    <a:pt x="5396230" y="0"/>
                  </a:lnTo>
                  <a:lnTo>
                    <a:pt x="5396230" y="107950"/>
                  </a:lnTo>
                  <a:lnTo>
                    <a:pt x="5557520" y="5461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85" name="object 185"/>
          <p:cNvSpPr txBox="1"/>
          <p:nvPr/>
        </p:nvSpPr>
        <p:spPr>
          <a:xfrm>
            <a:off x="4062805" y="2262563"/>
            <a:ext cx="409175" cy="22105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361" b="1" spc="-18" dirty="0">
                <a:solidFill>
                  <a:srgbClr val="0000CC"/>
                </a:solidFill>
                <a:latin typeface="Liberation Sans"/>
                <a:cs typeface="Liberation Sans"/>
              </a:rPr>
              <a:t>1024</a:t>
            </a:r>
            <a:endParaRPr sz="1361">
              <a:latin typeface="Liberation Sans"/>
              <a:cs typeface="Liberation Sans"/>
            </a:endParaRPr>
          </a:p>
        </p:txBody>
      </p:sp>
      <p:grpSp>
        <p:nvGrpSpPr>
          <p:cNvPr id="186" name="object 186"/>
          <p:cNvGrpSpPr/>
          <p:nvPr/>
        </p:nvGrpSpPr>
        <p:grpSpPr>
          <a:xfrm>
            <a:off x="2563266" y="2742047"/>
            <a:ext cx="3485477" cy="97971"/>
            <a:chOff x="1149350" y="3021329"/>
            <a:chExt cx="3840479" cy="107950"/>
          </a:xfrm>
        </p:grpSpPr>
        <p:sp>
          <p:nvSpPr>
            <p:cNvPr id="187" name="object 187"/>
            <p:cNvSpPr/>
            <p:nvPr/>
          </p:nvSpPr>
          <p:spPr>
            <a:xfrm>
              <a:off x="1304289" y="3075939"/>
              <a:ext cx="3530600" cy="0"/>
            </a:xfrm>
            <a:custGeom>
              <a:avLst/>
              <a:gdLst/>
              <a:ahLst/>
              <a:cxnLst/>
              <a:rect l="l" t="t" r="r" b="b"/>
              <a:pathLst>
                <a:path w="3530600">
                  <a:moveTo>
                    <a:pt x="0" y="0"/>
                  </a:moveTo>
                  <a:lnTo>
                    <a:pt x="3530600" y="0"/>
                  </a:lnTo>
                </a:path>
              </a:pathLst>
            </a:custGeom>
            <a:ln w="31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149350" y="3021329"/>
              <a:ext cx="3840479" cy="107950"/>
            </a:xfrm>
            <a:custGeom>
              <a:avLst/>
              <a:gdLst/>
              <a:ahLst/>
              <a:cxnLst/>
              <a:rect l="l" t="t" r="r" b="b"/>
              <a:pathLst>
                <a:path w="3840479" h="107950">
                  <a:moveTo>
                    <a:pt x="162560" y="0"/>
                  </a:moveTo>
                  <a:lnTo>
                    <a:pt x="0" y="54610"/>
                  </a:lnTo>
                  <a:lnTo>
                    <a:pt x="162560" y="107950"/>
                  </a:lnTo>
                  <a:lnTo>
                    <a:pt x="162560" y="0"/>
                  </a:lnTo>
                  <a:close/>
                </a:path>
                <a:path w="3840479" h="107950">
                  <a:moveTo>
                    <a:pt x="3840480" y="54610"/>
                  </a:moveTo>
                  <a:lnTo>
                    <a:pt x="3679190" y="0"/>
                  </a:lnTo>
                  <a:lnTo>
                    <a:pt x="3679190" y="107950"/>
                  </a:lnTo>
                  <a:lnTo>
                    <a:pt x="3840480" y="5461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89" name="object 189"/>
          <p:cNvSpPr txBox="1"/>
          <p:nvPr/>
        </p:nvSpPr>
        <p:spPr>
          <a:xfrm>
            <a:off x="4176913" y="2753572"/>
            <a:ext cx="216113" cy="22105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361" b="1" spc="-23" dirty="0">
                <a:solidFill>
                  <a:srgbClr val="0000CC"/>
                </a:solidFill>
                <a:latin typeface="Liberation Sans"/>
                <a:cs typeface="Liberation Sans"/>
              </a:rPr>
              <a:t>10</a:t>
            </a:r>
            <a:endParaRPr sz="1361">
              <a:latin typeface="Liberation Sans"/>
              <a:cs typeface="Liberation Sans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1776036" y="2949515"/>
            <a:ext cx="771093" cy="22105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361" b="1" dirty="0">
                <a:solidFill>
                  <a:srgbClr val="000099"/>
                </a:solidFill>
                <a:latin typeface="Liberation Sans"/>
                <a:cs typeface="Liberation Sans"/>
              </a:rPr>
              <a:t>O/P</a:t>
            </a:r>
            <a:r>
              <a:rPr sz="1361" b="1" spc="-27" dirty="0">
                <a:solidFill>
                  <a:srgbClr val="000099"/>
                </a:solidFill>
                <a:latin typeface="Liberation Sans"/>
                <a:cs typeface="Liberation Sans"/>
              </a:rPr>
              <a:t> </a:t>
            </a:r>
            <a:r>
              <a:rPr sz="1361" b="1" spc="-9" dirty="0">
                <a:solidFill>
                  <a:srgbClr val="000099"/>
                </a:solidFill>
                <a:latin typeface="Liberation Sans"/>
                <a:cs typeface="Liberation Sans"/>
              </a:rPr>
              <a:t>layer</a:t>
            </a:r>
            <a:endParaRPr sz="1361">
              <a:latin typeface="Liberation Sans"/>
              <a:cs typeface="Liberation Sans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1874008" y="2263715"/>
            <a:ext cx="1109382" cy="22105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361" b="1" dirty="0">
                <a:solidFill>
                  <a:srgbClr val="0000CC"/>
                </a:solidFill>
                <a:latin typeface="Liberation Sans"/>
                <a:cs typeface="Liberation Sans"/>
              </a:rPr>
              <a:t>Hidden</a:t>
            </a:r>
            <a:r>
              <a:rPr sz="1361" b="1" spc="336" dirty="0">
                <a:solidFill>
                  <a:srgbClr val="0000CC"/>
                </a:solidFill>
                <a:latin typeface="Liberation Sans"/>
                <a:cs typeface="Liberation Sans"/>
              </a:rPr>
              <a:t> </a:t>
            </a:r>
            <a:r>
              <a:rPr sz="1361" b="1" spc="-9" dirty="0">
                <a:solidFill>
                  <a:srgbClr val="0000CC"/>
                </a:solidFill>
                <a:latin typeface="Liberation Sans"/>
                <a:cs typeface="Liberation Sans"/>
              </a:rPr>
              <a:t>layer</a:t>
            </a:r>
            <a:endParaRPr sz="1361">
              <a:latin typeface="Liberation Sans"/>
              <a:cs typeface="Liberation Sans"/>
            </a:endParaRPr>
          </a:p>
        </p:txBody>
      </p:sp>
      <p:grpSp>
        <p:nvGrpSpPr>
          <p:cNvPr id="192" name="object 192"/>
          <p:cNvGrpSpPr/>
          <p:nvPr/>
        </p:nvGrpSpPr>
        <p:grpSpPr>
          <a:xfrm>
            <a:off x="2567876" y="3109152"/>
            <a:ext cx="3486630" cy="708276"/>
            <a:chOff x="1154430" y="3425825"/>
            <a:chExt cx="3841750" cy="780415"/>
          </a:xfrm>
        </p:grpSpPr>
        <p:sp>
          <p:nvSpPr>
            <p:cNvPr id="193" name="object 193"/>
            <p:cNvSpPr/>
            <p:nvPr/>
          </p:nvSpPr>
          <p:spPr>
            <a:xfrm>
              <a:off x="1507490" y="3429000"/>
              <a:ext cx="0" cy="400050"/>
            </a:xfrm>
            <a:custGeom>
              <a:avLst/>
              <a:gdLst/>
              <a:ahLst/>
              <a:cxnLst/>
              <a:rect l="l" t="t" r="r" b="b"/>
              <a:pathLst>
                <a:path h="400050">
                  <a:moveTo>
                    <a:pt x="0" y="0"/>
                  </a:moveTo>
                  <a:lnTo>
                    <a:pt x="0" y="400050"/>
                  </a:lnTo>
                </a:path>
              </a:pathLst>
            </a:custGeom>
            <a:ln w="31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4" name="object 194"/>
            <p:cNvSpPr/>
            <p:nvPr/>
          </p:nvSpPr>
          <p:spPr>
            <a:xfrm>
              <a:off x="1471930" y="3825240"/>
              <a:ext cx="72390" cy="109220"/>
            </a:xfrm>
            <a:custGeom>
              <a:avLst/>
              <a:gdLst/>
              <a:ahLst/>
              <a:cxnLst/>
              <a:rect l="l" t="t" r="r" b="b"/>
              <a:pathLst>
                <a:path w="72390" h="109220">
                  <a:moveTo>
                    <a:pt x="72389" y="0"/>
                  </a:moveTo>
                  <a:lnTo>
                    <a:pt x="0" y="0"/>
                  </a:lnTo>
                  <a:lnTo>
                    <a:pt x="35559" y="109220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5" name="object 195"/>
            <p:cNvSpPr/>
            <p:nvPr/>
          </p:nvSpPr>
          <p:spPr>
            <a:xfrm>
              <a:off x="1880870" y="3427730"/>
              <a:ext cx="0" cy="400050"/>
            </a:xfrm>
            <a:custGeom>
              <a:avLst/>
              <a:gdLst/>
              <a:ahLst/>
              <a:cxnLst/>
              <a:rect l="l" t="t" r="r" b="b"/>
              <a:pathLst>
                <a:path h="400050">
                  <a:moveTo>
                    <a:pt x="0" y="0"/>
                  </a:moveTo>
                  <a:lnTo>
                    <a:pt x="0" y="400050"/>
                  </a:lnTo>
                </a:path>
              </a:pathLst>
            </a:custGeom>
            <a:ln w="31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6" name="object 196"/>
            <p:cNvSpPr/>
            <p:nvPr/>
          </p:nvSpPr>
          <p:spPr>
            <a:xfrm>
              <a:off x="1845310" y="3822700"/>
              <a:ext cx="72390" cy="109220"/>
            </a:xfrm>
            <a:custGeom>
              <a:avLst/>
              <a:gdLst/>
              <a:ahLst/>
              <a:cxnLst/>
              <a:rect l="l" t="t" r="r" b="b"/>
              <a:pathLst>
                <a:path w="72389" h="109220">
                  <a:moveTo>
                    <a:pt x="72389" y="0"/>
                  </a:moveTo>
                  <a:lnTo>
                    <a:pt x="0" y="0"/>
                  </a:lnTo>
                  <a:lnTo>
                    <a:pt x="35559" y="109220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7" name="object 197"/>
            <p:cNvSpPr/>
            <p:nvPr/>
          </p:nvSpPr>
          <p:spPr>
            <a:xfrm>
              <a:off x="2246630" y="3427730"/>
              <a:ext cx="0" cy="400050"/>
            </a:xfrm>
            <a:custGeom>
              <a:avLst/>
              <a:gdLst/>
              <a:ahLst/>
              <a:cxnLst/>
              <a:rect l="l" t="t" r="r" b="b"/>
              <a:pathLst>
                <a:path h="400050">
                  <a:moveTo>
                    <a:pt x="0" y="0"/>
                  </a:moveTo>
                  <a:lnTo>
                    <a:pt x="0" y="400050"/>
                  </a:lnTo>
                </a:path>
              </a:pathLst>
            </a:custGeom>
            <a:ln w="31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8" name="object 198"/>
            <p:cNvSpPr/>
            <p:nvPr/>
          </p:nvSpPr>
          <p:spPr>
            <a:xfrm>
              <a:off x="2211069" y="3822700"/>
              <a:ext cx="72390" cy="109220"/>
            </a:xfrm>
            <a:custGeom>
              <a:avLst/>
              <a:gdLst/>
              <a:ahLst/>
              <a:cxnLst/>
              <a:rect l="l" t="t" r="r" b="b"/>
              <a:pathLst>
                <a:path w="72389" h="109220">
                  <a:moveTo>
                    <a:pt x="72390" y="0"/>
                  </a:moveTo>
                  <a:lnTo>
                    <a:pt x="0" y="0"/>
                  </a:lnTo>
                  <a:lnTo>
                    <a:pt x="35560" y="10922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9" name="object 199"/>
            <p:cNvSpPr/>
            <p:nvPr/>
          </p:nvSpPr>
          <p:spPr>
            <a:xfrm>
              <a:off x="2602230" y="3427730"/>
              <a:ext cx="0" cy="400050"/>
            </a:xfrm>
            <a:custGeom>
              <a:avLst/>
              <a:gdLst/>
              <a:ahLst/>
              <a:cxnLst/>
              <a:rect l="l" t="t" r="r" b="b"/>
              <a:pathLst>
                <a:path h="400050">
                  <a:moveTo>
                    <a:pt x="0" y="0"/>
                  </a:moveTo>
                  <a:lnTo>
                    <a:pt x="0" y="400050"/>
                  </a:lnTo>
                </a:path>
              </a:pathLst>
            </a:custGeom>
            <a:ln w="31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0" name="object 200"/>
            <p:cNvSpPr/>
            <p:nvPr/>
          </p:nvSpPr>
          <p:spPr>
            <a:xfrm>
              <a:off x="2565400" y="3822700"/>
              <a:ext cx="73660" cy="109220"/>
            </a:xfrm>
            <a:custGeom>
              <a:avLst/>
              <a:gdLst/>
              <a:ahLst/>
              <a:cxnLst/>
              <a:rect l="l" t="t" r="r" b="b"/>
              <a:pathLst>
                <a:path w="73660" h="109220">
                  <a:moveTo>
                    <a:pt x="73660" y="0"/>
                  </a:moveTo>
                  <a:lnTo>
                    <a:pt x="0" y="0"/>
                  </a:lnTo>
                  <a:lnTo>
                    <a:pt x="36830" y="109220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1" name="object 201"/>
            <p:cNvSpPr/>
            <p:nvPr/>
          </p:nvSpPr>
          <p:spPr>
            <a:xfrm>
              <a:off x="2961640" y="3427730"/>
              <a:ext cx="0" cy="400050"/>
            </a:xfrm>
            <a:custGeom>
              <a:avLst/>
              <a:gdLst/>
              <a:ahLst/>
              <a:cxnLst/>
              <a:rect l="l" t="t" r="r" b="b"/>
              <a:pathLst>
                <a:path h="400050">
                  <a:moveTo>
                    <a:pt x="0" y="0"/>
                  </a:moveTo>
                  <a:lnTo>
                    <a:pt x="0" y="400050"/>
                  </a:lnTo>
                </a:path>
              </a:pathLst>
            </a:custGeom>
            <a:ln w="31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2" name="object 202"/>
            <p:cNvSpPr/>
            <p:nvPr/>
          </p:nvSpPr>
          <p:spPr>
            <a:xfrm>
              <a:off x="2924809" y="3822700"/>
              <a:ext cx="73660" cy="109220"/>
            </a:xfrm>
            <a:custGeom>
              <a:avLst/>
              <a:gdLst/>
              <a:ahLst/>
              <a:cxnLst/>
              <a:rect l="l" t="t" r="r" b="b"/>
              <a:pathLst>
                <a:path w="73660" h="109220">
                  <a:moveTo>
                    <a:pt x="73659" y="0"/>
                  </a:moveTo>
                  <a:lnTo>
                    <a:pt x="0" y="0"/>
                  </a:lnTo>
                  <a:lnTo>
                    <a:pt x="36829" y="10922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322319" y="3427730"/>
              <a:ext cx="0" cy="400050"/>
            </a:xfrm>
            <a:custGeom>
              <a:avLst/>
              <a:gdLst/>
              <a:ahLst/>
              <a:cxnLst/>
              <a:rect l="l" t="t" r="r" b="b"/>
              <a:pathLst>
                <a:path h="400050">
                  <a:moveTo>
                    <a:pt x="0" y="0"/>
                  </a:moveTo>
                  <a:lnTo>
                    <a:pt x="0" y="400050"/>
                  </a:lnTo>
                </a:path>
              </a:pathLst>
            </a:custGeom>
            <a:ln w="31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285490" y="3822700"/>
              <a:ext cx="72390" cy="109220"/>
            </a:xfrm>
            <a:custGeom>
              <a:avLst/>
              <a:gdLst/>
              <a:ahLst/>
              <a:cxnLst/>
              <a:rect l="l" t="t" r="r" b="b"/>
              <a:pathLst>
                <a:path w="72389" h="109220">
                  <a:moveTo>
                    <a:pt x="72389" y="0"/>
                  </a:moveTo>
                  <a:lnTo>
                    <a:pt x="0" y="0"/>
                  </a:lnTo>
                  <a:lnTo>
                    <a:pt x="36830" y="109220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674109" y="3426460"/>
              <a:ext cx="0" cy="400050"/>
            </a:xfrm>
            <a:custGeom>
              <a:avLst/>
              <a:gdLst/>
              <a:ahLst/>
              <a:cxnLst/>
              <a:rect l="l" t="t" r="r" b="b"/>
              <a:pathLst>
                <a:path h="400050">
                  <a:moveTo>
                    <a:pt x="0" y="0"/>
                  </a:moveTo>
                  <a:lnTo>
                    <a:pt x="0" y="400050"/>
                  </a:lnTo>
                </a:path>
              </a:pathLst>
            </a:custGeom>
            <a:ln w="31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637280" y="3822700"/>
              <a:ext cx="73660" cy="109220"/>
            </a:xfrm>
            <a:custGeom>
              <a:avLst/>
              <a:gdLst/>
              <a:ahLst/>
              <a:cxnLst/>
              <a:rect l="l" t="t" r="r" b="b"/>
              <a:pathLst>
                <a:path w="73660" h="109220">
                  <a:moveTo>
                    <a:pt x="73660" y="0"/>
                  </a:moveTo>
                  <a:lnTo>
                    <a:pt x="0" y="0"/>
                  </a:lnTo>
                  <a:lnTo>
                    <a:pt x="36830" y="109220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041140" y="3427730"/>
              <a:ext cx="0" cy="400050"/>
            </a:xfrm>
            <a:custGeom>
              <a:avLst/>
              <a:gdLst/>
              <a:ahLst/>
              <a:cxnLst/>
              <a:rect l="l" t="t" r="r" b="b"/>
              <a:pathLst>
                <a:path h="400050">
                  <a:moveTo>
                    <a:pt x="0" y="0"/>
                  </a:moveTo>
                  <a:lnTo>
                    <a:pt x="0" y="400050"/>
                  </a:lnTo>
                </a:path>
              </a:pathLst>
            </a:custGeom>
            <a:ln w="31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8" name="object 208"/>
            <p:cNvSpPr/>
            <p:nvPr/>
          </p:nvSpPr>
          <p:spPr>
            <a:xfrm>
              <a:off x="4005580" y="3822700"/>
              <a:ext cx="72390" cy="109220"/>
            </a:xfrm>
            <a:custGeom>
              <a:avLst/>
              <a:gdLst/>
              <a:ahLst/>
              <a:cxnLst/>
              <a:rect l="l" t="t" r="r" b="b"/>
              <a:pathLst>
                <a:path w="72389" h="109220">
                  <a:moveTo>
                    <a:pt x="72390" y="0"/>
                  </a:moveTo>
                  <a:lnTo>
                    <a:pt x="0" y="0"/>
                  </a:lnTo>
                  <a:lnTo>
                    <a:pt x="35560" y="10922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401819" y="3427730"/>
              <a:ext cx="0" cy="400050"/>
            </a:xfrm>
            <a:custGeom>
              <a:avLst/>
              <a:gdLst/>
              <a:ahLst/>
              <a:cxnLst/>
              <a:rect l="l" t="t" r="r" b="b"/>
              <a:pathLst>
                <a:path h="400050">
                  <a:moveTo>
                    <a:pt x="0" y="0"/>
                  </a:moveTo>
                  <a:lnTo>
                    <a:pt x="0" y="400050"/>
                  </a:lnTo>
                </a:path>
              </a:pathLst>
            </a:custGeom>
            <a:ln w="31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0" name="object 210"/>
            <p:cNvSpPr/>
            <p:nvPr/>
          </p:nvSpPr>
          <p:spPr>
            <a:xfrm>
              <a:off x="4364990" y="3822700"/>
              <a:ext cx="73660" cy="109220"/>
            </a:xfrm>
            <a:custGeom>
              <a:avLst/>
              <a:gdLst/>
              <a:ahLst/>
              <a:cxnLst/>
              <a:rect l="l" t="t" r="r" b="b"/>
              <a:pathLst>
                <a:path w="73660" h="109220">
                  <a:moveTo>
                    <a:pt x="73660" y="0"/>
                  </a:moveTo>
                  <a:lnTo>
                    <a:pt x="0" y="0"/>
                  </a:lnTo>
                  <a:lnTo>
                    <a:pt x="36830" y="109220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1" name="object 211"/>
            <p:cNvSpPr/>
            <p:nvPr/>
          </p:nvSpPr>
          <p:spPr>
            <a:xfrm>
              <a:off x="4761230" y="3427730"/>
              <a:ext cx="0" cy="400050"/>
            </a:xfrm>
            <a:custGeom>
              <a:avLst/>
              <a:gdLst/>
              <a:ahLst/>
              <a:cxnLst/>
              <a:rect l="l" t="t" r="r" b="b"/>
              <a:pathLst>
                <a:path h="400050">
                  <a:moveTo>
                    <a:pt x="0" y="0"/>
                  </a:moveTo>
                  <a:lnTo>
                    <a:pt x="0" y="400050"/>
                  </a:lnTo>
                </a:path>
              </a:pathLst>
            </a:custGeom>
            <a:ln w="31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2" name="object 212"/>
            <p:cNvSpPr/>
            <p:nvPr/>
          </p:nvSpPr>
          <p:spPr>
            <a:xfrm>
              <a:off x="4725670" y="3822700"/>
              <a:ext cx="72390" cy="109220"/>
            </a:xfrm>
            <a:custGeom>
              <a:avLst/>
              <a:gdLst/>
              <a:ahLst/>
              <a:cxnLst/>
              <a:rect l="l" t="t" r="r" b="b"/>
              <a:pathLst>
                <a:path w="72389" h="109220">
                  <a:moveTo>
                    <a:pt x="72389" y="0"/>
                  </a:moveTo>
                  <a:lnTo>
                    <a:pt x="0" y="0"/>
                  </a:lnTo>
                  <a:lnTo>
                    <a:pt x="35559" y="109220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3" name="object 213"/>
            <p:cNvSpPr/>
            <p:nvPr/>
          </p:nvSpPr>
          <p:spPr>
            <a:xfrm>
              <a:off x="1154430" y="3934459"/>
              <a:ext cx="3841750" cy="271780"/>
            </a:xfrm>
            <a:custGeom>
              <a:avLst/>
              <a:gdLst/>
              <a:ahLst/>
              <a:cxnLst/>
              <a:rect l="l" t="t" r="r" b="b"/>
              <a:pathLst>
                <a:path w="3841750" h="271779">
                  <a:moveTo>
                    <a:pt x="3841750" y="0"/>
                  </a:moveTo>
                  <a:lnTo>
                    <a:pt x="52069" y="0"/>
                  </a:lnTo>
                  <a:lnTo>
                    <a:pt x="0" y="52069"/>
                  </a:lnTo>
                  <a:lnTo>
                    <a:pt x="0" y="271779"/>
                  </a:lnTo>
                  <a:lnTo>
                    <a:pt x="3789679" y="271779"/>
                  </a:lnTo>
                  <a:lnTo>
                    <a:pt x="3841750" y="219710"/>
                  </a:lnTo>
                  <a:lnTo>
                    <a:pt x="3841750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4" name="object 214"/>
            <p:cNvSpPr/>
            <p:nvPr/>
          </p:nvSpPr>
          <p:spPr>
            <a:xfrm>
              <a:off x="1154430" y="3934459"/>
              <a:ext cx="3841750" cy="271780"/>
            </a:xfrm>
            <a:custGeom>
              <a:avLst/>
              <a:gdLst/>
              <a:ahLst/>
              <a:cxnLst/>
              <a:rect l="l" t="t" r="r" b="b"/>
              <a:pathLst>
                <a:path w="3841750" h="271779">
                  <a:moveTo>
                    <a:pt x="0" y="271779"/>
                  </a:moveTo>
                  <a:lnTo>
                    <a:pt x="0" y="52069"/>
                  </a:lnTo>
                  <a:lnTo>
                    <a:pt x="52069" y="0"/>
                  </a:lnTo>
                  <a:lnTo>
                    <a:pt x="3841750" y="0"/>
                  </a:lnTo>
                  <a:lnTo>
                    <a:pt x="3841750" y="219710"/>
                  </a:lnTo>
                  <a:lnTo>
                    <a:pt x="3789679" y="271779"/>
                  </a:lnTo>
                  <a:lnTo>
                    <a:pt x="0" y="271779"/>
                  </a:lnTo>
                  <a:close/>
                </a:path>
              </a:pathLst>
            </a:custGeom>
            <a:ln w="3175">
              <a:solidFill>
                <a:srgbClr val="660066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5" name="object 215"/>
            <p:cNvSpPr/>
            <p:nvPr/>
          </p:nvSpPr>
          <p:spPr>
            <a:xfrm>
              <a:off x="4996180" y="42062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6" name="object 216"/>
            <p:cNvSpPr/>
            <p:nvPr/>
          </p:nvSpPr>
          <p:spPr>
            <a:xfrm>
              <a:off x="1154430" y="3934459"/>
              <a:ext cx="3841750" cy="52069"/>
            </a:xfrm>
            <a:custGeom>
              <a:avLst/>
              <a:gdLst/>
              <a:ahLst/>
              <a:cxnLst/>
              <a:rect l="l" t="t" r="r" b="b"/>
              <a:pathLst>
                <a:path w="3841750" h="52070">
                  <a:moveTo>
                    <a:pt x="3841750" y="0"/>
                  </a:moveTo>
                  <a:lnTo>
                    <a:pt x="52069" y="0"/>
                  </a:lnTo>
                  <a:lnTo>
                    <a:pt x="0" y="52069"/>
                  </a:lnTo>
                  <a:lnTo>
                    <a:pt x="3789679" y="52069"/>
                  </a:lnTo>
                  <a:lnTo>
                    <a:pt x="3841750" y="0"/>
                  </a:lnTo>
                  <a:close/>
                </a:path>
              </a:pathLst>
            </a:custGeom>
            <a:solidFill>
              <a:srgbClr val="FFAC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7" name="object 217"/>
            <p:cNvSpPr/>
            <p:nvPr/>
          </p:nvSpPr>
          <p:spPr>
            <a:xfrm>
              <a:off x="1154430" y="3934459"/>
              <a:ext cx="3841750" cy="52069"/>
            </a:xfrm>
            <a:custGeom>
              <a:avLst/>
              <a:gdLst/>
              <a:ahLst/>
              <a:cxnLst/>
              <a:rect l="l" t="t" r="r" b="b"/>
              <a:pathLst>
                <a:path w="3841750" h="52070">
                  <a:moveTo>
                    <a:pt x="0" y="52069"/>
                  </a:moveTo>
                  <a:lnTo>
                    <a:pt x="52069" y="0"/>
                  </a:lnTo>
                  <a:lnTo>
                    <a:pt x="3841750" y="0"/>
                  </a:lnTo>
                  <a:lnTo>
                    <a:pt x="3789679" y="52069"/>
                  </a:lnTo>
                  <a:lnTo>
                    <a:pt x="0" y="52069"/>
                  </a:lnTo>
                  <a:close/>
                </a:path>
              </a:pathLst>
            </a:custGeom>
            <a:ln w="3175">
              <a:solidFill>
                <a:srgbClr val="660066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8" name="object 218"/>
            <p:cNvSpPr/>
            <p:nvPr/>
          </p:nvSpPr>
          <p:spPr>
            <a:xfrm>
              <a:off x="4944109" y="3934459"/>
              <a:ext cx="52069" cy="271780"/>
            </a:xfrm>
            <a:custGeom>
              <a:avLst/>
              <a:gdLst/>
              <a:ahLst/>
              <a:cxnLst/>
              <a:rect l="l" t="t" r="r" b="b"/>
              <a:pathLst>
                <a:path w="52070" h="271779">
                  <a:moveTo>
                    <a:pt x="52069" y="0"/>
                  </a:moveTo>
                  <a:lnTo>
                    <a:pt x="0" y="52069"/>
                  </a:lnTo>
                  <a:lnTo>
                    <a:pt x="0" y="271779"/>
                  </a:lnTo>
                  <a:lnTo>
                    <a:pt x="52069" y="219710"/>
                  </a:lnTo>
                  <a:lnTo>
                    <a:pt x="52069" y="0"/>
                  </a:lnTo>
                  <a:close/>
                </a:path>
              </a:pathLst>
            </a:custGeom>
            <a:solidFill>
              <a:srgbClr val="CC79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9" name="object 219"/>
            <p:cNvSpPr/>
            <p:nvPr/>
          </p:nvSpPr>
          <p:spPr>
            <a:xfrm>
              <a:off x="4944109" y="3934459"/>
              <a:ext cx="52069" cy="271780"/>
            </a:xfrm>
            <a:custGeom>
              <a:avLst/>
              <a:gdLst/>
              <a:ahLst/>
              <a:cxnLst/>
              <a:rect l="l" t="t" r="r" b="b"/>
              <a:pathLst>
                <a:path w="52070" h="271779">
                  <a:moveTo>
                    <a:pt x="0" y="271779"/>
                  </a:moveTo>
                  <a:lnTo>
                    <a:pt x="0" y="52069"/>
                  </a:lnTo>
                  <a:lnTo>
                    <a:pt x="52069" y="0"/>
                  </a:lnTo>
                  <a:lnTo>
                    <a:pt x="52069" y="219710"/>
                  </a:lnTo>
                  <a:lnTo>
                    <a:pt x="0" y="271779"/>
                  </a:lnTo>
                  <a:close/>
                </a:path>
              </a:pathLst>
            </a:custGeom>
            <a:ln w="3175">
              <a:solidFill>
                <a:srgbClr val="660066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20" name="object 220"/>
          <p:cNvSpPr txBox="1"/>
          <p:nvPr/>
        </p:nvSpPr>
        <p:spPr>
          <a:xfrm>
            <a:off x="3982123" y="3608806"/>
            <a:ext cx="612610" cy="19322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180" b="1" spc="-9" dirty="0">
                <a:latin typeface="Liberation Sans"/>
                <a:cs typeface="Liberation Sans"/>
              </a:rPr>
              <a:t>Softmax</a:t>
            </a:r>
            <a:endParaRPr sz="1180">
              <a:latin typeface="Liberation Sans"/>
              <a:cs typeface="Liberation Sans"/>
            </a:endParaRPr>
          </a:p>
        </p:txBody>
      </p:sp>
      <p:grpSp>
        <p:nvGrpSpPr>
          <p:cNvPr id="221" name="object 221"/>
          <p:cNvGrpSpPr/>
          <p:nvPr/>
        </p:nvGrpSpPr>
        <p:grpSpPr>
          <a:xfrm>
            <a:off x="2424665" y="3796105"/>
            <a:ext cx="3834141" cy="2736284"/>
            <a:chOff x="996632" y="4182745"/>
            <a:chExt cx="4224655" cy="3014980"/>
          </a:xfrm>
        </p:grpSpPr>
        <p:sp>
          <p:nvSpPr>
            <p:cNvPr id="222" name="object 222"/>
            <p:cNvSpPr/>
            <p:nvPr/>
          </p:nvSpPr>
          <p:spPr>
            <a:xfrm>
              <a:off x="1507489" y="4185920"/>
              <a:ext cx="0" cy="398780"/>
            </a:xfrm>
            <a:custGeom>
              <a:avLst/>
              <a:gdLst/>
              <a:ahLst/>
              <a:cxnLst/>
              <a:rect l="l" t="t" r="r" b="b"/>
              <a:pathLst>
                <a:path h="398779">
                  <a:moveTo>
                    <a:pt x="0" y="0"/>
                  </a:moveTo>
                  <a:lnTo>
                    <a:pt x="0" y="398779"/>
                  </a:lnTo>
                </a:path>
              </a:pathLst>
            </a:custGeom>
            <a:ln w="3175">
              <a:solidFill>
                <a:srgbClr val="990099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3" name="object 223"/>
            <p:cNvSpPr/>
            <p:nvPr/>
          </p:nvSpPr>
          <p:spPr>
            <a:xfrm>
              <a:off x="1471929" y="4580890"/>
              <a:ext cx="72390" cy="109220"/>
            </a:xfrm>
            <a:custGeom>
              <a:avLst/>
              <a:gdLst/>
              <a:ahLst/>
              <a:cxnLst/>
              <a:rect l="l" t="t" r="r" b="b"/>
              <a:pathLst>
                <a:path w="72390" h="109220">
                  <a:moveTo>
                    <a:pt x="72389" y="0"/>
                  </a:moveTo>
                  <a:lnTo>
                    <a:pt x="0" y="0"/>
                  </a:lnTo>
                  <a:lnTo>
                    <a:pt x="35559" y="109220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9900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4" name="object 224"/>
            <p:cNvSpPr/>
            <p:nvPr/>
          </p:nvSpPr>
          <p:spPr>
            <a:xfrm>
              <a:off x="1882139" y="4183380"/>
              <a:ext cx="0" cy="400050"/>
            </a:xfrm>
            <a:custGeom>
              <a:avLst/>
              <a:gdLst/>
              <a:ahLst/>
              <a:cxnLst/>
              <a:rect l="l" t="t" r="r" b="b"/>
              <a:pathLst>
                <a:path h="400050">
                  <a:moveTo>
                    <a:pt x="0" y="0"/>
                  </a:moveTo>
                  <a:lnTo>
                    <a:pt x="0" y="400050"/>
                  </a:lnTo>
                </a:path>
              </a:pathLst>
            </a:custGeom>
            <a:ln w="3175">
              <a:solidFill>
                <a:srgbClr val="990099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5" name="object 225"/>
            <p:cNvSpPr/>
            <p:nvPr/>
          </p:nvSpPr>
          <p:spPr>
            <a:xfrm>
              <a:off x="1845309" y="4578350"/>
              <a:ext cx="73660" cy="109220"/>
            </a:xfrm>
            <a:custGeom>
              <a:avLst/>
              <a:gdLst/>
              <a:ahLst/>
              <a:cxnLst/>
              <a:rect l="l" t="t" r="r" b="b"/>
              <a:pathLst>
                <a:path w="73660" h="109220">
                  <a:moveTo>
                    <a:pt x="73659" y="0"/>
                  </a:moveTo>
                  <a:lnTo>
                    <a:pt x="0" y="0"/>
                  </a:lnTo>
                  <a:lnTo>
                    <a:pt x="36829" y="109219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9900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6" name="object 226"/>
            <p:cNvSpPr/>
            <p:nvPr/>
          </p:nvSpPr>
          <p:spPr>
            <a:xfrm>
              <a:off x="2247900" y="4183380"/>
              <a:ext cx="0" cy="400050"/>
            </a:xfrm>
            <a:custGeom>
              <a:avLst/>
              <a:gdLst/>
              <a:ahLst/>
              <a:cxnLst/>
              <a:rect l="l" t="t" r="r" b="b"/>
              <a:pathLst>
                <a:path h="400050">
                  <a:moveTo>
                    <a:pt x="0" y="0"/>
                  </a:moveTo>
                  <a:lnTo>
                    <a:pt x="0" y="400050"/>
                  </a:lnTo>
                </a:path>
              </a:pathLst>
            </a:custGeom>
            <a:ln w="3175">
              <a:solidFill>
                <a:srgbClr val="990099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7" name="object 227"/>
            <p:cNvSpPr/>
            <p:nvPr/>
          </p:nvSpPr>
          <p:spPr>
            <a:xfrm>
              <a:off x="2211069" y="4578350"/>
              <a:ext cx="73660" cy="109220"/>
            </a:xfrm>
            <a:custGeom>
              <a:avLst/>
              <a:gdLst/>
              <a:ahLst/>
              <a:cxnLst/>
              <a:rect l="l" t="t" r="r" b="b"/>
              <a:pathLst>
                <a:path w="73660" h="109220">
                  <a:moveTo>
                    <a:pt x="73660" y="0"/>
                  </a:moveTo>
                  <a:lnTo>
                    <a:pt x="0" y="0"/>
                  </a:lnTo>
                  <a:lnTo>
                    <a:pt x="36830" y="109219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9900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8" name="object 228"/>
            <p:cNvSpPr/>
            <p:nvPr/>
          </p:nvSpPr>
          <p:spPr>
            <a:xfrm>
              <a:off x="2602230" y="4183380"/>
              <a:ext cx="0" cy="400050"/>
            </a:xfrm>
            <a:custGeom>
              <a:avLst/>
              <a:gdLst/>
              <a:ahLst/>
              <a:cxnLst/>
              <a:rect l="l" t="t" r="r" b="b"/>
              <a:pathLst>
                <a:path h="400050">
                  <a:moveTo>
                    <a:pt x="0" y="0"/>
                  </a:moveTo>
                  <a:lnTo>
                    <a:pt x="0" y="400050"/>
                  </a:lnTo>
                </a:path>
              </a:pathLst>
            </a:custGeom>
            <a:ln w="3175">
              <a:solidFill>
                <a:srgbClr val="990099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9" name="object 229"/>
            <p:cNvSpPr/>
            <p:nvPr/>
          </p:nvSpPr>
          <p:spPr>
            <a:xfrm>
              <a:off x="2565400" y="4578350"/>
              <a:ext cx="73660" cy="109220"/>
            </a:xfrm>
            <a:custGeom>
              <a:avLst/>
              <a:gdLst/>
              <a:ahLst/>
              <a:cxnLst/>
              <a:rect l="l" t="t" r="r" b="b"/>
              <a:pathLst>
                <a:path w="73660" h="109220">
                  <a:moveTo>
                    <a:pt x="73660" y="0"/>
                  </a:moveTo>
                  <a:lnTo>
                    <a:pt x="0" y="0"/>
                  </a:lnTo>
                  <a:lnTo>
                    <a:pt x="36830" y="109219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9900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0" name="object 230"/>
            <p:cNvSpPr/>
            <p:nvPr/>
          </p:nvSpPr>
          <p:spPr>
            <a:xfrm>
              <a:off x="2961640" y="4183380"/>
              <a:ext cx="0" cy="400050"/>
            </a:xfrm>
            <a:custGeom>
              <a:avLst/>
              <a:gdLst/>
              <a:ahLst/>
              <a:cxnLst/>
              <a:rect l="l" t="t" r="r" b="b"/>
              <a:pathLst>
                <a:path h="400050">
                  <a:moveTo>
                    <a:pt x="0" y="0"/>
                  </a:moveTo>
                  <a:lnTo>
                    <a:pt x="0" y="400050"/>
                  </a:lnTo>
                </a:path>
              </a:pathLst>
            </a:custGeom>
            <a:ln w="3175">
              <a:solidFill>
                <a:srgbClr val="990099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1" name="object 231"/>
            <p:cNvSpPr/>
            <p:nvPr/>
          </p:nvSpPr>
          <p:spPr>
            <a:xfrm>
              <a:off x="2926080" y="4578350"/>
              <a:ext cx="72390" cy="109220"/>
            </a:xfrm>
            <a:custGeom>
              <a:avLst/>
              <a:gdLst/>
              <a:ahLst/>
              <a:cxnLst/>
              <a:rect l="l" t="t" r="r" b="b"/>
              <a:pathLst>
                <a:path w="72389" h="109220">
                  <a:moveTo>
                    <a:pt x="72389" y="0"/>
                  </a:moveTo>
                  <a:lnTo>
                    <a:pt x="0" y="0"/>
                  </a:lnTo>
                  <a:lnTo>
                    <a:pt x="35559" y="109219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9900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322319" y="4183380"/>
              <a:ext cx="0" cy="400050"/>
            </a:xfrm>
            <a:custGeom>
              <a:avLst/>
              <a:gdLst/>
              <a:ahLst/>
              <a:cxnLst/>
              <a:rect l="l" t="t" r="r" b="b"/>
              <a:pathLst>
                <a:path h="400050">
                  <a:moveTo>
                    <a:pt x="0" y="0"/>
                  </a:moveTo>
                  <a:lnTo>
                    <a:pt x="0" y="400050"/>
                  </a:lnTo>
                </a:path>
              </a:pathLst>
            </a:custGeom>
            <a:ln w="3175">
              <a:solidFill>
                <a:srgbClr val="990099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285490" y="4578350"/>
              <a:ext cx="73660" cy="109220"/>
            </a:xfrm>
            <a:custGeom>
              <a:avLst/>
              <a:gdLst/>
              <a:ahLst/>
              <a:cxnLst/>
              <a:rect l="l" t="t" r="r" b="b"/>
              <a:pathLst>
                <a:path w="73660" h="109220">
                  <a:moveTo>
                    <a:pt x="73660" y="0"/>
                  </a:moveTo>
                  <a:lnTo>
                    <a:pt x="0" y="0"/>
                  </a:lnTo>
                  <a:lnTo>
                    <a:pt x="36830" y="109219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9900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674109" y="4183380"/>
              <a:ext cx="0" cy="400050"/>
            </a:xfrm>
            <a:custGeom>
              <a:avLst/>
              <a:gdLst/>
              <a:ahLst/>
              <a:cxnLst/>
              <a:rect l="l" t="t" r="r" b="b"/>
              <a:pathLst>
                <a:path h="400050">
                  <a:moveTo>
                    <a:pt x="0" y="0"/>
                  </a:moveTo>
                  <a:lnTo>
                    <a:pt x="0" y="400050"/>
                  </a:lnTo>
                </a:path>
              </a:pathLst>
            </a:custGeom>
            <a:ln w="3175">
              <a:solidFill>
                <a:srgbClr val="990099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638549" y="4578350"/>
              <a:ext cx="72390" cy="109220"/>
            </a:xfrm>
            <a:custGeom>
              <a:avLst/>
              <a:gdLst/>
              <a:ahLst/>
              <a:cxnLst/>
              <a:rect l="l" t="t" r="r" b="b"/>
              <a:pathLst>
                <a:path w="72389" h="109220">
                  <a:moveTo>
                    <a:pt x="72389" y="0"/>
                  </a:moveTo>
                  <a:lnTo>
                    <a:pt x="0" y="0"/>
                  </a:lnTo>
                  <a:lnTo>
                    <a:pt x="35560" y="109219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9900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6" name="object 236"/>
            <p:cNvSpPr/>
            <p:nvPr/>
          </p:nvSpPr>
          <p:spPr>
            <a:xfrm>
              <a:off x="4042409" y="4183380"/>
              <a:ext cx="0" cy="400050"/>
            </a:xfrm>
            <a:custGeom>
              <a:avLst/>
              <a:gdLst/>
              <a:ahLst/>
              <a:cxnLst/>
              <a:rect l="l" t="t" r="r" b="b"/>
              <a:pathLst>
                <a:path h="400050">
                  <a:moveTo>
                    <a:pt x="0" y="0"/>
                  </a:moveTo>
                  <a:lnTo>
                    <a:pt x="0" y="400050"/>
                  </a:lnTo>
                </a:path>
              </a:pathLst>
            </a:custGeom>
            <a:ln w="3175">
              <a:solidFill>
                <a:srgbClr val="990099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7" name="object 237"/>
            <p:cNvSpPr/>
            <p:nvPr/>
          </p:nvSpPr>
          <p:spPr>
            <a:xfrm>
              <a:off x="4005580" y="4578350"/>
              <a:ext cx="73660" cy="109220"/>
            </a:xfrm>
            <a:custGeom>
              <a:avLst/>
              <a:gdLst/>
              <a:ahLst/>
              <a:cxnLst/>
              <a:rect l="l" t="t" r="r" b="b"/>
              <a:pathLst>
                <a:path w="73660" h="109220">
                  <a:moveTo>
                    <a:pt x="73660" y="0"/>
                  </a:moveTo>
                  <a:lnTo>
                    <a:pt x="0" y="0"/>
                  </a:lnTo>
                  <a:lnTo>
                    <a:pt x="36830" y="109219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9900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8" name="object 238"/>
            <p:cNvSpPr/>
            <p:nvPr/>
          </p:nvSpPr>
          <p:spPr>
            <a:xfrm>
              <a:off x="4401819" y="4183380"/>
              <a:ext cx="0" cy="400050"/>
            </a:xfrm>
            <a:custGeom>
              <a:avLst/>
              <a:gdLst/>
              <a:ahLst/>
              <a:cxnLst/>
              <a:rect l="l" t="t" r="r" b="b"/>
              <a:pathLst>
                <a:path h="400050">
                  <a:moveTo>
                    <a:pt x="0" y="0"/>
                  </a:moveTo>
                  <a:lnTo>
                    <a:pt x="0" y="400050"/>
                  </a:lnTo>
                </a:path>
              </a:pathLst>
            </a:custGeom>
            <a:ln w="3175">
              <a:solidFill>
                <a:srgbClr val="990099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9" name="object 239"/>
            <p:cNvSpPr/>
            <p:nvPr/>
          </p:nvSpPr>
          <p:spPr>
            <a:xfrm>
              <a:off x="4366260" y="4578350"/>
              <a:ext cx="72390" cy="109220"/>
            </a:xfrm>
            <a:custGeom>
              <a:avLst/>
              <a:gdLst/>
              <a:ahLst/>
              <a:cxnLst/>
              <a:rect l="l" t="t" r="r" b="b"/>
              <a:pathLst>
                <a:path w="72389" h="109220">
                  <a:moveTo>
                    <a:pt x="72389" y="0"/>
                  </a:moveTo>
                  <a:lnTo>
                    <a:pt x="0" y="0"/>
                  </a:lnTo>
                  <a:lnTo>
                    <a:pt x="35560" y="109219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9900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0" name="object 240"/>
            <p:cNvSpPr/>
            <p:nvPr/>
          </p:nvSpPr>
          <p:spPr>
            <a:xfrm>
              <a:off x="4762499" y="4183380"/>
              <a:ext cx="0" cy="400050"/>
            </a:xfrm>
            <a:custGeom>
              <a:avLst/>
              <a:gdLst/>
              <a:ahLst/>
              <a:cxnLst/>
              <a:rect l="l" t="t" r="r" b="b"/>
              <a:pathLst>
                <a:path h="400050">
                  <a:moveTo>
                    <a:pt x="0" y="0"/>
                  </a:moveTo>
                  <a:lnTo>
                    <a:pt x="0" y="400050"/>
                  </a:lnTo>
                </a:path>
              </a:pathLst>
            </a:custGeom>
            <a:ln w="3175">
              <a:solidFill>
                <a:srgbClr val="990099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1" name="object 241"/>
            <p:cNvSpPr/>
            <p:nvPr/>
          </p:nvSpPr>
          <p:spPr>
            <a:xfrm>
              <a:off x="4725669" y="4578350"/>
              <a:ext cx="73660" cy="109220"/>
            </a:xfrm>
            <a:custGeom>
              <a:avLst/>
              <a:gdLst/>
              <a:ahLst/>
              <a:cxnLst/>
              <a:rect l="l" t="t" r="r" b="b"/>
              <a:pathLst>
                <a:path w="73660" h="109220">
                  <a:moveTo>
                    <a:pt x="73659" y="0"/>
                  </a:moveTo>
                  <a:lnTo>
                    <a:pt x="0" y="0"/>
                  </a:lnTo>
                  <a:lnTo>
                    <a:pt x="36829" y="109219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9900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2" name="object 242"/>
            <p:cNvSpPr/>
            <p:nvPr/>
          </p:nvSpPr>
          <p:spPr>
            <a:xfrm>
              <a:off x="1508759" y="5151120"/>
              <a:ext cx="0" cy="400050"/>
            </a:xfrm>
            <a:custGeom>
              <a:avLst/>
              <a:gdLst/>
              <a:ahLst/>
              <a:cxnLst/>
              <a:rect l="l" t="t" r="r" b="b"/>
              <a:pathLst>
                <a:path h="400050">
                  <a:moveTo>
                    <a:pt x="0" y="40004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3" name="object 243"/>
            <p:cNvSpPr/>
            <p:nvPr/>
          </p:nvSpPr>
          <p:spPr>
            <a:xfrm>
              <a:off x="1471929" y="5046980"/>
              <a:ext cx="73660" cy="109220"/>
            </a:xfrm>
            <a:custGeom>
              <a:avLst/>
              <a:gdLst/>
              <a:ahLst/>
              <a:cxnLst/>
              <a:rect l="l" t="t" r="r" b="b"/>
              <a:pathLst>
                <a:path w="73659" h="109220">
                  <a:moveTo>
                    <a:pt x="36829" y="0"/>
                  </a:moveTo>
                  <a:lnTo>
                    <a:pt x="0" y="109220"/>
                  </a:lnTo>
                  <a:lnTo>
                    <a:pt x="73659" y="109220"/>
                  </a:lnTo>
                  <a:lnTo>
                    <a:pt x="36829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4" name="object 244"/>
            <p:cNvSpPr/>
            <p:nvPr/>
          </p:nvSpPr>
          <p:spPr>
            <a:xfrm>
              <a:off x="1882139" y="5153660"/>
              <a:ext cx="0" cy="400050"/>
            </a:xfrm>
            <a:custGeom>
              <a:avLst/>
              <a:gdLst/>
              <a:ahLst/>
              <a:cxnLst/>
              <a:rect l="l" t="t" r="r" b="b"/>
              <a:pathLst>
                <a:path h="400050">
                  <a:moveTo>
                    <a:pt x="0" y="400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5" name="object 245"/>
            <p:cNvSpPr/>
            <p:nvPr/>
          </p:nvSpPr>
          <p:spPr>
            <a:xfrm>
              <a:off x="1845309" y="5048250"/>
              <a:ext cx="73660" cy="110489"/>
            </a:xfrm>
            <a:custGeom>
              <a:avLst/>
              <a:gdLst/>
              <a:ahLst/>
              <a:cxnLst/>
              <a:rect l="l" t="t" r="r" b="b"/>
              <a:pathLst>
                <a:path w="73660" h="110489">
                  <a:moveTo>
                    <a:pt x="36829" y="0"/>
                  </a:moveTo>
                  <a:lnTo>
                    <a:pt x="0" y="110489"/>
                  </a:lnTo>
                  <a:lnTo>
                    <a:pt x="73659" y="110489"/>
                  </a:lnTo>
                  <a:lnTo>
                    <a:pt x="36829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6" name="object 246"/>
            <p:cNvSpPr/>
            <p:nvPr/>
          </p:nvSpPr>
          <p:spPr>
            <a:xfrm>
              <a:off x="2247900" y="5153660"/>
              <a:ext cx="0" cy="400050"/>
            </a:xfrm>
            <a:custGeom>
              <a:avLst/>
              <a:gdLst/>
              <a:ahLst/>
              <a:cxnLst/>
              <a:rect l="l" t="t" r="r" b="b"/>
              <a:pathLst>
                <a:path h="400050">
                  <a:moveTo>
                    <a:pt x="0" y="400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7" name="object 247"/>
            <p:cNvSpPr/>
            <p:nvPr/>
          </p:nvSpPr>
          <p:spPr>
            <a:xfrm>
              <a:off x="2211069" y="5048250"/>
              <a:ext cx="73660" cy="110489"/>
            </a:xfrm>
            <a:custGeom>
              <a:avLst/>
              <a:gdLst/>
              <a:ahLst/>
              <a:cxnLst/>
              <a:rect l="l" t="t" r="r" b="b"/>
              <a:pathLst>
                <a:path w="73660" h="110489">
                  <a:moveTo>
                    <a:pt x="36830" y="0"/>
                  </a:moveTo>
                  <a:lnTo>
                    <a:pt x="0" y="110489"/>
                  </a:lnTo>
                  <a:lnTo>
                    <a:pt x="73660" y="110489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8" name="object 248"/>
            <p:cNvSpPr/>
            <p:nvPr/>
          </p:nvSpPr>
          <p:spPr>
            <a:xfrm>
              <a:off x="2602230" y="5153660"/>
              <a:ext cx="0" cy="400050"/>
            </a:xfrm>
            <a:custGeom>
              <a:avLst/>
              <a:gdLst/>
              <a:ahLst/>
              <a:cxnLst/>
              <a:rect l="l" t="t" r="r" b="b"/>
              <a:pathLst>
                <a:path h="400050">
                  <a:moveTo>
                    <a:pt x="0" y="400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9" name="object 249"/>
            <p:cNvSpPr/>
            <p:nvPr/>
          </p:nvSpPr>
          <p:spPr>
            <a:xfrm>
              <a:off x="2566669" y="5048250"/>
              <a:ext cx="72390" cy="110489"/>
            </a:xfrm>
            <a:custGeom>
              <a:avLst/>
              <a:gdLst/>
              <a:ahLst/>
              <a:cxnLst/>
              <a:rect l="l" t="t" r="r" b="b"/>
              <a:pathLst>
                <a:path w="72389" h="110489">
                  <a:moveTo>
                    <a:pt x="35560" y="0"/>
                  </a:moveTo>
                  <a:lnTo>
                    <a:pt x="0" y="110489"/>
                  </a:lnTo>
                  <a:lnTo>
                    <a:pt x="72390" y="110489"/>
                  </a:lnTo>
                  <a:lnTo>
                    <a:pt x="3556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0" name="object 250"/>
            <p:cNvSpPr/>
            <p:nvPr/>
          </p:nvSpPr>
          <p:spPr>
            <a:xfrm>
              <a:off x="2962909" y="5153660"/>
              <a:ext cx="0" cy="400050"/>
            </a:xfrm>
            <a:custGeom>
              <a:avLst/>
              <a:gdLst/>
              <a:ahLst/>
              <a:cxnLst/>
              <a:rect l="l" t="t" r="r" b="b"/>
              <a:pathLst>
                <a:path h="400050">
                  <a:moveTo>
                    <a:pt x="0" y="400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1" name="object 251"/>
            <p:cNvSpPr/>
            <p:nvPr/>
          </p:nvSpPr>
          <p:spPr>
            <a:xfrm>
              <a:off x="2926080" y="5048250"/>
              <a:ext cx="73660" cy="110489"/>
            </a:xfrm>
            <a:custGeom>
              <a:avLst/>
              <a:gdLst/>
              <a:ahLst/>
              <a:cxnLst/>
              <a:rect l="l" t="t" r="r" b="b"/>
              <a:pathLst>
                <a:path w="73660" h="110489">
                  <a:moveTo>
                    <a:pt x="36830" y="0"/>
                  </a:moveTo>
                  <a:lnTo>
                    <a:pt x="0" y="110489"/>
                  </a:lnTo>
                  <a:lnTo>
                    <a:pt x="73659" y="110489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2" name="object 252"/>
            <p:cNvSpPr/>
            <p:nvPr/>
          </p:nvSpPr>
          <p:spPr>
            <a:xfrm>
              <a:off x="3322319" y="5153660"/>
              <a:ext cx="0" cy="400050"/>
            </a:xfrm>
            <a:custGeom>
              <a:avLst/>
              <a:gdLst/>
              <a:ahLst/>
              <a:cxnLst/>
              <a:rect l="l" t="t" r="r" b="b"/>
              <a:pathLst>
                <a:path h="400050">
                  <a:moveTo>
                    <a:pt x="0" y="400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3" name="object 253"/>
            <p:cNvSpPr/>
            <p:nvPr/>
          </p:nvSpPr>
          <p:spPr>
            <a:xfrm>
              <a:off x="3285490" y="5048250"/>
              <a:ext cx="73660" cy="110489"/>
            </a:xfrm>
            <a:custGeom>
              <a:avLst/>
              <a:gdLst/>
              <a:ahLst/>
              <a:cxnLst/>
              <a:rect l="l" t="t" r="r" b="b"/>
              <a:pathLst>
                <a:path w="73660" h="110489">
                  <a:moveTo>
                    <a:pt x="36830" y="0"/>
                  </a:moveTo>
                  <a:lnTo>
                    <a:pt x="0" y="110489"/>
                  </a:lnTo>
                  <a:lnTo>
                    <a:pt x="73660" y="110489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4" name="object 254"/>
            <p:cNvSpPr/>
            <p:nvPr/>
          </p:nvSpPr>
          <p:spPr>
            <a:xfrm>
              <a:off x="3675380" y="5153660"/>
              <a:ext cx="0" cy="400050"/>
            </a:xfrm>
            <a:custGeom>
              <a:avLst/>
              <a:gdLst/>
              <a:ahLst/>
              <a:cxnLst/>
              <a:rect l="l" t="t" r="r" b="b"/>
              <a:pathLst>
                <a:path h="400050">
                  <a:moveTo>
                    <a:pt x="0" y="400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5" name="object 255"/>
            <p:cNvSpPr/>
            <p:nvPr/>
          </p:nvSpPr>
          <p:spPr>
            <a:xfrm>
              <a:off x="3638549" y="5049520"/>
              <a:ext cx="73660" cy="109220"/>
            </a:xfrm>
            <a:custGeom>
              <a:avLst/>
              <a:gdLst/>
              <a:ahLst/>
              <a:cxnLst/>
              <a:rect l="l" t="t" r="r" b="b"/>
              <a:pathLst>
                <a:path w="73660" h="109220">
                  <a:moveTo>
                    <a:pt x="36829" y="0"/>
                  </a:moveTo>
                  <a:lnTo>
                    <a:pt x="0" y="109219"/>
                  </a:lnTo>
                  <a:lnTo>
                    <a:pt x="73660" y="109219"/>
                  </a:lnTo>
                  <a:lnTo>
                    <a:pt x="36829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6" name="object 256"/>
            <p:cNvSpPr/>
            <p:nvPr/>
          </p:nvSpPr>
          <p:spPr>
            <a:xfrm>
              <a:off x="4042409" y="5153660"/>
              <a:ext cx="0" cy="400050"/>
            </a:xfrm>
            <a:custGeom>
              <a:avLst/>
              <a:gdLst/>
              <a:ahLst/>
              <a:cxnLst/>
              <a:rect l="l" t="t" r="r" b="b"/>
              <a:pathLst>
                <a:path h="400050">
                  <a:moveTo>
                    <a:pt x="0" y="400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005580" y="5048250"/>
              <a:ext cx="73660" cy="110489"/>
            </a:xfrm>
            <a:custGeom>
              <a:avLst/>
              <a:gdLst/>
              <a:ahLst/>
              <a:cxnLst/>
              <a:rect l="l" t="t" r="r" b="b"/>
              <a:pathLst>
                <a:path w="73660" h="110489">
                  <a:moveTo>
                    <a:pt x="36830" y="0"/>
                  </a:moveTo>
                  <a:lnTo>
                    <a:pt x="0" y="110489"/>
                  </a:lnTo>
                  <a:lnTo>
                    <a:pt x="73660" y="110489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8" name="object 258"/>
            <p:cNvSpPr/>
            <p:nvPr/>
          </p:nvSpPr>
          <p:spPr>
            <a:xfrm>
              <a:off x="4401819" y="5153660"/>
              <a:ext cx="0" cy="400050"/>
            </a:xfrm>
            <a:custGeom>
              <a:avLst/>
              <a:gdLst/>
              <a:ahLst/>
              <a:cxnLst/>
              <a:rect l="l" t="t" r="r" b="b"/>
              <a:pathLst>
                <a:path h="400050">
                  <a:moveTo>
                    <a:pt x="0" y="400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366260" y="5048250"/>
              <a:ext cx="72390" cy="110489"/>
            </a:xfrm>
            <a:custGeom>
              <a:avLst/>
              <a:gdLst/>
              <a:ahLst/>
              <a:cxnLst/>
              <a:rect l="l" t="t" r="r" b="b"/>
              <a:pathLst>
                <a:path w="72389" h="110489">
                  <a:moveTo>
                    <a:pt x="35560" y="0"/>
                  </a:moveTo>
                  <a:lnTo>
                    <a:pt x="0" y="110489"/>
                  </a:lnTo>
                  <a:lnTo>
                    <a:pt x="72389" y="110489"/>
                  </a:lnTo>
                  <a:lnTo>
                    <a:pt x="3556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762499" y="5153660"/>
              <a:ext cx="0" cy="400050"/>
            </a:xfrm>
            <a:custGeom>
              <a:avLst/>
              <a:gdLst/>
              <a:ahLst/>
              <a:cxnLst/>
              <a:rect l="l" t="t" r="r" b="b"/>
              <a:pathLst>
                <a:path h="400050">
                  <a:moveTo>
                    <a:pt x="0" y="400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725669" y="5048250"/>
              <a:ext cx="73660" cy="110489"/>
            </a:xfrm>
            <a:custGeom>
              <a:avLst/>
              <a:gdLst/>
              <a:ahLst/>
              <a:cxnLst/>
              <a:rect l="l" t="t" r="r" b="b"/>
              <a:pathLst>
                <a:path w="73660" h="110489">
                  <a:moveTo>
                    <a:pt x="36829" y="0"/>
                  </a:moveTo>
                  <a:lnTo>
                    <a:pt x="0" y="110489"/>
                  </a:lnTo>
                  <a:lnTo>
                    <a:pt x="73659" y="110489"/>
                  </a:lnTo>
                  <a:lnTo>
                    <a:pt x="36829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005839" y="5542280"/>
              <a:ext cx="4206240" cy="1645920"/>
            </a:xfrm>
            <a:custGeom>
              <a:avLst/>
              <a:gdLst/>
              <a:ahLst/>
              <a:cxnLst/>
              <a:rect l="l" t="t" r="r" b="b"/>
              <a:pathLst>
                <a:path w="4206240" h="1645920">
                  <a:moveTo>
                    <a:pt x="4103370" y="0"/>
                  </a:moveTo>
                  <a:lnTo>
                    <a:pt x="308609" y="0"/>
                  </a:lnTo>
                  <a:lnTo>
                    <a:pt x="270569" y="8731"/>
                  </a:lnTo>
                  <a:lnTo>
                    <a:pt x="237648" y="31750"/>
                  </a:lnTo>
                  <a:lnTo>
                    <a:pt x="214491" y="64293"/>
                  </a:lnTo>
                  <a:lnTo>
                    <a:pt x="205740" y="101600"/>
                  </a:lnTo>
                  <a:lnTo>
                    <a:pt x="205740" y="1440180"/>
                  </a:lnTo>
                  <a:lnTo>
                    <a:pt x="102869" y="1440180"/>
                  </a:lnTo>
                  <a:lnTo>
                    <a:pt x="64829" y="1448931"/>
                  </a:lnTo>
                  <a:lnTo>
                    <a:pt x="31908" y="1472088"/>
                  </a:lnTo>
                  <a:lnTo>
                    <a:pt x="8751" y="1505009"/>
                  </a:lnTo>
                  <a:lnTo>
                    <a:pt x="0" y="1543050"/>
                  </a:lnTo>
                  <a:lnTo>
                    <a:pt x="8751" y="1580554"/>
                  </a:lnTo>
                  <a:lnTo>
                    <a:pt x="31908" y="1613535"/>
                  </a:lnTo>
                  <a:lnTo>
                    <a:pt x="64829" y="1636990"/>
                  </a:lnTo>
                  <a:lnTo>
                    <a:pt x="102869" y="1645920"/>
                  </a:lnTo>
                  <a:lnTo>
                    <a:pt x="3897630" y="1645920"/>
                  </a:lnTo>
                  <a:lnTo>
                    <a:pt x="3935670" y="1636990"/>
                  </a:lnTo>
                  <a:lnTo>
                    <a:pt x="3968591" y="1613535"/>
                  </a:lnTo>
                  <a:lnTo>
                    <a:pt x="3991748" y="1580554"/>
                  </a:lnTo>
                  <a:lnTo>
                    <a:pt x="4000500" y="1543050"/>
                  </a:lnTo>
                  <a:lnTo>
                    <a:pt x="4000500" y="205740"/>
                  </a:lnTo>
                  <a:lnTo>
                    <a:pt x="4103370" y="205740"/>
                  </a:lnTo>
                  <a:lnTo>
                    <a:pt x="4141410" y="196790"/>
                  </a:lnTo>
                  <a:lnTo>
                    <a:pt x="4174331" y="173196"/>
                  </a:lnTo>
                  <a:lnTo>
                    <a:pt x="4197488" y="139838"/>
                  </a:lnTo>
                  <a:lnTo>
                    <a:pt x="4206240" y="101600"/>
                  </a:lnTo>
                  <a:lnTo>
                    <a:pt x="4197488" y="64293"/>
                  </a:lnTo>
                  <a:lnTo>
                    <a:pt x="4174331" y="31750"/>
                  </a:lnTo>
                  <a:lnTo>
                    <a:pt x="4141410" y="8731"/>
                  </a:lnTo>
                  <a:lnTo>
                    <a:pt x="410337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005839" y="5542280"/>
              <a:ext cx="4206240" cy="1645920"/>
            </a:xfrm>
            <a:custGeom>
              <a:avLst/>
              <a:gdLst/>
              <a:ahLst/>
              <a:cxnLst/>
              <a:rect l="l" t="t" r="r" b="b"/>
              <a:pathLst>
                <a:path w="4206240" h="1645920">
                  <a:moveTo>
                    <a:pt x="102869" y="1645920"/>
                  </a:moveTo>
                  <a:lnTo>
                    <a:pt x="64829" y="1636990"/>
                  </a:lnTo>
                  <a:lnTo>
                    <a:pt x="31908" y="1613535"/>
                  </a:lnTo>
                  <a:lnTo>
                    <a:pt x="8751" y="1580554"/>
                  </a:lnTo>
                  <a:lnTo>
                    <a:pt x="0" y="1543050"/>
                  </a:lnTo>
                  <a:lnTo>
                    <a:pt x="8751" y="1505009"/>
                  </a:lnTo>
                  <a:lnTo>
                    <a:pt x="31908" y="1472088"/>
                  </a:lnTo>
                  <a:lnTo>
                    <a:pt x="64829" y="1448931"/>
                  </a:lnTo>
                  <a:lnTo>
                    <a:pt x="102869" y="1440180"/>
                  </a:lnTo>
                  <a:lnTo>
                    <a:pt x="205740" y="1440180"/>
                  </a:lnTo>
                  <a:lnTo>
                    <a:pt x="205740" y="101600"/>
                  </a:lnTo>
                  <a:lnTo>
                    <a:pt x="214491" y="64293"/>
                  </a:lnTo>
                  <a:lnTo>
                    <a:pt x="237648" y="31750"/>
                  </a:lnTo>
                  <a:lnTo>
                    <a:pt x="270569" y="8731"/>
                  </a:lnTo>
                  <a:lnTo>
                    <a:pt x="308609" y="0"/>
                  </a:lnTo>
                  <a:lnTo>
                    <a:pt x="4103370" y="0"/>
                  </a:lnTo>
                  <a:lnTo>
                    <a:pt x="4141410" y="8731"/>
                  </a:lnTo>
                  <a:lnTo>
                    <a:pt x="4174331" y="31750"/>
                  </a:lnTo>
                  <a:lnTo>
                    <a:pt x="4197488" y="64293"/>
                  </a:lnTo>
                  <a:lnTo>
                    <a:pt x="4206240" y="101600"/>
                  </a:lnTo>
                  <a:lnTo>
                    <a:pt x="4197488" y="139838"/>
                  </a:lnTo>
                  <a:lnTo>
                    <a:pt x="4174331" y="173196"/>
                  </a:lnTo>
                  <a:lnTo>
                    <a:pt x="4141410" y="196790"/>
                  </a:lnTo>
                  <a:lnTo>
                    <a:pt x="4103370" y="205740"/>
                  </a:lnTo>
                  <a:lnTo>
                    <a:pt x="4000500" y="205740"/>
                  </a:lnTo>
                  <a:lnTo>
                    <a:pt x="4000500" y="1543050"/>
                  </a:lnTo>
                  <a:lnTo>
                    <a:pt x="3991748" y="1580554"/>
                  </a:lnTo>
                  <a:lnTo>
                    <a:pt x="3968591" y="1613535"/>
                  </a:lnTo>
                  <a:lnTo>
                    <a:pt x="3935670" y="1636990"/>
                  </a:lnTo>
                  <a:lnTo>
                    <a:pt x="3897630" y="1645920"/>
                  </a:lnTo>
                  <a:lnTo>
                    <a:pt x="102869" y="1645920"/>
                  </a:lnTo>
                  <a:close/>
                </a:path>
              </a:pathLst>
            </a:custGeom>
            <a:ln w="18329">
              <a:solidFill>
                <a:srgbClr val="7F18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4" name="object 264"/>
            <p:cNvSpPr/>
            <p:nvPr/>
          </p:nvSpPr>
          <p:spPr>
            <a:xfrm>
              <a:off x="996670" y="5533123"/>
              <a:ext cx="4224655" cy="1664335"/>
            </a:xfrm>
            <a:custGeom>
              <a:avLst/>
              <a:gdLst/>
              <a:ahLst/>
              <a:cxnLst/>
              <a:rect l="l" t="t" r="r" b="b"/>
              <a:pathLst>
                <a:path w="4224655" h="1664334">
                  <a:moveTo>
                    <a:pt x="18326" y="9156"/>
                  </a:moveTo>
                  <a:lnTo>
                    <a:pt x="15646" y="2679"/>
                  </a:lnTo>
                  <a:lnTo>
                    <a:pt x="9169" y="0"/>
                  </a:lnTo>
                  <a:lnTo>
                    <a:pt x="2679" y="2679"/>
                  </a:lnTo>
                  <a:lnTo>
                    <a:pt x="0" y="9156"/>
                  </a:lnTo>
                  <a:lnTo>
                    <a:pt x="2679" y="15646"/>
                  </a:lnTo>
                  <a:lnTo>
                    <a:pt x="9169" y="18326"/>
                  </a:lnTo>
                  <a:lnTo>
                    <a:pt x="15646" y="15646"/>
                  </a:lnTo>
                  <a:lnTo>
                    <a:pt x="18326" y="9156"/>
                  </a:lnTo>
                  <a:close/>
                </a:path>
                <a:path w="4224655" h="1664334">
                  <a:moveTo>
                    <a:pt x="4224566" y="1655076"/>
                  </a:moveTo>
                  <a:lnTo>
                    <a:pt x="4221886" y="1648599"/>
                  </a:lnTo>
                  <a:lnTo>
                    <a:pt x="4215409" y="1645920"/>
                  </a:lnTo>
                  <a:lnTo>
                    <a:pt x="4208919" y="1648599"/>
                  </a:lnTo>
                  <a:lnTo>
                    <a:pt x="4206240" y="1655076"/>
                  </a:lnTo>
                  <a:lnTo>
                    <a:pt x="4208919" y="1661566"/>
                  </a:lnTo>
                  <a:lnTo>
                    <a:pt x="4215409" y="1664246"/>
                  </a:lnTo>
                  <a:lnTo>
                    <a:pt x="4221886" y="1661566"/>
                  </a:lnTo>
                  <a:lnTo>
                    <a:pt x="4224566" y="1655076"/>
                  </a:lnTo>
                  <a:close/>
                </a:path>
              </a:pathLst>
            </a:custGeom>
            <a:solidFill>
              <a:srgbClr val="7F18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262379" y="5643880"/>
              <a:ext cx="154940" cy="104139"/>
            </a:xfrm>
            <a:custGeom>
              <a:avLst/>
              <a:gdLst/>
              <a:ahLst/>
              <a:cxnLst/>
              <a:rect l="l" t="t" r="r" b="b"/>
              <a:pathLst>
                <a:path w="154940" h="104139">
                  <a:moveTo>
                    <a:pt x="154939" y="0"/>
                  </a:moveTo>
                  <a:lnTo>
                    <a:pt x="52069" y="0"/>
                  </a:lnTo>
                  <a:lnTo>
                    <a:pt x="33218" y="4564"/>
                  </a:lnTo>
                  <a:lnTo>
                    <a:pt x="16509" y="16510"/>
                  </a:lnTo>
                  <a:lnTo>
                    <a:pt x="4564" y="33218"/>
                  </a:lnTo>
                  <a:lnTo>
                    <a:pt x="0" y="52070"/>
                  </a:lnTo>
                  <a:lnTo>
                    <a:pt x="4564" y="70921"/>
                  </a:lnTo>
                  <a:lnTo>
                    <a:pt x="16509" y="87630"/>
                  </a:lnTo>
                  <a:lnTo>
                    <a:pt x="33218" y="99575"/>
                  </a:lnTo>
                  <a:lnTo>
                    <a:pt x="52069" y="104140"/>
                  </a:lnTo>
                  <a:lnTo>
                    <a:pt x="89574" y="95190"/>
                  </a:lnTo>
                  <a:lnTo>
                    <a:pt x="122554" y="71596"/>
                  </a:lnTo>
                  <a:lnTo>
                    <a:pt x="146010" y="38238"/>
                  </a:lnTo>
                  <a:lnTo>
                    <a:pt x="154939" y="0"/>
                  </a:lnTo>
                  <a:close/>
                </a:path>
              </a:pathLst>
            </a:custGeom>
            <a:solidFill>
              <a:srgbClr val="A5B8C3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262379" y="5643880"/>
              <a:ext cx="154940" cy="104139"/>
            </a:xfrm>
            <a:custGeom>
              <a:avLst/>
              <a:gdLst/>
              <a:ahLst/>
              <a:cxnLst/>
              <a:rect l="l" t="t" r="r" b="b"/>
              <a:pathLst>
                <a:path w="154940" h="104139">
                  <a:moveTo>
                    <a:pt x="154939" y="0"/>
                  </a:moveTo>
                  <a:lnTo>
                    <a:pt x="146010" y="38238"/>
                  </a:lnTo>
                  <a:lnTo>
                    <a:pt x="122554" y="71596"/>
                  </a:lnTo>
                  <a:lnTo>
                    <a:pt x="89574" y="95190"/>
                  </a:lnTo>
                  <a:lnTo>
                    <a:pt x="52069" y="104140"/>
                  </a:lnTo>
                  <a:lnTo>
                    <a:pt x="33218" y="99575"/>
                  </a:lnTo>
                  <a:lnTo>
                    <a:pt x="16509" y="87630"/>
                  </a:lnTo>
                  <a:lnTo>
                    <a:pt x="4564" y="70921"/>
                  </a:lnTo>
                  <a:lnTo>
                    <a:pt x="0" y="52070"/>
                  </a:lnTo>
                  <a:lnTo>
                    <a:pt x="4564" y="33218"/>
                  </a:lnTo>
                  <a:lnTo>
                    <a:pt x="16509" y="16510"/>
                  </a:lnTo>
                  <a:lnTo>
                    <a:pt x="33218" y="4564"/>
                  </a:lnTo>
                  <a:lnTo>
                    <a:pt x="52069" y="0"/>
                  </a:lnTo>
                  <a:lnTo>
                    <a:pt x="154939" y="0"/>
                  </a:lnTo>
                  <a:close/>
                </a:path>
              </a:pathLst>
            </a:custGeom>
            <a:ln w="18329">
              <a:solidFill>
                <a:srgbClr val="7F18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7" name="object 267"/>
            <p:cNvSpPr/>
            <p:nvPr/>
          </p:nvSpPr>
          <p:spPr>
            <a:xfrm>
              <a:off x="996670" y="5533123"/>
              <a:ext cx="4224655" cy="1664335"/>
            </a:xfrm>
            <a:custGeom>
              <a:avLst/>
              <a:gdLst/>
              <a:ahLst/>
              <a:cxnLst/>
              <a:rect l="l" t="t" r="r" b="b"/>
              <a:pathLst>
                <a:path w="4224655" h="1664334">
                  <a:moveTo>
                    <a:pt x="18326" y="9156"/>
                  </a:moveTo>
                  <a:lnTo>
                    <a:pt x="15646" y="2679"/>
                  </a:lnTo>
                  <a:lnTo>
                    <a:pt x="9169" y="0"/>
                  </a:lnTo>
                  <a:lnTo>
                    <a:pt x="2679" y="2679"/>
                  </a:lnTo>
                  <a:lnTo>
                    <a:pt x="0" y="9156"/>
                  </a:lnTo>
                  <a:lnTo>
                    <a:pt x="2679" y="15646"/>
                  </a:lnTo>
                  <a:lnTo>
                    <a:pt x="9169" y="18326"/>
                  </a:lnTo>
                  <a:lnTo>
                    <a:pt x="15646" y="15646"/>
                  </a:lnTo>
                  <a:lnTo>
                    <a:pt x="18326" y="9156"/>
                  </a:lnTo>
                  <a:close/>
                </a:path>
                <a:path w="4224655" h="1664334">
                  <a:moveTo>
                    <a:pt x="4224566" y="1655076"/>
                  </a:moveTo>
                  <a:lnTo>
                    <a:pt x="4221886" y="1648599"/>
                  </a:lnTo>
                  <a:lnTo>
                    <a:pt x="4215409" y="1645920"/>
                  </a:lnTo>
                  <a:lnTo>
                    <a:pt x="4208919" y="1648599"/>
                  </a:lnTo>
                  <a:lnTo>
                    <a:pt x="4206240" y="1655076"/>
                  </a:lnTo>
                  <a:lnTo>
                    <a:pt x="4208919" y="1661566"/>
                  </a:lnTo>
                  <a:lnTo>
                    <a:pt x="4215409" y="1664246"/>
                  </a:lnTo>
                  <a:lnTo>
                    <a:pt x="4221886" y="1661566"/>
                  </a:lnTo>
                  <a:lnTo>
                    <a:pt x="4224566" y="1655076"/>
                  </a:lnTo>
                  <a:close/>
                </a:path>
              </a:pathLst>
            </a:custGeom>
            <a:solidFill>
              <a:srgbClr val="7F18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005839" y="6982460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40">
                  <a:moveTo>
                    <a:pt x="102869" y="0"/>
                  </a:moveTo>
                  <a:lnTo>
                    <a:pt x="64829" y="8751"/>
                  </a:lnTo>
                  <a:lnTo>
                    <a:pt x="31908" y="31908"/>
                  </a:lnTo>
                  <a:lnTo>
                    <a:pt x="8751" y="64829"/>
                  </a:lnTo>
                  <a:lnTo>
                    <a:pt x="0" y="102870"/>
                  </a:lnTo>
                  <a:lnTo>
                    <a:pt x="8751" y="140374"/>
                  </a:lnTo>
                  <a:lnTo>
                    <a:pt x="31908" y="173355"/>
                  </a:lnTo>
                  <a:lnTo>
                    <a:pt x="64829" y="196810"/>
                  </a:lnTo>
                  <a:lnTo>
                    <a:pt x="102869" y="205740"/>
                  </a:lnTo>
                  <a:lnTo>
                    <a:pt x="140374" y="196810"/>
                  </a:lnTo>
                  <a:lnTo>
                    <a:pt x="173355" y="173355"/>
                  </a:lnTo>
                  <a:lnTo>
                    <a:pt x="196810" y="140374"/>
                  </a:lnTo>
                  <a:lnTo>
                    <a:pt x="205740" y="102870"/>
                  </a:lnTo>
                  <a:lnTo>
                    <a:pt x="102869" y="102870"/>
                  </a:lnTo>
                  <a:lnTo>
                    <a:pt x="121523" y="98305"/>
                  </a:lnTo>
                  <a:lnTo>
                    <a:pt x="137794" y="86360"/>
                  </a:lnTo>
                  <a:lnTo>
                    <a:pt x="149304" y="69651"/>
                  </a:lnTo>
                  <a:lnTo>
                    <a:pt x="153669" y="50800"/>
                  </a:lnTo>
                  <a:lnTo>
                    <a:pt x="149304" y="32146"/>
                  </a:lnTo>
                  <a:lnTo>
                    <a:pt x="137794" y="15875"/>
                  </a:lnTo>
                  <a:lnTo>
                    <a:pt x="121523" y="4365"/>
                  </a:lnTo>
                  <a:lnTo>
                    <a:pt x="102869" y="0"/>
                  </a:lnTo>
                  <a:close/>
                </a:path>
              </a:pathLst>
            </a:custGeom>
            <a:solidFill>
              <a:srgbClr val="A5B8C3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005839" y="6982460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40">
                  <a:moveTo>
                    <a:pt x="205740" y="102870"/>
                  </a:moveTo>
                  <a:lnTo>
                    <a:pt x="196810" y="140374"/>
                  </a:lnTo>
                  <a:lnTo>
                    <a:pt x="173355" y="173355"/>
                  </a:lnTo>
                  <a:lnTo>
                    <a:pt x="140374" y="196810"/>
                  </a:lnTo>
                  <a:lnTo>
                    <a:pt x="102869" y="205740"/>
                  </a:lnTo>
                  <a:lnTo>
                    <a:pt x="64829" y="196810"/>
                  </a:lnTo>
                  <a:lnTo>
                    <a:pt x="31908" y="173355"/>
                  </a:lnTo>
                  <a:lnTo>
                    <a:pt x="8751" y="140374"/>
                  </a:lnTo>
                  <a:lnTo>
                    <a:pt x="0" y="102870"/>
                  </a:lnTo>
                  <a:lnTo>
                    <a:pt x="8751" y="64829"/>
                  </a:lnTo>
                  <a:lnTo>
                    <a:pt x="31908" y="31908"/>
                  </a:lnTo>
                  <a:lnTo>
                    <a:pt x="64829" y="8751"/>
                  </a:lnTo>
                  <a:lnTo>
                    <a:pt x="102869" y="0"/>
                  </a:lnTo>
                  <a:lnTo>
                    <a:pt x="121523" y="4365"/>
                  </a:lnTo>
                  <a:lnTo>
                    <a:pt x="149304" y="32146"/>
                  </a:lnTo>
                  <a:lnTo>
                    <a:pt x="137794" y="86360"/>
                  </a:lnTo>
                  <a:lnTo>
                    <a:pt x="102869" y="102870"/>
                  </a:lnTo>
                  <a:lnTo>
                    <a:pt x="205740" y="102870"/>
                  </a:lnTo>
                  <a:close/>
                </a:path>
              </a:pathLst>
            </a:custGeom>
            <a:ln w="18329">
              <a:solidFill>
                <a:srgbClr val="7F18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0" name="object 270"/>
            <p:cNvSpPr/>
            <p:nvPr/>
          </p:nvSpPr>
          <p:spPr>
            <a:xfrm>
              <a:off x="996670" y="5533123"/>
              <a:ext cx="4224655" cy="1664335"/>
            </a:xfrm>
            <a:custGeom>
              <a:avLst/>
              <a:gdLst/>
              <a:ahLst/>
              <a:cxnLst/>
              <a:rect l="l" t="t" r="r" b="b"/>
              <a:pathLst>
                <a:path w="4224655" h="1664334">
                  <a:moveTo>
                    <a:pt x="18326" y="9156"/>
                  </a:moveTo>
                  <a:lnTo>
                    <a:pt x="15646" y="2679"/>
                  </a:lnTo>
                  <a:lnTo>
                    <a:pt x="9169" y="0"/>
                  </a:lnTo>
                  <a:lnTo>
                    <a:pt x="2679" y="2679"/>
                  </a:lnTo>
                  <a:lnTo>
                    <a:pt x="0" y="9156"/>
                  </a:lnTo>
                  <a:lnTo>
                    <a:pt x="2679" y="15646"/>
                  </a:lnTo>
                  <a:lnTo>
                    <a:pt x="9169" y="18326"/>
                  </a:lnTo>
                  <a:lnTo>
                    <a:pt x="15646" y="15646"/>
                  </a:lnTo>
                  <a:lnTo>
                    <a:pt x="18326" y="9156"/>
                  </a:lnTo>
                  <a:close/>
                </a:path>
                <a:path w="4224655" h="1664334">
                  <a:moveTo>
                    <a:pt x="4224566" y="1655076"/>
                  </a:moveTo>
                  <a:lnTo>
                    <a:pt x="4221886" y="1648599"/>
                  </a:lnTo>
                  <a:lnTo>
                    <a:pt x="4215409" y="1645920"/>
                  </a:lnTo>
                  <a:lnTo>
                    <a:pt x="4208919" y="1648599"/>
                  </a:lnTo>
                  <a:lnTo>
                    <a:pt x="4206240" y="1655076"/>
                  </a:lnTo>
                  <a:lnTo>
                    <a:pt x="4208919" y="1661566"/>
                  </a:lnTo>
                  <a:lnTo>
                    <a:pt x="4215409" y="1664246"/>
                  </a:lnTo>
                  <a:lnTo>
                    <a:pt x="4221886" y="1661566"/>
                  </a:lnTo>
                  <a:lnTo>
                    <a:pt x="4224566" y="1655076"/>
                  </a:lnTo>
                  <a:close/>
                </a:path>
              </a:pathLst>
            </a:custGeom>
            <a:solidFill>
              <a:srgbClr val="7F18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314449" y="5542280"/>
              <a:ext cx="102870" cy="101600"/>
            </a:xfrm>
            <a:custGeom>
              <a:avLst/>
              <a:gdLst/>
              <a:ahLst/>
              <a:cxnLst/>
              <a:rect l="l" t="t" r="r" b="b"/>
              <a:pathLst>
                <a:path w="102869" h="101600">
                  <a:moveTo>
                    <a:pt x="0" y="0"/>
                  </a:moveTo>
                  <a:lnTo>
                    <a:pt x="102869" y="101600"/>
                  </a:lnTo>
                  <a:lnTo>
                    <a:pt x="93940" y="64293"/>
                  </a:lnTo>
                  <a:lnTo>
                    <a:pt x="70484" y="31750"/>
                  </a:lnTo>
                  <a:lnTo>
                    <a:pt x="37504" y="8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B8C3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2" name="object 272"/>
            <p:cNvSpPr/>
            <p:nvPr/>
          </p:nvSpPr>
          <p:spPr>
            <a:xfrm>
              <a:off x="1314449" y="5542280"/>
              <a:ext cx="102870" cy="101600"/>
            </a:xfrm>
            <a:custGeom>
              <a:avLst/>
              <a:gdLst/>
              <a:ahLst/>
              <a:cxnLst/>
              <a:rect l="l" t="t" r="r" b="b"/>
              <a:pathLst>
                <a:path w="102869" h="101600">
                  <a:moveTo>
                    <a:pt x="0" y="0"/>
                  </a:moveTo>
                  <a:lnTo>
                    <a:pt x="37504" y="8731"/>
                  </a:lnTo>
                  <a:lnTo>
                    <a:pt x="70484" y="31750"/>
                  </a:lnTo>
                  <a:lnTo>
                    <a:pt x="93940" y="64293"/>
                  </a:lnTo>
                  <a:lnTo>
                    <a:pt x="102869" y="101600"/>
                  </a:lnTo>
                </a:path>
              </a:pathLst>
            </a:custGeom>
            <a:ln w="18329">
              <a:solidFill>
                <a:srgbClr val="7F18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3" name="object 273"/>
            <p:cNvSpPr/>
            <p:nvPr/>
          </p:nvSpPr>
          <p:spPr>
            <a:xfrm>
              <a:off x="996670" y="5533123"/>
              <a:ext cx="4224655" cy="1664335"/>
            </a:xfrm>
            <a:custGeom>
              <a:avLst/>
              <a:gdLst/>
              <a:ahLst/>
              <a:cxnLst/>
              <a:rect l="l" t="t" r="r" b="b"/>
              <a:pathLst>
                <a:path w="4224655" h="1664334">
                  <a:moveTo>
                    <a:pt x="18326" y="9156"/>
                  </a:moveTo>
                  <a:lnTo>
                    <a:pt x="15646" y="2679"/>
                  </a:lnTo>
                  <a:lnTo>
                    <a:pt x="9169" y="0"/>
                  </a:lnTo>
                  <a:lnTo>
                    <a:pt x="2679" y="2679"/>
                  </a:lnTo>
                  <a:lnTo>
                    <a:pt x="0" y="9156"/>
                  </a:lnTo>
                  <a:lnTo>
                    <a:pt x="2679" y="15646"/>
                  </a:lnTo>
                  <a:lnTo>
                    <a:pt x="9169" y="18326"/>
                  </a:lnTo>
                  <a:lnTo>
                    <a:pt x="15646" y="15646"/>
                  </a:lnTo>
                  <a:lnTo>
                    <a:pt x="18326" y="9156"/>
                  </a:lnTo>
                  <a:close/>
                </a:path>
                <a:path w="4224655" h="1664334">
                  <a:moveTo>
                    <a:pt x="4224566" y="1655076"/>
                  </a:moveTo>
                  <a:lnTo>
                    <a:pt x="4221886" y="1648599"/>
                  </a:lnTo>
                  <a:lnTo>
                    <a:pt x="4215409" y="1645920"/>
                  </a:lnTo>
                  <a:lnTo>
                    <a:pt x="4208919" y="1648599"/>
                  </a:lnTo>
                  <a:lnTo>
                    <a:pt x="4206240" y="1655076"/>
                  </a:lnTo>
                  <a:lnTo>
                    <a:pt x="4208919" y="1661566"/>
                  </a:lnTo>
                  <a:lnTo>
                    <a:pt x="4215409" y="1664246"/>
                  </a:lnTo>
                  <a:lnTo>
                    <a:pt x="4221886" y="1661566"/>
                  </a:lnTo>
                  <a:lnTo>
                    <a:pt x="4224566" y="1655076"/>
                  </a:lnTo>
                  <a:close/>
                </a:path>
              </a:pathLst>
            </a:custGeom>
            <a:solidFill>
              <a:srgbClr val="7F18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211579" y="6982460"/>
              <a:ext cx="0" cy="102870"/>
            </a:xfrm>
            <a:custGeom>
              <a:avLst/>
              <a:gdLst/>
              <a:ahLst/>
              <a:cxnLst/>
              <a:rect l="l" t="t" r="r" b="b"/>
              <a:pathLst>
                <a:path h="102870">
                  <a:moveTo>
                    <a:pt x="0" y="0"/>
                  </a:moveTo>
                  <a:lnTo>
                    <a:pt x="0" y="102870"/>
                  </a:lnTo>
                </a:path>
              </a:pathLst>
            </a:custGeom>
            <a:ln w="18329">
              <a:solidFill>
                <a:srgbClr val="7F18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5" name="object 275"/>
            <p:cNvSpPr/>
            <p:nvPr/>
          </p:nvSpPr>
          <p:spPr>
            <a:xfrm>
              <a:off x="996670" y="5533123"/>
              <a:ext cx="4224655" cy="1664335"/>
            </a:xfrm>
            <a:custGeom>
              <a:avLst/>
              <a:gdLst/>
              <a:ahLst/>
              <a:cxnLst/>
              <a:rect l="l" t="t" r="r" b="b"/>
              <a:pathLst>
                <a:path w="4224655" h="1664334">
                  <a:moveTo>
                    <a:pt x="18326" y="9156"/>
                  </a:moveTo>
                  <a:lnTo>
                    <a:pt x="15646" y="2679"/>
                  </a:lnTo>
                  <a:lnTo>
                    <a:pt x="9169" y="0"/>
                  </a:lnTo>
                  <a:lnTo>
                    <a:pt x="2679" y="2679"/>
                  </a:lnTo>
                  <a:lnTo>
                    <a:pt x="0" y="9156"/>
                  </a:lnTo>
                  <a:lnTo>
                    <a:pt x="2679" y="15646"/>
                  </a:lnTo>
                  <a:lnTo>
                    <a:pt x="9169" y="18326"/>
                  </a:lnTo>
                  <a:lnTo>
                    <a:pt x="15646" y="15646"/>
                  </a:lnTo>
                  <a:lnTo>
                    <a:pt x="18326" y="9156"/>
                  </a:lnTo>
                  <a:close/>
                </a:path>
                <a:path w="4224655" h="1664334">
                  <a:moveTo>
                    <a:pt x="4224566" y="1655076"/>
                  </a:moveTo>
                  <a:lnTo>
                    <a:pt x="4221886" y="1648599"/>
                  </a:lnTo>
                  <a:lnTo>
                    <a:pt x="4215409" y="1645920"/>
                  </a:lnTo>
                  <a:lnTo>
                    <a:pt x="4208919" y="1648599"/>
                  </a:lnTo>
                  <a:lnTo>
                    <a:pt x="4206240" y="1655076"/>
                  </a:lnTo>
                  <a:lnTo>
                    <a:pt x="4208919" y="1661566"/>
                  </a:lnTo>
                  <a:lnTo>
                    <a:pt x="4215409" y="1664246"/>
                  </a:lnTo>
                  <a:lnTo>
                    <a:pt x="4221886" y="1661566"/>
                  </a:lnTo>
                  <a:lnTo>
                    <a:pt x="4224566" y="1655076"/>
                  </a:lnTo>
                  <a:close/>
                </a:path>
              </a:pathLst>
            </a:custGeom>
            <a:solidFill>
              <a:srgbClr val="7F18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314449" y="5748020"/>
              <a:ext cx="3794760" cy="0"/>
            </a:xfrm>
            <a:custGeom>
              <a:avLst/>
              <a:gdLst/>
              <a:ahLst/>
              <a:cxnLst/>
              <a:rect l="l" t="t" r="r" b="b"/>
              <a:pathLst>
                <a:path w="3794760">
                  <a:moveTo>
                    <a:pt x="0" y="0"/>
                  </a:moveTo>
                  <a:lnTo>
                    <a:pt x="3794760" y="0"/>
                  </a:lnTo>
                </a:path>
              </a:pathLst>
            </a:custGeom>
            <a:ln w="18329">
              <a:solidFill>
                <a:srgbClr val="7F18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7" name="object 277"/>
            <p:cNvSpPr/>
            <p:nvPr/>
          </p:nvSpPr>
          <p:spPr>
            <a:xfrm>
              <a:off x="996670" y="5533123"/>
              <a:ext cx="4224655" cy="1664335"/>
            </a:xfrm>
            <a:custGeom>
              <a:avLst/>
              <a:gdLst/>
              <a:ahLst/>
              <a:cxnLst/>
              <a:rect l="l" t="t" r="r" b="b"/>
              <a:pathLst>
                <a:path w="4224655" h="1664334">
                  <a:moveTo>
                    <a:pt x="18326" y="9156"/>
                  </a:moveTo>
                  <a:lnTo>
                    <a:pt x="15646" y="2679"/>
                  </a:lnTo>
                  <a:lnTo>
                    <a:pt x="9169" y="0"/>
                  </a:lnTo>
                  <a:lnTo>
                    <a:pt x="2679" y="2679"/>
                  </a:lnTo>
                  <a:lnTo>
                    <a:pt x="0" y="9156"/>
                  </a:lnTo>
                  <a:lnTo>
                    <a:pt x="2679" y="15646"/>
                  </a:lnTo>
                  <a:lnTo>
                    <a:pt x="9169" y="18326"/>
                  </a:lnTo>
                  <a:lnTo>
                    <a:pt x="15646" y="15646"/>
                  </a:lnTo>
                  <a:lnTo>
                    <a:pt x="18326" y="9156"/>
                  </a:lnTo>
                  <a:close/>
                </a:path>
                <a:path w="4224655" h="1664334">
                  <a:moveTo>
                    <a:pt x="4224566" y="1655076"/>
                  </a:moveTo>
                  <a:lnTo>
                    <a:pt x="4221886" y="1648599"/>
                  </a:lnTo>
                  <a:lnTo>
                    <a:pt x="4215409" y="1645920"/>
                  </a:lnTo>
                  <a:lnTo>
                    <a:pt x="4208919" y="1648599"/>
                  </a:lnTo>
                  <a:lnTo>
                    <a:pt x="4206240" y="1655076"/>
                  </a:lnTo>
                  <a:lnTo>
                    <a:pt x="4208919" y="1661566"/>
                  </a:lnTo>
                  <a:lnTo>
                    <a:pt x="4215409" y="1664246"/>
                  </a:lnTo>
                  <a:lnTo>
                    <a:pt x="4221886" y="1661566"/>
                  </a:lnTo>
                  <a:lnTo>
                    <a:pt x="4224566" y="1655076"/>
                  </a:lnTo>
                  <a:close/>
                </a:path>
              </a:pathLst>
            </a:custGeom>
            <a:solidFill>
              <a:srgbClr val="7F18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78" name="object 278"/>
          <p:cNvSpPr txBox="1"/>
          <p:nvPr/>
        </p:nvSpPr>
        <p:spPr>
          <a:xfrm>
            <a:off x="3655935" y="5644307"/>
            <a:ext cx="1370447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b="1" spc="-9" dirty="0">
                <a:latin typeface="Liberation Sans"/>
                <a:cs typeface="Liberation Sans"/>
              </a:rPr>
              <a:t>Training</a:t>
            </a:r>
            <a:r>
              <a:rPr sz="1452" b="1" spc="-73" dirty="0">
                <a:latin typeface="Liberation Sans"/>
                <a:cs typeface="Liberation Sans"/>
              </a:rPr>
              <a:t> </a:t>
            </a:r>
            <a:r>
              <a:rPr sz="1452" b="1" spc="-9" dirty="0">
                <a:latin typeface="Liberation Sans"/>
                <a:cs typeface="Liberation Sans"/>
              </a:rPr>
              <a:t>Labels</a:t>
            </a:r>
            <a:endParaRPr sz="1452">
              <a:latin typeface="Liberation Sans"/>
              <a:cs typeface="Liberation Sans"/>
            </a:endParaRPr>
          </a:p>
        </p:txBody>
      </p:sp>
      <p:grpSp>
        <p:nvGrpSpPr>
          <p:cNvPr id="279" name="object 279"/>
          <p:cNvGrpSpPr/>
          <p:nvPr/>
        </p:nvGrpSpPr>
        <p:grpSpPr>
          <a:xfrm>
            <a:off x="6472902" y="4111342"/>
            <a:ext cx="580913" cy="580913"/>
            <a:chOff x="5457190" y="4530090"/>
            <a:chExt cx="640080" cy="640080"/>
          </a:xfrm>
        </p:grpSpPr>
        <p:sp>
          <p:nvSpPr>
            <p:cNvPr id="280" name="object 280"/>
            <p:cNvSpPr/>
            <p:nvPr/>
          </p:nvSpPr>
          <p:spPr>
            <a:xfrm>
              <a:off x="5457190" y="4530090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640079" h="640079">
                  <a:moveTo>
                    <a:pt x="320039" y="0"/>
                  </a:moveTo>
                  <a:lnTo>
                    <a:pt x="271652" y="3360"/>
                  </a:lnTo>
                  <a:lnTo>
                    <a:pt x="225834" y="13156"/>
                  </a:lnTo>
                  <a:lnTo>
                    <a:pt x="183017" y="28957"/>
                  </a:lnTo>
                  <a:lnTo>
                    <a:pt x="143629" y="50334"/>
                  </a:lnTo>
                  <a:lnTo>
                    <a:pt x="108099" y="76858"/>
                  </a:lnTo>
                  <a:lnTo>
                    <a:pt x="76858" y="108099"/>
                  </a:lnTo>
                  <a:lnTo>
                    <a:pt x="50334" y="143629"/>
                  </a:lnTo>
                  <a:lnTo>
                    <a:pt x="28957" y="183017"/>
                  </a:lnTo>
                  <a:lnTo>
                    <a:pt x="13156" y="225834"/>
                  </a:lnTo>
                  <a:lnTo>
                    <a:pt x="3360" y="271652"/>
                  </a:lnTo>
                  <a:lnTo>
                    <a:pt x="0" y="320040"/>
                  </a:lnTo>
                  <a:lnTo>
                    <a:pt x="3360" y="368427"/>
                  </a:lnTo>
                  <a:lnTo>
                    <a:pt x="13156" y="414245"/>
                  </a:lnTo>
                  <a:lnTo>
                    <a:pt x="28957" y="457062"/>
                  </a:lnTo>
                  <a:lnTo>
                    <a:pt x="50334" y="496450"/>
                  </a:lnTo>
                  <a:lnTo>
                    <a:pt x="76858" y="531980"/>
                  </a:lnTo>
                  <a:lnTo>
                    <a:pt x="108099" y="563221"/>
                  </a:lnTo>
                  <a:lnTo>
                    <a:pt x="143629" y="589745"/>
                  </a:lnTo>
                  <a:lnTo>
                    <a:pt x="183017" y="611122"/>
                  </a:lnTo>
                  <a:lnTo>
                    <a:pt x="225834" y="626923"/>
                  </a:lnTo>
                  <a:lnTo>
                    <a:pt x="271652" y="636719"/>
                  </a:lnTo>
                  <a:lnTo>
                    <a:pt x="320039" y="640080"/>
                  </a:lnTo>
                  <a:lnTo>
                    <a:pt x="368427" y="636719"/>
                  </a:lnTo>
                  <a:lnTo>
                    <a:pt x="414245" y="626923"/>
                  </a:lnTo>
                  <a:lnTo>
                    <a:pt x="457062" y="611122"/>
                  </a:lnTo>
                  <a:lnTo>
                    <a:pt x="496450" y="589745"/>
                  </a:lnTo>
                  <a:lnTo>
                    <a:pt x="531980" y="563221"/>
                  </a:lnTo>
                  <a:lnTo>
                    <a:pt x="563221" y="531980"/>
                  </a:lnTo>
                  <a:lnTo>
                    <a:pt x="589745" y="496450"/>
                  </a:lnTo>
                  <a:lnTo>
                    <a:pt x="611122" y="457062"/>
                  </a:lnTo>
                  <a:lnTo>
                    <a:pt x="626923" y="414245"/>
                  </a:lnTo>
                  <a:lnTo>
                    <a:pt x="636719" y="368427"/>
                  </a:lnTo>
                  <a:lnTo>
                    <a:pt x="640080" y="320040"/>
                  </a:lnTo>
                  <a:lnTo>
                    <a:pt x="636719" y="271652"/>
                  </a:lnTo>
                  <a:lnTo>
                    <a:pt x="626923" y="225834"/>
                  </a:lnTo>
                  <a:lnTo>
                    <a:pt x="611122" y="183017"/>
                  </a:lnTo>
                  <a:lnTo>
                    <a:pt x="589745" y="143629"/>
                  </a:lnTo>
                  <a:lnTo>
                    <a:pt x="563221" y="108099"/>
                  </a:lnTo>
                  <a:lnTo>
                    <a:pt x="531980" y="76858"/>
                  </a:lnTo>
                  <a:lnTo>
                    <a:pt x="496450" y="50334"/>
                  </a:lnTo>
                  <a:lnTo>
                    <a:pt x="457062" y="28957"/>
                  </a:lnTo>
                  <a:lnTo>
                    <a:pt x="414245" y="13156"/>
                  </a:lnTo>
                  <a:lnTo>
                    <a:pt x="368427" y="3360"/>
                  </a:lnTo>
                  <a:lnTo>
                    <a:pt x="320039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81" name="object 281"/>
            <p:cNvSpPr/>
            <p:nvPr/>
          </p:nvSpPr>
          <p:spPr>
            <a:xfrm>
              <a:off x="5457190" y="4530090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640079" h="640079">
                  <a:moveTo>
                    <a:pt x="320039" y="0"/>
                  </a:moveTo>
                  <a:lnTo>
                    <a:pt x="368427" y="3360"/>
                  </a:lnTo>
                  <a:lnTo>
                    <a:pt x="414245" y="13156"/>
                  </a:lnTo>
                  <a:lnTo>
                    <a:pt x="457062" y="28957"/>
                  </a:lnTo>
                  <a:lnTo>
                    <a:pt x="496450" y="50334"/>
                  </a:lnTo>
                  <a:lnTo>
                    <a:pt x="531980" y="76858"/>
                  </a:lnTo>
                  <a:lnTo>
                    <a:pt x="563221" y="108099"/>
                  </a:lnTo>
                  <a:lnTo>
                    <a:pt x="589745" y="143629"/>
                  </a:lnTo>
                  <a:lnTo>
                    <a:pt x="611122" y="183017"/>
                  </a:lnTo>
                  <a:lnTo>
                    <a:pt x="626923" y="225834"/>
                  </a:lnTo>
                  <a:lnTo>
                    <a:pt x="636719" y="271652"/>
                  </a:lnTo>
                  <a:lnTo>
                    <a:pt x="640080" y="320040"/>
                  </a:lnTo>
                  <a:lnTo>
                    <a:pt x="636719" y="368427"/>
                  </a:lnTo>
                  <a:lnTo>
                    <a:pt x="626923" y="414245"/>
                  </a:lnTo>
                  <a:lnTo>
                    <a:pt x="611122" y="457062"/>
                  </a:lnTo>
                  <a:lnTo>
                    <a:pt x="589745" y="496450"/>
                  </a:lnTo>
                  <a:lnTo>
                    <a:pt x="563221" y="531980"/>
                  </a:lnTo>
                  <a:lnTo>
                    <a:pt x="531980" y="563221"/>
                  </a:lnTo>
                  <a:lnTo>
                    <a:pt x="496450" y="589745"/>
                  </a:lnTo>
                  <a:lnTo>
                    <a:pt x="457062" y="611122"/>
                  </a:lnTo>
                  <a:lnTo>
                    <a:pt x="414245" y="626923"/>
                  </a:lnTo>
                  <a:lnTo>
                    <a:pt x="368427" y="636719"/>
                  </a:lnTo>
                  <a:lnTo>
                    <a:pt x="320039" y="640080"/>
                  </a:lnTo>
                  <a:lnTo>
                    <a:pt x="271652" y="636719"/>
                  </a:lnTo>
                  <a:lnTo>
                    <a:pt x="225834" y="626923"/>
                  </a:lnTo>
                  <a:lnTo>
                    <a:pt x="183017" y="611122"/>
                  </a:lnTo>
                  <a:lnTo>
                    <a:pt x="143629" y="589745"/>
                  </a:lnTo>
                  <a:lnTo>
                    <a:pt x="108099" y="563221"/>
                  </a:lnTo>
                  <a:lnTo>
                    <a:pt x="76858" y="531980"/>
                  </a:lnTo>
                  <a:lnTo>
                    <a:pt x="50334" y="496450"/>
                  </a:lnTo>
                  <a:lnTo>
                    <a:pt x="28957" y="457062"/>
                  </a:lnTo>
                  <a:lnTo>
                    <a:pt x="13156" y="414245"/>
                  </a:lnTo>
                  <a:lnTo>
                    <a:pt x="3360" y="368427"/>
                  </a:lnTo>
                  <a:lnTo>
                    <a:pt x="0" y="320040"/>
                  </a:lnTo>
                  <a:lnTo>
                    <a:pt x="3360" y="271652"/>
                  </a:lnTo>
                  <a:lnTo>
                    <a:pt x="13156" y="225834"/>
                  </a:lnTo>
                  <a:lnTo>
                    <a:pt x="28957" y="183017"/>
                  </a:lnTo>
                  <a:lnTo>
                    <a:pt x="50334" y="143629"/>
                  </a:lnTo>
                  <a:lnTo>
                    <a:pt x="76858" y="108099"/>
                  </a:lnTo>
                  <a:lnTo>
                    <a:pt x="108099" y="76858"/>
                  </a:lnTo>
                  <a:lnTo>
                    <a:pt x="143629" y="50334"/>
                  </a:lnTo>
                  <a:lnTo>
                    <a:pt x="183017" y="28957"/>
                  </a:lnTo>
                  <a:lnTo>
                    <a:pt x="225834" y="13156"/>
                  </a:lnTo>
                  <a:lnTo>
                    <a:pt x="271652" y="3360"/>
                  </a:lnTo>
                  <a:lnTo>
                    <a:pt x="320039" y="0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82" name="object 282"/>
          <p:cNvSpPr txBox="1"/>
          <p:nvPr/>
        </p:nvSpPr>
        <p:spPr>
          <a:xfrm>
            <a:off x="6498258" y="4255418"/>
            <a:ext cx="530198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b="1" spc="-9" dirty="0">
                <a:solidFill>
                  <a:srgbClr val="FFFFFF"/>
                </a:solidFill>
                <a:latin typeface="Liberation Sans"/>
                <a:cs typeface="Liberation Sans"/>
              </a:rPr>
              <a:t>Error</a:t>
            </a:r>
            <a:endParaRPr sz="1634">
              <a:latin typeface="Liberation Sans"/>
              <a:cs typeface="Liberation Sans"/>
            </a:endParaRPr>
          </a:p>
        </p:txBody>
      </p:sp>
      <p:grpSp>
        <p:nvGrpSpPr>
          <p:cNvPr id="283" name="object 283"/>
          <p:cNvGrpSpPr/>
          <p:nvPr/>
        </p:nvGrpSpPr>
        <p:grpSpPr>
          <a:xfrm>
            <a:off x="6174376" y="4264639"/>
            <a:ext cx="298525" cy="250115"/>
            <a:chOff x="5128259" y="4699000"/>
            <a:chExt cx="328930" cy="275590"/>
          </a:xfrm>
        </p:grpSpPr>
        <p:sp>
          <p:nvSpPr>
            <p:cNvPr id="284" name="object 284"/>
            <p:cNvSpPr/>
            <p:nvPr/>
          </p:nvSpPr>
          <p:spPr>
            <a:xfrm>
              <a:off x="5128259" y="4699000"/>
              <a:ext cx="328930" cy="275590"/>
            </a:xfrm>
            <a:custGeom>
              <a:avLst/>
              <a:gdLst/>
              <a:ahLst/>
              <a:cxnLst/>
              <a:rect l="l" t="t" r="r" b="b"/>
              <a:pathLst>
                <a:path w="328929" h="275589">
                  <a:moveTo>
                    <a:pt x="246379" y="0"/>
                  </a:moveTo>
                  <a:lnTo>
                    <a:pt x="246379" y="68580"/>
                  </a:lnTo>
                  <a:lnTo>
                    <a:pt x="0" y="68580"/>
                  </a:lnTo>
                  <a:lnTo>
                    <a:pt x="0" y="205739"/>
                  </a:lnTo>
                  <a:lnTo>
                    <a:pt x="246379" y="205739"/>
                  </a:lnTo>
                  <a:lnTo>
                    <a:pt x="246379" y="275589"/>
                  </a:lnTo>
                  <a:lnTo>
                    <a:pt x="328929" y="137160"/>
                  </a:lnTo>
                  <a:lnTo>
                    <a:pt x="246379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85" name="object 285"/>
            <p:cNvSpPr/>
            <p:nvPr/>
          </p:nvSpPr>
          <p:spPr>
            <a:xfrm>
              <a:off x="5128259" y="4699000"/>
              <a:ext cx="328930" cy="275590"/>
            </a:xfrm>
            <a:custGeom>
              <a:avLst/>
              <a:gdLst/>
              <a:ahLst/>
              <a:cxnLst/>
              <a:rect l="l" t="t" r="r" b="b"/>
              <a:pathLst>
                <a:path w="328929" h="275589">
                  <a:moveTo>
                    <a:pt x="0" y="68580"/>
                  </a:moveTo>
                  <a:lnTo>
                    <a:pt x="246379" y="68580"/>
                  </a:lnTo>
                  <a:lnTo>
                    <a:pt x="246379" y="0"/>
                  </a:lnTo>
                  <a:lnTo>
                    <a:pt x="328929" y="137160"/>
                  </a:lnTo>
                  <a:lnTo>
                    <a:pt x="246379" y="275589"/>
                  </a:lnTo>
                  <a:lnTo>
                    <a:pt x="246379" y="205739"/>
                  </a:lnTo>
                  <a:lnTo>
                    <a:pt x="0" y="205739"/>
                  </a:lnTo>
                  <a:lnTo>
                    <a:pt x="0" y="68580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286" name="object 286"/>
          <p:cNvGrpSpPr/>
          <p:nvPr/>
        </p:nvGrpSpPr>
        <p:grpSpPr>
          <a:xfrm>
            <a:off x="7312901" y="353601"/>
            <a:ext cx="2672315" cy="515791"/>
            <a:chOff x="6382744" y="389615"/>
            <a:chExt cx="2944495" cy="568325"/>
          </a:xfrm>
        </p:grpSpPr>
        <p:sp>
          <p:nvSpPr>
            <p:cNvPr id="287" name="object 287"/>
            <p:cNvSpPr/>
            <p:nvPr/>
          </p:nvSpPr>
          <p:spPr>
            <a:xfrm>
              <a:off x="6391909" y="398780"/>
              <a:ext cx="2926080" cy="548640"/>
            </a:xfrm>
            <a:custGeom>
              <a:avLst/>
              <a:gdLst/>
              <a:ahLst/>
              <a:cxnLst/>
              <a:rect l="l" t="t" r="r" b="b"/>
              <a:pathLst>
                <a:path w="2926079" h="548640">
                  <a:moveTo>
                    <a:pt x="2834640" y="0"/>
                  </a:moveTo>
                  <a:lnTo>
                    <a:pt x="91439" y="0"/>
                  </a:lnTo>
                  <a:lnTo>
                    <a:pt x="57864" y="7858"/>
                  </a:lnTo>
                  <a:lnTo>
                    <a:pt x="28575" y="28575"/>
                  </a:lnTo>
                  <a:lnTo>
                    <a:pt x="7858" y="57864"/>
                  </a:lnTo>
                  <a:lnTo>
                    <a:pt x="0" y="91440"/>
                  </a:lnTo>
                  <a:lnTo>
                    <a:pt x="0" y="457200"/>
                  </a:lnTo>
                  <a:lnTo>
                    <a:pt x="7858" y="490775"/>
                  </a:lnTo>
                  <a:lnTo>
                    <a:pt x="28574" y="520065"/>
                  </a:lnTo>
                  <a:lnTo>
                    <a:pt x="57864" y="540781"/>
                  </a:lnTo>
                  <a:lnTo>
                    <a:pt x="91439" y="548640"/>
                  </a:lnTo>
                  <a:lnTo>
                    <a:pt x="2834640" y="548640"/>
                  </a:lnTo>
                  <a:lnTo>
                    <a:pt x="2868215" y="540781"/>
                  </a:lnTo>
                  <a:lnTo>
                    <a:pt x="2897505" y="520065"/>
                  </a:lnTo>
                  <a:lnTo>
                    <a:pt x="2918221" y="490775"/>
                  </a:lnTo>
                  <a:lnTo>
                    <a:pt x="2926080" y="457200"/>
                  </a:lnTo>
                  <a:lnTo>
                    <a:pt x="2926080" y="91440"/>
                  </a:lnTo>
                  <a:lnTo>
                    <a:pt x="2918221" y="57864"/>
                  </a:lnTo>
                  <a:lnTo>
                    <a:pt x="2897505" y="28575"/>
                  </a:lnTo>
                  <a:lnTo>
                    <a:pt x="2868215" y="7858"/>
                  </a:lnTo>
                  <a:lnTo>
                    <a:pt x="283464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88" name="object 288"/>
            <p:cNvSpPr/>
            <p:nvPr/>
          </p:nvSpPr>
          <p:spPr>
            <a:xfrm>
              <a:off x="6391909" y="398780"/>
              <a:ext cx="2926080" cy="548640"/>
            </a:xfrm>
            <a:custGeom>
              <a:avLst/>
              <a:gdLst/>
              <a:ahLst/>
              <a:cxnLst/>
              <a:rect l="l" t="t" r="r" b="b"/>
              <a:pathLst>
                <a:path w="2926079" h="548640">
                  <a:moveTo>
                    <a:pt x="91439" y="0"/>
                  </a:moveTo>
                  <a:lnTo>
                    <a:pt x="57864" y="7858"/>
                  </a:lnTo>
                  <a:lnTo>
                    <a:pt x="28575" y="28575"/>
                  </a:lnTo>
                  <a:lnTo>
                    <a:pt x="7858" y="57864"/>
                  </a:lnTo>
                  <a:lnTo>
                    <a:pt x="0" y="91440"/>
                  </a:lnTo>
                  <a:lnTo>
                    <a:pt x="0" y="457200"/>
                  </a:lnTo>
                  <a:lnTo>
                    <a:pt x="7858" y="490775"/>
                  </a:lnTo>
                  <a:lnTo>
                    <a:pt x="28574" y="520065"/>
                  </a:lnTo>
                  <a:lnTo>
                    <a:pt x="57864" y="540781"/>
                  </a:lnTo>
                  <a:lnTo>
                    <a:pt x="91439" y="548640"/>
                  </a:lnTo>
                  <a:lnTo>
                    <a:pt x="2834640" y="548640"/>
                  </a:lnTo>
                  <a:lnTo>
                    <a:pt x="2868215" y="540781"/>
                  </a:lnTo>
                  <a:lnTo>
                    <a:pt x="2897505" y="520065"/>
                  </a:lnTo>
                  <a:lnTo>
                    <a:pt x="2918221" y="490775"/>
                  </a:lnTo>
                  <a:lnTo>
                    <a:pt x="2926080" y="457200"/>
                  </a:lnTo>
                  <a:lnTo>
                    <a:pt x="2926080" y="91440"/>
                  </a:lnTo>
                  <a:lnTo>
                    <a:pt x="2918221" y="57864"/>
                  </a:lnTo>
                  <a:lnTo>
                    <a:pt x="2897505" y="28575"/>
                  </a:lnTo>
                  <a:lnTo>
                    <a:pt x="2868215" y="7858"/>
                  </a:lnTo>
                  <a:lnTo>
                    <a:pt x="2834640" y="0"/>
                  </a:lnTo>
                  <a:lnTo>
                    <a:pt x="91439" y="0"/>
                  </a:lnTo>
                  <a:close/>
                </a:path>
              </a:pathLst>
            </a:custGeom>
            <a:ln w="1832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89" name="object 289"/>
            <p:cNvSpPr/>
            <p:nvPr/>
          </p:nvSpPr>
          <p:spPr>
            <a:xfrm>
              <a:off x="6382740" y="389622"/>
              <a:ext cx="2944495" cy="568325"/>
            </a:xfrm>
            <a:custGeom>
              <a:avLst/>
              <a:gdLst/>
              <a:ahLst/>
              <a:cxnLst/>
              <a:rect l="l" t="t" r="r" b="b"/>
              <a:pathLst>
                <a:path w="2944495" h="568325">
                  <a:moveTo>
                    <a:pt x="18326" y="9156"/>
                  </a:moveTo>
                  <a:lnTo>
                    <a:pt x="15646" y="2679"/>
                  </a:lnTo>
                  <a:lnTo>
                    <a:pt x="9169" y="0"/>
                  </a:lnTo>
                  <a:lnTo>
                    <a:pt x="2679" y="2679"/>
                  </a:lnTo>
                  <a:lnTo>
                    <a:pt x="0" y="9156"/>
                  </a:lnTo>
                  <a:lnTo>
                    <a:pt x="2679" y="15646"/>
                  </a:lnTo>
                  <a:lnTo>
                    <a:pt x="9169" y="18326"/>
                  </a:lnTo>
                  <a:lnTo>
                    <a:pt x="15646" y="15646"/>
                  </a:lnTo>
                  <a:lnTo>
                    <a:pt x="18326" y="9156"/>
                  </a:lnTo>
                  <a:close/>
                </a:path>
                <a:path w="2944495" h="568325">
                  <a:moveTo>
                    <a:pt x="2944406" y="559079"/>
                  </a:moveTo>
                  <a:lnTo>
                    <a:pt x="2941726" y="552589"/>
                  </a:lnTo>
                  <a:lnTo>
                    <a:pt x="2935249" y="549910"/>
                  </a:lnTo>
                  <a:lnTo>
                    <a:pt x="2928759" y="552589"/>
                  </a:lnTo>
                  <a:lnTo>
                    <a:pt x="2926080" y="559079"/>
                  </a:lnTo>
                  <a:lnTo>
                    <a:pt x="2928759" y="565556"/>
                  </a:lnTo>
                  <a:lnTo>
                    <a:pt x="2935249" y="568236"/>
                  </a:lnTo>
                  <a:lnTo>
                    <a:pt x="2941726" y="565556"/>
                  </a:lnTo>
                  <a:lnTo>
                    <a:pt x="2944406" y="559079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90" name="object 290"/>
          <p:cNvSpPr txBox="1"/>
          <p:nvPr/>
        </p:nvSpPr>
        <p:spPr>
          <a:xfrm>
            <a:off x="7560960" y="376903"/>
            <a:ext cx="2174966" cy="44765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729" algn="ctr">
              <a:lnSpc>
                <a:spcPts val="1675"/>
              </a:lnSpc>
              <a:spcBef>
                <a:spcPts val="91"/>
              </a:spcBef>
            </a:pPr>
            <a:r>
              <a:rPr sz="1452" dirty="0">
                <a:latin typeface="Liberation Sans"/>
                <a:cs typeface="Liberation Sans"/>
              </a:rPr>
              <a:t>O/P</a:t>
            </a:r>
            <a:r>
              <a:rPr sz="1452" spc="-82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(after</a:t>
            </a:r>
            <a:r>
              <a:rPr sz="1452" spc="-50" dirty="0">
                <a:latin typeface="Liberation Sans"/>
                <a:cs typeface="Liberation Sans"/>
              </a:rPr>
              <a:t> </a:t>
            </a:r>
            <a:r>
              <a:rPr sz="1452" spc="-9" dirty="0">
                <a:latin typeface="Liberation Sans"/>
                <a:cs typeface="Liberation Sans"/>
              </a:rPr>
              <a:t>pooling)</a:t>
            </a:r>
            <a:endParaRPr sz="1452">
              <a:latin typeface="Liberation Sans"/>
              <a:cs typeface="Liberation Sans"/>
            </a:endParaRPr>
          </a:p>
          <a:p>
            <a:pPr algn="ctr">
              <a:lnSpc>
                <a:spcPts val="1675"/>
              </a:lnSpc>
            </a:pPr>
            <a:r>
              <a:rPr sz="1452" dirty="0">
                <a:latin typeface="Liberation Sans"/>
                <a:cs typeface="Liberation Sans"/>
              </a:rPr>
              <a:t>64</a:t>
            </a:r>
            <a:r>
              <a:rPr sz="1452" spc="-18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images</a:t>
            </a:r>
            <a:r>
              <a:rPr sz="1452" spc="-14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each</a:t>
            </a:r>
            <a:r>
              <a:rPr sz="1452" spc="-9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7*7</a:t>
            </a:r>
            <a:r>
              <a:rPr sz="1452" spc="-18" dirty="0">
                <a:latin typeface="Liberation Sans"/>
                <a:cs typeface="Liberation Sans"/>
              </a:rPr>
              <a:t> </a:t>
            </a:r>
            <a:r>
              <a:rPr sz="1452" spc="-9" dirty="0">
                <a:latin typeface="Liberation Sans"/>
                <a:cs typeface="Liberation Sans"/>
              </a:rPr>
              <a:t>pixels</a:t>
            </a:r>
            <a:endParaRPr sz="1452">
              <a:latin typeface="Liberation Sans"/>
              <a:cs typeface="Liberation Sans"/>
            </a:endParaRPr>
          </a:p>
        </p:txBody>
      </p:sp>
      <p:sp>
        <p:nvSpPr>
          <p:cNvPr id="291" name="object 291"/>
          <p:cNvSpPr/>
          <p:nvPr/>
        </p:nvSpPr>
        <p:spPr>
          <a:xfrm>
            <a:off x="7165617" y="971646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92" name="object 292"/>
          <p:cNvSpPr/>
          <p:nvPr/>
        </p:nvSpPr>
        <p:spPr>
          <a:xfrm>
            <a:off x="7323525" y="971646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93" name="object 293"/>
          <p:cNvSpPr/>
          <p:nvPr/>
        </p:nvSpPr>
        <p:spPr>
          <a:xfrm>
            <a:off x="7481431" y="971646"/>
            <a:ext cx="96819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79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94" name="object 294"/>
          <p:cNvSpPr/>
          <p:nvPr/>
        </p:nvSpPr>
        <p:spPr>
          <a:xfrm>
            <a:off x="7638185" y="971646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95" name="object 295"/>
          <p:cNvSpPr/>
          <p:nvPr/>
        </p:nvSpPr>
        <p:spPr>
          <a:xfrm>
            <a:off x="7796093" y="971646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96" name="object 296"/>
          <p:cNvSpPr/>
          <p:nvPr/>
        </p:nvSpPr>
        <p:spPr>
          <a:xfrm>
            <a:off x="7952846" y="971646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97" name="object 297"/>
          <p:cNvSpPr/>
          <p:nvPr/>
        </p:nvSpPr>
        <p:spPr>
          <a:xfrm>
            <a:off x="8110753" y="971646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98" name="object 298"/>
          <p:cNvSpPr/>
          <p:nvPr/>
        </p:nvSpPr>
        <p:spPr>
          <a:xfrm>
            <a:off x="8267508" y="971646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99" name="object 299"/>
          <p:cNvSpPr/>
          <p:nvPr/>
        </p:nvSpPr>
        <p:spPr>
          <a:xfrm>
            <a:off x="8425414" y="971646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00" name="object 300"/>
          <p:cNvSpPr/>
          <p:nvPr/>
        </p:nvSpPr>
        <p:spPr>
          <a:xfrm>
            <a:off x="8583321" y="971646"/>
            <a:ext cx="96819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8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01" name="object 301"/>
          <p:cNvSpPr/>
          <p:nvPr/>
        </p:nvSpPr>
        <p:spPr>
          <a:xfrm>
            <a:off x="8740076" y="971646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02" name="object 302"/>
          <p:cNvSpPr/>
          <p:nvPr/>
        </p:nvSpPr>
        <p:spPr>
          <a:xfrm>
            <a:off x="8897982" y="971646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03" name="object 303"/>
          <p:cNvSpPr/>
          <p:nvPr/>
        </p:nvSpPr>
        <p:spPr>
          <a:xfrm>
            <a:off x="9054737" y="971646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04" name="object 304"/>
          <p:cNvSpPr/>
          <p:nvPr/>
        </p:nvSpPr>
        <p:spPr>
          <a:xfrm>
            <a:off x="9212644" y="971646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05" name="object 305"/>
          <p:cNvSpPr/>
          <p:nvPr/>
        </p:nvSpPr>
        <p:spPr>
          <a:xfrm>
            <a:off x="9370550" y="971646"/>
            <a:ext cx="96819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79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06" name="object 306"/>
          <p:cNvSpPr/>
          <p:nvPr/>
        </p:nvSpPr>
        <p:spPr>
          <a:xfrm>
            <a:off x="9527305" y="971646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07" name="object 307"/>
          <p:cNvSpPr/>
          <p:nvPr/>
        </p:nvSpPr>
        <p:spPr>
          <a:xfrm>
            <a:off x="9684059" y="971646"/>
            <a:ext cx="99124" cy="0"/>
          </a:xfrm>
          <a:custGeom>
            <a:avLst/>
            <a:gdLst/>
            <a:ahLst/>
            <a:cxnLst/>
            <a:rect l="l" t="t" r="r" b="b"/>
            <a:pathLst>
              <a:path w="109220">
                <a:moveTo>
                  <a:pt x="0" y="0"/>
                </a:moveTo>
                <a:lnTo>
                  <a:pt x="10922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08" name="object 308"/>
          <p:cNvSpPr/>
          <p:nvPr/>
        </p:nvSpPr>
        <p:spPr>
          <a:xfrm>
            <a:off x="9841967" y="971646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grpSp>
        <p:nvGrpSpPr>
          <p:cNvPr id="309" name="object 309"/>
          <p:cNvGrpSpPr/>
          <p:nvPr/>
        </p:nvGrpSpPr>
        <p:grpSpPr>
          <a:xfrm>
            <a:off x="7312862" y="946576"/>
            <a:ext cx="3097050" cy="674274"/>
            <a:chOff x="6382702" y="1042987"/>
            <a:chExt cx="3412490" cy="742950"/>
          </a:xfrm>
        </p:grpSpPr>
        <p:sp>
          <p:nvSpPr>
            <p:cNvPr id="310" name="object 310"/>
            <p:cNvSpPr/>
            <p:nvPr/>
          </p:nvSpPr>
          <p:spPr>
            <a:xfrm>
              <a:off x="9343390" y="1070609"/>
              <a:ext cx="424180" cy="0"/>
            </a:xfrm>
            <a:custGeom>
              <a:avLst/>
              <a:gdLst/>
              <a:ahLst/>
              <a:cxnLst/>
              <a:rect l="l" t="t" r="r" b="b"/>
              <a:pathLst>
                <a:path w="424179">
                  <a:moveTo>
                    <a:pt x="0" y="0"/>
                  </a:moveTo>
                  <a:lnTo>
                    <a:pt x="107950" y="0"/>
                  </a:lnTo>
                </a:path>
                <a:path w="424179">
                  <a:moveTo>
                    <a:pt x="172719" y="0"/>
                  </a:moveTo>
                  <a:lnTo>
                    <a:pt x="280669" y="0"/>
                  </a:lnTo>
                </a:path>
                <a:path w="424179">
                  <a:moveTo>
                    <a:pt x="346709" y="0"/>
                  </a:moveTo>
                  <a:lnTo>
                    <a:pt x="424179" y="0"/>
                  </a:lnTo>
                </a:path>
              </a:pathLst>
            </a:custGeom>
            <a:ln w="5463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11" name="object 311"/>
            <p:cNvSpPr/>
            <p:nvPr/>
          </p:nvSpPr>
          <p:spPr>
            <a:xfrm>
              <a:off x="6391910" y="1228089"/>
              <a:ext cx="2927350" cy="548640"/>
            </a:xfrm>
            <a:custGeom>
              <a:avLst/>
              <a:gdLst/>
              <a:ahLst/>
              <a:cxnLst/>
              <a:rect l="l" t="t" r="r" b="b"/>
              <a:pathLst>
                <a:path w="2927350" h="548639">
                  <a:moveTo>
                    <a:pt x="2834640" y="0"/>
                  </a:moveTo>
                  <a:lnTo>
                    <a:pt x="91439" y="0"/>
                  </a:lnTo>
                  <a:lnTo>
                    <a:pt x="57864" y="7858"/>
                  </a:lnTo>
                  <a:lnTo>
                    <a:pt x="28575" y="28575"/>
                  </a:lnTo>
                  <a:lnTo>
                    <a:pt x="7858" y="57864"/>
                  </a:lnTo>
                  <a:lnTo>
                    <a:pt x="0" y="91439"/>
                  </a:lnTo>
                  <a:lnTo>
                    <a:pt x="0" y="457200"/>
                  </a:lnTo>
                  <a:lnTo>
                    <a:pt x="7858" y="490775"/>
                  </a:lnTo>
                  <a:lnTo>
                    <a:pt x="28575" y="520065"/>
                  </a:lnTo>
                  <a:lnTo>
                    <a:pt x="57864" y="540781"/>
                  </a:lnTo>
                  <a:lnTo>
                    <a:pt x="91439" y="548639"/>
                  </a:lnTo>
                  <a:lnTo>
                    <a:pt x="2834640" y="548639"/>
                  </a:lnTo>
                  <a:lnTo>
                    <a:pt x="2868414" y="540781"/>
                  </a:lnTo>
                  <a:lnTo>
                    <a:pt x="2898139" y="520065"/>
                  </a:lnTo>
                  <a:lnTo>
                    <a:pt x="2919293" y="490775"/>
                  </a:lnTo>
                  <a:lnTo>
                    <a:pt x="2927349" y="457200"/>
                  </a:lnTo>
                  <a:lnTo>
                    <a:pt x="2927349" y="91439"/>
                  </a:lnTo>
                  <a:lnTo>
                    <a:pt x="2919293" y="57864"/>
                  </a:lnTo>
                  <a:lnTo>
                    <a:pt x="2898140" y="28575"/>
                  </a:lnTo>
                  <a:lnTo>
                    <a:pt x="2868414" y="7858"/>
                  </a:lnTo>
                  <a:lnTo>
                    <a:pt x="283464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12" name="object 312"/>
            <p:cNvSpPr/>
            <p:nvPr/>
          </p:nvSpPr>
          <p:spPr>
            <a:xfrm>
              <a:off x="6391910" y="1228089"/>
              <a:ext cx="2927350" cy="548640"/>
            </a:xfrm>
            <a:custGeom>
              <a:avLst/>
              <a:gdLst/>
              <a:ahLst/>
              <a:cxnLst/>
              <a:rect l="l" t="t" r="r" b="b"/>
              <a:pathLst>
                <a:path w="2927350" h="548639">
                  <a:moveTo>
                    <a:pt x="91439" y="0"/>
                  </a:moveTo>
                  <a:lnTo>
                    <a:pt x="57864" y="7858"/>
                  </a:lnTo>
                  <a:lnTo>
                    <a:pt x="28575" y="28575"/>
                  </a:lnTo>
                  <a:lnTo>
                    <a:pt x="7858" y="57864"/>
                  </a:lnTo>
                  <a:lnTo>
                    <a:pt x="0" y="91439"/>
                  </a:lnTo>
                  <a:lnTo>
                    <a:pt x="0" y="457200"/>
                  </a:lnTo>
                  <a:lnTo>
                    <a:pt x="7858" y="490775"/>
                  </a:lnTo>
                  <a:lnTo>
                    <a:pt x="28574" y="520064"/>
                  </a:lnTo>
                  <a:lnTo>
                    <a:pt x="57864" y="540781"/>
                  </a:lnTo>
                  <a:lnTo>
                    <a:pt x="91439" y="548639"/>
                  </a:lnTo>
                  <a:lnTo>
                    <a:pt x="2834640" y="548639"/>
                  </a:lnTo>
                  <a:lnTo>
                    <a:pt x="2868414" y="540781"/>
                  </a:lnTo>
                  <a:lnTo>
                    <a:pt x="2898139" y="520065"/>
                  </a:lnTo>
                  <a:lnTo>
                    <a:pt x="2919293" y="490775"/>
                  </a:lnTo>
                  <a:lnTo>
                    <a:pt x="2927349" y="457200"/>
                  </a:lnTo>
                  <a:lnTo>
                    <a:pt x="2927349" y="91439"/>
                  </a:lnTo>
                  <a:lnTo>
                    <a:pt x="2919293" y="57864"/>
                  </a:lnTo>
                  <a:lnTo>
                    <a:pt x="2898140" y="28575"/>
                  </a:lnTo>
                  <a:lnTo>
                    <a:pt x="2868414" y="7858"/>
                  </a:lnTo>
                  <a:lnTo>
                    <a:pt x="2834640" y="0"/>
                  </a:lnTo>
                  <a:lnTo>
                    <a:pt x="91439" y="0"/>
                  </a:lnTo>
                  <a:close/>
                </a:path>
              </a:pathLst>
            </a:custGeom>
            <a:ln w="1832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13" name="object 313"/>
            <p:cNvSpPr/>
            <p:nvPr/>
          </p:nvSpPr>
          <p:spPr>
            <a:xfrm>
              <a:off x="6382741" y="1218932"/>
              <a:ext cx="2945765" cy="567055"/>
            </a:xfrm>
            <a:custGeom>
              <a:avLst/>
              <a:gdLst/>
              <a:ahLst/>
              <a:cxnLst/>
              <a:rect l="l" t="t" r="r" b="b"/>
              <a:pathLst>
                <a:path w="2945765" h="567055">
                  <a:moveTo>
                    <a:pt x="18326" y="9156"/>
                  </a:moveTo>
                  <a:lnTo>
                    <a:pt x="15646" y="2679"/>
                  </a:lnTo>
                  <a:lnTo>
                    <a:pt x="9169" y="0"/>
                  </a:lnTo>
                  <a:lnTo>
                    <a:pt x="2679" y="2679"/>
                  </a:lnTo>
                  <a:lnTo>
                    <a:pt x="0" y="9156"/>
                  </a:lnTo>
                  <a:lnTo>
                    <a:pt x="2679" y="15646"/>
                  </a:lnTo>
                  <a:lnTo>
                    <a:pt x="9169" y="18326"/>
                  </a:lnTo>
                  <a:lnTo>
                    <a:pt x="15646" y="15646"/>
                  </a:lnTo>
                  <a:lnTo>
                    <a:pt x="18326" y="9156"/>
                  </a:lnTo>
                  <a:close/>
                </a:path>
                <a:path w="2945765" h="567055">
                  <a:moveTo>
                    <a:pt x="2945676" y="557796"/>
                  </a:moveTo>
                  <a:lnTo>
                    <a:pt x="2942996" y="551319"/>
                  </a:lnTo>
                  <a:lnTo>
                    <a:pt x="2936519" y="548640"/>
                  </a:lnTo>
                  <a:lnTo>
                    <a:pt x="2930029" y="551319"/>
                  </a:lnTo>
                  <a:lnTo>
                    <a:pt x="2927350" y="557796"/>
                  </a:lnTo>
                  <a:lnTo>
                    <a:pt x="2930029" y="564286"/>
                  </a:lnTo>
                  <a:lnTo>
                    <a:pt x="2936519" y="566966"/>
                  </a:lnTo>
                  <a:lnTo>
                    <a:pt x="2942996" y="564286"/>
                  </a:lnTo>
                  <a:lnTo>
                    <a:pt x="2945676" y="557796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314" name="object 314"/>
          <p:cNvSpPr txBox="1"/>
          <p:nvPr/>
        </p:nvSpPr>
        <p:spPr>
          <a:xfrm>
            <a:off x="7472211" y="1128400"/>
            <a:ext cx="2353043" cy="442375"/>
          </a:xfrm>
          <a:prstGeom prst="rect">
            <a:avLst/>
          </a:prstGeom>
        </p:spPr>
        <p:txBody>
          <a:bodyPr vert="horz" wrap="square" lIns="0" tIns="31697" rIns="0" bIns="0" rtlCol="0">
            <a:spAutoFit/>
          </a:bodyPr>
          <a:lstStyle/>
          <a:p>
            <a:pPr marL="695049" marR="4611" indent="-683523">
              <a:lnSpc>
                <a:spcPts val="1616"/>
              </a:lnSpc>
              <a:spcBef>
                <a:spcPts val="250"/>
              </a:spcBef>
            </a:pPr>
            <a:r>
              <a:rPr sz="1452" dirty="0">
                <a:latin typeface="Liberation Sans"/>
                <a:cs typeface="Liberation Sans"/>
              </a:rPr>
              <a:t>Flaten</a:t>
            </a:r>
            <a:r>
              <a:rPr sz="1452" spc="-36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to</a:t>
            </a:r>
            <a:r>
              <a:rPr sz="1452" spc="-32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one</a:t>
            </a:r>
            <a:r>
              <a:rPr sz="1452" spc="-36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Feature</a:t>
            </a:r>
            <a:r>
              <a:rPr sz="1452" spc="-32" dirty="0">
                <a:latin typeface="Liberation Sans"/>
                <a:cs typeface="Liberation Sans"/>
              </a:rPr>
              <a:t> </a:t>
            </a:r>
            <a:r>
              <a:rPr sz="1452" spc="-9" dirty="0">
                <a:latin typeface="Liberation Sans"/>
                <a:cs typeface="Liberation Sans"/>
              </a:rPr>
              <a:t>Vector </a:t>
            </a:r>
            <a:r>
              <a:rPr sz="1452" dirty="0">
                <a:latin typeface="Liberation Sans"/>
                <a:cs typeface="Liberation Sans"/>
              </a:rPr>
              <a:t>Size</a:t>
            </a:r>
            <a:r>
              <a:rPr sz="1452" spc="-5" dirty="0">
                <a:latin typeface="Liberation Sans"/>
                <a:cs typeface="Liberation Sans"/>
              </a:rPr>
              <a:t> </a:t>
            </a:r>
            <a:r>
              <a:rPr sz="1452" spc="-9" dirty="0">
                <a:latin typeface="Liberation Sans"/>
                <a:cs typeface="Liberation Sans"/>
              </a:rPr>
              <a:t>7*7*64</a:t>
            </a:r>
            <a:endParaRPr sz="1452">
              <a:latin typeface="Liberation Sans"/>
              <a:cs typeface="Liberation Sans"/>
            </a:endParaRPr>
          </a:p>
        </p:txBody>
      </p:sp>
      <p:grpSp>
        <p:nvGrpSpPr>
          <p:cNvPr id="315" name="object 315"/>
          <p:cNvGrpSpPr/>
          <p:nvPr/>
        </p:nvGrpSpPr>
        <p:grpSpPr>
          <a:xfrm>
            <a:off x="7314015" y="1955683"/>
            <a:ext cx="2672315" cy="514638"/>
            <a:chOff x="6383972" y="2154872"/>
            <a:chExt cx="2944495" cy="567055"/>
          </a:xfrm>
        </p:grpSpPr>
        <p:sp>
          <p:nvSpPr>
            <p:cNvPr id="316" name="object 316"/>
            <p:cNvSpPr/>
            <p:nvPr/>
          </p:nvSpPr>
          <p:spPr>
            <a:xfrm>
              <a:off x="6393179" y="2164080"/>
              <a:ext cx="2926080" cy="548640"/>
            </a:xfrm>
            <a:custGeom>
              <a:avLst/>
              <a:gdLst/>
              <a:ahLst/>
              <a:cxnLst/>
              <a:rect l="l" t="t" r="r" b="b"/>
              <a:pathLst>
                <a:path w="2926079" h="548639">
                  <a:moveTo>
                    <a:pt x="2834640" y="0"/>
                  </a:moveTo>
                  <a:lnTo>
                    <a:pt x="91440" y="0"/>
                  </a:lnTo>
                  <a:lnTo>
                    <a:pt x="57864" y="7858"/>
                  </a:lnTo>
                  <a:lnTo>
                    <a:pt x="28575" y="28575"/>
                  </a:lnTo>
                  <a:lnTo>
                    <a:pt x="7858" y="57864"/>
                  </a:lnTo>
                  <a:lnTo>
                    <a:pt x="0" y="91440"/>
                  </a:lnTo>
                  <a:lnTo>
                    <a:pt x="0" y="457200"/>
                  </a:lnTo>
                  <a:lnTo>
                    <a:pt x="7858" y="490775"/>
                  </a:lnTo>
                  <a:lnTo>
                    <a:pt x="28575" y="520065"/>
                  </a:lnTo>
                  <a:lnTo>
                    <a:pt x="57864" y="540781"/>
                  </a:lnTo>
                  <a:lnTo>
                    <a:pt x="91440" y="548640"/>
                  </a:lnTo>
                  <a:lnTo>
                    <a:pt x="2834640" y="548640"/>
                  </a:lnTo>
                  <a:lnTo>
                    <a:pt x="2868215" y="540781"/>
                  </a:lnTo>
                  <a:lnTo>
                    <a:pt x="2897504" y="520065"/>
                  </a:lnTo>
                  <a:lnTo>
                    <a:pt x="2918221" y="490775"/>
                  </a:lnTo>
                  <a:lnTo>
                    <a:pt x="2926079" y="457200"/>
                  </a:lnTo>
                  <a:lnTo>
                    <a:pt x="2926079" y="91440"/>
                  </a:lnTo>
                  <a:lnTo>
                    <a:pt x="2918221" y="57864"/>
                  </a:lnTo>
                  <a:lnTo>
                    <a:pt x="2897504" y="28575"/>
                  </a:lnTo>
                  <a:lnTo>
                    <a:pt x="2868215" y="7858"/>
                  </a:lnTo>
                  <a:lnTo>
                    <a:pt x="283464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17" name="object 317"/>
            <p:cNvSpPr/>
            <p:nvPr/>
          </p:nvSpPr>
          <p:spPr>
            <a:xfrm>
              <a:off x="6393179" y="2164080"/>
              <a:ext cx="2926080" cy="548640"/>
            </a:xfrm>
            <a:custGeom>
              <a:avLst/>
              <a:gdLst/>
              <a:ahLst/>
              <a:cxnLst/>
              <a:rect l="l" t="t" r="r" b="b"/>
              <a:pathLst>
                <a:path w="2926079" h="548639">
                  <a:moveTo>
                    <a:pt x="91440" y="0"/>
                  </a:moveTo>
                  <a:lnTo>
                    <a:pt x="57864" y="7858"/>
                  </a:lnTo>
                  <a:lnTo>
                    <a:pt x="28575" y="28575"/>
                  </a:lnTo>
                  <a:lnTo>
                    <a:pt x="7858" y="57864"/>
                  </a:lnTo>
                  <a:lnTo>
                    <a:pt x="0" y="91440"/>
                  </a:lnTo>
                  <a:lnTo>
                    <a:pt x="0" y="457200"/>
                  </a:lnTo>
                  <a:lnTo>
                    <a:pt x="7858" y="490775"/>
                  </a:lnTo>
                  <a:lnTo>
                    <a:pt x="28575" y="520065"/>
                  </a:lnTo>
                  <a:lnTo>
                    <a:pt x="57864" y="540781"/>
                  </a:lnTo>
                  <a:lnTo>
                    <a:pt x="91440" y="548640"/>
                  </a:lnTo>
                  <a:lnTo>
                    <a:pt x="2834640" y="548640"/>
                  </a:lnTo>
                  <a:lnTo>
                    <a:pt x="2868215" y="540781"/>
                  </a:lnTo>
                  <a:lnTo>
                    <a:pt x="2897504" y="520065"/>
                  </a:lnTo>
                  <a:lnTo>
                    <a:pt x="2918221" y="490775"/>
                  </a:lnTo>
                  <a:lnTo>
                    <a:pt x="2926079" y="457200"/>
                  </a:lnTo>
                  <a:lnTo>
                    <a:pt x="2926079" y="91440"/>
                  </a:lnTo>
                  <a:lnTo>
                    <a:pt x="2918221" y="57864"/>
                  </a:lnTo>
                  <a:lnTo>
                    <a:pt x="2897504" y="28575"/>
                  </a:lnTo>
                  <a:lnTo>
                    <a:pt x="2868215" y="7858"/>
                  </a:lnTo>
                  <a:lnTo>
                    <a:pt x="2834640" y="0"/>
                  </a:lnTo>
                  <a:lnTo>
                    <a:pt x="91440" y="0"/>
                  </a:lnTo>
                  <a:close/>
                </a:path>
              </a:pathLst>
            </a:custGeom>
            <a:ln w="1832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18" name="object 318"/>
            <p:cNvSpPr/>
            <p:nvPr/>
          </p:nvSpPr>
          <p:spPr>
            <a:xfrm>
              <a:off x="6384010" y="2154923"/>
              <a:ext cx="2944495" cy="567055"/>
            </a:xfrm>
            <a:custGeom>
              <a:avLst/>
              <a:gdLst/>
              <a:ahLst/>
              <a:cxnLst/>
              <a:rect l="l" t="t" r="r" b="b"/>
              <a:pathLst>
                <a:path w="2944495" h="567055">
                  <a:moveTo>
                    <a:pt x="18326" y="9156"/>
                  </a:moveTo>
                  <a:lnTo>
                    <a:pt x="15646" y="2679"/>
                  </a:lnTo>
                  <a:lnTo>
                    <a:pt x="9169" y="0"/>
                  </a:lnTo>
                  <a:lnTo>
                    <a:pt x="2679" y="2679"/>
                  </a:lnTo>
                  <a:lnTo>
                    <a:pt x="0" y="9156"/>
                  </a:lnTo>
                  <a:lnTo>
                    <a:pt x="2679" y="15646"/>
                  </a:lnTo>
                  <a:lnTo>
                    <a:pt x="9169" y="18326"/>
                  </a:lnTo>
                  <a:lnTo>
                    <a:pt x="15646" y="15646"/>
                  </a:lnTo>
                  <a:lnTo>
                    <a:pt x="18326" y="9156"/>
                  </a:lnTo>
                  <a:close/>
                </a:path>
                <a:path w="2944495" h="567055">
                  <a:moveTo>
                    <a:pt x="2944406" y="557796"/>
                  </a:moveTo>
                  <a:lnTo>
                    <a:pt x="2941726" y="551319"/>
                  </a:lnTo>
                  <a:lnTo>
                    <a:pt x="2935249" y="548640"/>
                  </a:lnTo>
                  <a:lnTo>
                    <a:pt x="2928759" y="551319"/>
                  </a:lnTo>
                  <a:lnTo>
                    <a:pt x="2926080" y="557796"/>
                  </a:lnTo>
                  <a:lnTo>
                    <a:pt x="2928759" y="564286"/>
                  </a:lnTo>
                  <a:lnTo>
                    <a:pt x="2935249" y="566966"/>
                  </a:lnTo>
                  <a:lnTo>
                    <a:pt x="2941726" y="564286"/>
                  </a:lnTo>
                  <a:lnTo>
                    <a:pt x="2944406" y="557796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319" name="object 319"/>
          <p:cNvSpPr txBox="1"/>
          <p:nvPr/>
        </p:nvSpPr>
        <p:spPr>
          <a:xfrm>
            <a:off x="7426107" y="1977871"/>
            <a:ext cx="2447557" cy="442375"/>
          </a:xfrm>
          <a:prstGeom prst="rect">
            <a:avLst/>
          </a:prstGeom>
        </p:spPr>
        <p:txBody>
          <a:bodyPr vert="horz" wrap="square" lIns="0" tIns="31697" rIns="0" bIns="0" rtlCol="0">
            <a:spAutoFit/>
          </a:bodyPr>
          <a:lstStyle/>
          <a:p>
            <a:pPr marL="11527" marR="4611" indent="357322">
              <a:lnSpc>
                <a:spcPts val="1616"/>
              </a:lnSpc>
              <a:spcBef>
                <a:spcPts val="250"/>
              </a:spcBef>
            </a:pPr>
            <a:r>
              <a:rPr sz="1452" dirty="0">
                <a:latin typeface="Liberation Sans"/>
                <a:cs typeface="Liberation Sans"/>
              </a:rPr>
              <a:t>Fully</a:t>
            </a:r>
            <a:r>
              <a:rPr sz="1452" spc="-27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connected</a:t>
            </a:r>
            <a:r>
              <a:rPr sz="1452" spc="-23" dirty="0">
                <a:latin typeface="Liberation Sans"/>
                <a:cs typeface="Liberation Sans"/>
              </a:rPr>
              <a:t> </a:t>
            </a:r>
            <a:r>
              <a:rPr sz="1452" spc="-18" dirty="0">
                <a:latin typeface="Liberation Sans"/>
                <a:cs typeface="Liberation Sans"/>
              </a:rPr>
              <a:t>(FC) </a:t>
            </a:r>
            <a:r>
              <a:rPr sz="1452" dirty="0">
                <a:latin typeface="Liberation Sans"/>
                <a:cs typeface="Liberation Sans"/>
              </a:rPr>
              <a:t>Hidden</a:t>
            </a:r>
            <a:r>
              <a:rPr sz="1452" spc="-27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Layer</a:t>
            </a:r>
            <a:r>
              <a:rPr sz="1452" spc="-23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(1024</a:t>
            </a:r>
            <a:r>
              <a:rPr sz="1452" spc="-23" dirty="0">
                <a:latin typeface="Liberation Sans"/>
                <a:cs typeface="Liberation Sans"/>
              </a:rPr>
              <a:t> </a:t>
            </a:r>
            <a:r>
              <a:rPr sz="1452" spc="-9" dirty="0">
                <a:latin typeface="Liberation Sans"/>
                <a:cs typeface="Liberation Sans"/>
              </a:rPr>
              <a:t>Neurons)</a:t>
            </a:r>
            <a:endParaRPr sz="1452">
              <a:latin typeface="Liberation Sans"/>
              <a:cs typeface="Liberation Sans"/>
            </a:endParaRPr>
          </a:p>
        </p:txBody>
      </p:sp>
      <p:grpSp>
        <p:nvGrpSpPr>
          <p:cNvPr id="320" name="object 320"/>
          <p:cNvGrpSpPr/>
          <p:nvPr/>
        </p:nvGrpSpPr>
        <p:grpSpPr>
          <a:xfrm>
            <a:off x="7314015" y="2772880"/>
            <a:ext cx="2672315" cy="514638"/>
            <a:chOff x="6383972" y="3055302"/>
            <a:chExt cx="2944495" cy="567055"/>
          </a:xfrm>
        </p:grpSpPr>
        <p:sp>
          <p:nvSpPr>
            <p:cNvPr id="321" name="object 321"/>
            <p:cNvSpPr/>
            <p:nvPr/>
          </p:nvSpPr>
          <p:spPr>
            <a:xfrm>
              <a:off x="6393179" y="3064509"/>
              <a:ext cx="2926080" cy="548640"/>
            </a:xfrm>
            <a:custGeom>
              <a:avLst/>
              <a:gdLst/>
              <a:ahLst/>
              <a:cxnLst/>
              <a:rect l="l" t="t" r="r" b="b"/>
              <a:pathLst>
                <a:path w="2926079" h="548639">
                  <a:moveTo>
                    <a:pt x="2834640" y="0"/>
                  </a:moveTo>
                  <a:lnTo>
                    <a:pt x="91440" y="0"/>
                  </a:lnTo>
                  <a:lnTo>
                    <a:pt x="57864" y="7858"/>
                  </a:lnTo>
                  <a:lnTo>
                    <a:pt x="28574" y="28575"/>
                  </a:lnTo>
                  <a:lnTo>
                    <a:pt x="7858" y="57864"/>
                  </a:lnTo>
                  <a:lnTo>
                    <a:pt x="0" y="91439"/>
                  </a:lnTo>
                  <a:lnTo>
                    <a:pt x="0" y="457200"/>
                  </a:lnTo>
                  <a:lnTo>
                    <a:pt x="7858" y="490775"/>
                  </a:lnTo>
                  <a:lnTo>
                    <a:pt x="28575" y="520064"/>
                  </a:lnTo>
                  <a:lnTo>
                    <a:pt x="57864" y="540781"/>
                  </a:lnTo>
                  <a:lnTo>
                    <a:pt x="91440" y="548639"/>
                  </a:lnTo>
                  <a:lnTo>
                    <a:pt x="2834640" y="548639"/>
                  </a:lnTo>
                  <a:lnTo>
                    <a:pt x="2868215" y="540781"/>
                  </a:lnTo>
                  <a:lnTo>
                    <a:pt x="2897504" y="520064"/>
                  </a:lnTo>
                  <a:lnTo>
                    <a:pt x="2918221" y="490775"/>
                  </a:lnTo>
                  <a:lnTo>
                    <a:pt x="2926079" y="457200"/>
                  </a:lnTo>
                  <a:lnTo>
                    <a:pt x="2926079" y="91439"/>
                  </a:lnTo>
                  <a:lnTo>
                    <a:pt x="2918221" y="57864"/>
                  </a:lnTo>
                  <a:lnTo>
                    <a:pt x="2897504" y="28575"/>
                  </a:lnTo>
                  <a:lnTo>
                    <a:pt x="2868215" y="7858"/>
                  </a:lnTo>
                  <a:lnTo>
                    <a:pt x="283464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22" name="object 322"/>
            <p:cNvSpPr/>
            <p:nvPr/>
          </p:nvSpPr>
          <p:spPr>
            <a:xfrm>
              <a:off x="6393179" y="3064509"/>
              <a:ext cx="2926080" cy="548640"/>
            </a:xfrm>
            <a:custGeom>
              <a:avLst/>
              <a:gdLst/>
              <a:ahLst/>
              <a:cxnLst/>
              <a:rect l="l" t="t" r="r" b="b"/>
              <a:pathLst>
                <a:path w="2926079" h="548639">
                  <a:moveTo>
                    <a:pt x="91440" y="0"/>
                  </a:moveTo>
                  <a:lnTo>
                    <a:pt x="57864" y="7858"/>
                  </a:lnTo>
                  <a:lnTo>
                    <a:pt x="28575" y="28574"/>
                  </a:lnTo>
                  <a:lnTo>
                    <a:pt x="7858" y="57864"/>
                  </a:lnTo>
                  <a:lnTo>
                    <a:pt x="0" y="91439"/>
                  </a:lnTo>
                  <a:lnTo>
                    <a:pt x="0" y="457200"/>
                  </a:lnTo>
                  <a:lnTo>
                    <a:pt x="7858" y="490775"/>
                  </a:lnTo>
                  <a:lnTo>
                    <a:pt x="28575" y="520064"/>
                  </a:lnTo>
                  <a:lnTo>
                    <a:pt x="57864" y="540781"/>
                  </a:lnTo>
                  <a:lnTo>
                    <a:pt x="91440" y="548639"/>
                  </a:lnTo>
                  <a:lnTo>
                    <a:pt x="2834640" y="548639"/>
                  </a:lnTo>
                  <a:lnTo>
                    <a:pt x="2868215" y="540781"/>
                  </a:lnTo>
                  <a:lnTo>
                    <a:pt x="2897504" y="520064"/>
                  </a:lnTo>
                  <a:lnTo>
                    <a:pt x="2918221" y="490775"/>
                  </a:lnTo>
                  <a:lnTo>
                    <a:pt x="2926079" y="457200"/>
                  </a:lnTo>
                  <a:lnTo>
                    <a:pt x="2926079" y="91439"/>
                  </a:lnTo>
                  <a:lnTo>
                    <a:pt x="2918221" y="57864"/>
                  </a:lnTo>
                  <a:lnTo>
                    <a:pt x="2897504" y="28575"/>
                  </a:lnTo>
                  <a:lnTo>
                    <a:pt x="2868215" y="7858"/>
                  </a:lnTo>
                  <a:lnTo>
                    <a:pt x="2834640" y="0"/>
                  </a:lnTo>
                  <a:lnTo>
                    <a:pt x="91440" y="0"/>
                  </a:lnTo>
                  <a:close/>
                </a:path>
              </a:pathLst>
            </a:custGeom>
            <a:ln w="1832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23" name="object 323"/>
            <p:cNvSpPr/>
            <p:nvPr/>
          </p:nvSpPr>
          <p:spPr>
            <a:xfrm>
              <a:off x="6384010" y="3055353"/>
              <a:ext cx="2944495" cy="567055"/>
            </a:xfrm>
            <a:custGeom>
              <a:avLst/>
              <a:gdLst/>
              <a:ahLst/>
              <a:cxnLst/>
              <a:rect l="l" t="t" r="r" b="b"/>
              <a:pathLst>
                <a:path w="2944495" h="567054">
                  <a:moveTo>
                    <a:pt x="18326" y="9156"/>
                  </a:moveTo>
                  <a:lnTo>
                    <a:pt x="15646" y="2679"/>
                  </a:lnTo>
                  <a:lnTo>
                    <a:pt x="9169" y="0"/>
                  </a:lnTo>
                  <a:lnTo>
                    <a:pt x="2679" y="2679"/>
                  </a:lnTo>
                  <a:lnTo>
                    <a:pt x="0" y="9156"/>
                  </a:lnTo>
                  <a:lnTo>
                    <a:pt x="2679" y="15646"/>
                  </a:lnTo>
                  <a:lnTo>
                    <a:pt x="9169" y="18326"/>
                  </a:lnTo>
                  <a:lnTo>
                    <a:pt x="15646" y="15646"/>
                  </a:lnTo>
                  <a:lnTo>
                    <a:pt x="18326" y="9156"/>
                  </a:lnTo>
                  <a:close/>
                </a:path>
                <a:path w="2944495" h="567054">
                  <a:moveTo>
                    <a:pt x="2944406" y="557796"/>
                  </a:moveTo>
                  <a:lnTo>
                    <a:pt x="2941726" y="551319"/>
                  </a:lnTo>
                  <a:lnTo>
                    <a:pt x="2935249" y="548640"/>
                  </a:lnTo>
                  <a:lnTo>
                    <a:pt x="2928759" y="551319"/>
                  </a:lnTo>
                  <a:lnTo>
                    <a:pt x="2926080" y="557796"/>
                  </a:lnTo>
                  <a:lnTo>
                    <a:pt x="2928759" y="564286"/>
                  </a:lnTo>
                  <a:lnTo>
                    <a:pt x="2935249" y="566966"/>
                  </a:lnTo>
                  <a:lnTo>
                    <a:pt x="2941726" y="564286"/>
                  </a:lnTo>
                  <a:lnTo>
                    <a:pt x="2944406" y="557796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324" name="object 324"/>
          <p:cNvSpPr txBox="1"/>
          <p:nvPr/>
        </p:nvSpPr>
        <p:spPr>
          <a:xfrm>
            <a:off x="7544825" y="2795068"/>
            <a:ext cx="2211273" cy="442375"/>
          </a:xfrm>
          <a:prstGeom prst="rect">
            <a:avLst/>
          </a:prstGeom>
        </p:spPr>
        <p:txBody>
          <a:bodyPr vert="horz" wrap="square" lIns="0" tIns="31697" rIns="0" bIns="0" rtlCol="0">
            <a:spAutoFit/>
          </a:bodyPr>
          <a:lstStyle/>
          <a:p>
            <a:pPr marL="11527" marR="4611" indent="239752">
              <a:lnSpc>
                <a:spcPts val="1616"/>
              </a:lnSpc>
              <a:spcBef>
                <a:spcPts val="250"/>
              </a:spcBef>
            </a:pPr>
            <a:r>
              <a:rPr sz="1452" dirty="0">
                <a:latin typeface="Liberation Sans"/>
                <a:cs typeface="Liberation Sans"/>
              </a:rPr>
              <a:t>Fully</a:t>
            </a:r>
            <a:r>
              <a:rPr sz="1452" spc="-23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connected</a:t>
            </a:r>
            <a:r>
              <a:rPr sz="1452" spc="-27" dirty="0">
                <a:latin typeface="Liberation Sans"/>
                <a:cs typeface="Liberation Sans"/>
              </a:rPr>
              <a:t> </a:t>
            </a:r>
            <a:r>
              <a:rPr sz="1452" spc="-18" dirty="0">
                <a:latin typeface="Liberation Sans"/>
                <a:cs typeface="Liberation Sans"/>
              </a:rPr>
              <a:t>(FC) </a:t>
            </a:r>
            <a:r>
              <a:rPr sz="1452" dirty="0">
                <a:latin typeface="Liberation Sans"/>
                <a:cs typeface="Liberation Sans"/>
              </a:rPr>
              <a:t>Output</a:t>
            </a:r>
            <a:r>
              <a:rPr sz="1452" spc="-32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Layer</a:t>
            </a:r>
            <a:r>
              <a:rPr sz="1452" spc="-32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(10</a:t>
            </a:r>
            <a:r>
              <a:rPr sz="1452" spc="-27" dirty="0">
                <a:latin typeface="Liberation Sans"/>
                <a:cs typeface="Liberation Sans"/>
              </a:rPr>
              <a:t> </a:t>
            </a:r>
            <a:r>
              <a:rPr sz="1452" spc="-9" dirty="0">
                <a:latin typeface="Liberation Sans"/>
                <a:cs typeface="Liberation Sans"/>
              </a:rPr>
              <a:t>Neurons)</a:t>
            </a:r>
            <a:endParaRPr sz="1452">
              <a:latin typeface="Liberation Sans"/>
              <a:cs typeface="Liberation Sans"/>
            </a:endParaRPr>
          </a:p>
        </p:txBody>
      </p:sp>
      <p:grpSp>
        <p:nvGrpSpPr>
          <p:cNvPr id="325" name="object 325"/>
          <p:cNvGrpSpPr/>
          <p:nvPr/>
        </p:nvGrpSpPr>
        <p:grpSpPr>
          <a:xfrm>
            <a:off x="7314016" y="3458679"/>
            <a:ext cx="2673467" cy="515791"/>
            <a:chOff x="6383972" y="3810952"/>
            <a:chExt cx="2945765" cy="568325"/>
          </a:xfrm>
        </p:grpSpPr>
        <p:sp>
          <p:nvSpPr>
            <p:cNvPr id="326" name="object 326"/>
            <p:cNvSpPr/>
            <p:nvPr/>
          </p:nvSpPr>
          <p:spPr>
            <a:xfrm>
              <a:off x="6393179" y="3820160"/>
              <a:ext cx="2927350" cy="548640"/>
            </a:xfrm>
            <a:custGeom>
              <a:avLst/>
              <a:gdLst/>
              <a:ahLst/>
              <a:cxnLst/>
              <a:rect l="l" t="t" r="r" b="b"/>
              <a:pathLst>
                <a:path w="2927350" h="548639">
                  <a:moveTo>
                    <a:pt x="2834640" y="0"/>
                  </a:moveTo>
                  <a:lnTo>
                    <a:pt x="91440" y="0"/>
                  </a:lnTo>
                  <a:lnTo>
                    <a:pt x="57864" y="7858"/>
                  </a:lnTo>
                  <a:lnTo>
                    <a:pt x="28574" y="28575"/>
                  </a:lnTo>
                  <a:lnTo>
                    <a:pt x="7858" y="57864"/>
                  </a:lnTo>
                  <a:lnTo>
                    <a:pt x="0" y="91439"/>
                  </a:lnTo>
                  <a:lnTo>
                    <a:pt x="0" y="457200"/>
                  </a:lnTo>
                  <a:lnTo>
                    <a:pt x="7858" y="490775"/>
                  </a:lnTo>
                  <a:lnTo>
                    <a:pt x="28575" y="520064"/>
                  </a:lnTo>
                  <a:lnTo>
                    <a:pt x="57864" y="540781"/>
                  </a:lnTo>
                  <a:lnTo>
                    <a:pt x="91440" y="548639"/>
                  </a:lnTo>
                  <a:lnTo>
                    <a:pt x="2834640" y="548639"/>
                  </a:lnTo>
                  <a:lnTo>
                    <a:pt x="2868414" y="540781"/>
                  </a:lnTo>
                  <a:lnTo>
                    <a:pt x="2898139" y="520064"/>
                  </a:lnTo>
                  <a:lnTo>
                    <a:pt x="2919293" y="490775"/>
                  </a:lnTo>
                  <a:lnTo>
                    <a:pt x="2927350" y="457200"/>
                  </a:lnTo>
                  <a:lnTo>
                    <a:pt x="2927350" y="91439"/>
                  </a:lnTo>
                  <a:lnTo>
                    <a:pt x="2919293" y="57864"/>
                  </a:lnTo>
                  <a:lnTo>
                    <a:pt x="2898140" y="28575"/>
                  </a:lnTo>
                  <a:lnTo>
                    <a:pt x="2868414" y="7858"/>
                  </a:lnTo>
                  <a:lnTo>
                    <a:pt x="283464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27" name="object 327"/>
            <p:cNvSpPr/>
            <p:nvPr/>
          </p:nvSpPr>
          <p:spPr>
            <a:xfrm>
              <a:off x="6393179" y="3820160"/>
              <a:ext cx="2927350" cy="548640"/>
            </a:xfrm>
            <a:custGeom>
              <a:avLst/>
              <a:gdLst/>
              <a:ahLst/>
              <a:cxnLst/>
              <a:rect l="l" t="t" r="r" b="b"/>
              <a:pathLst>
                <a:path w="2927350" h="548639">
                  <a:moveTo>
                    <a:pt x="91440" y="0"/>
                  </a:moveTo>
                  <a:lnTo>
                    <a:pt x="57864" y="7858"/>
                  </a:lnTo>
                  <a:lnTo>
                    <a:pt x="28575" y="28574"/>
                  </a:lnTo>
                  <a:lnTo>
                    <a:pt x="7858" y="57864"/>
                  </a:lnTo>
                  <a:lnTo>
                    <a:pt x="0" y="91439"/>
                  </a:lnTo>
                  <a:lnTo>
                    <a:pt x="0" y="457200"/>
                  </a:lnTo>
                  <a:lnTo>
                    <a:pt x="7858" y="490775"/>
                  </a:lnTo>
                  <a:lnTo>
                    <a:pt x="28575" y="520064"/>
                  </a:lnTo>
                  <a:lnTo>
                    <a:pt x="57864" y="540781"/>
                  </a:lnTo>
                  <a:lnTo>
                    <a:pt x="91440" y="548639"/>
                  </a:lnTo>
                  <a:lnTo>
                    <a:pt x="2834640" y="548639"/>
                  </a:lnTo>
                  <a:lnTo>
                    <a:pt x="2868414" y="540781"/>
                  </a:lnTo>
                  <a:lnTo>
                    <a:pt x="2898139" y="520064"/>
                  </a:lnTo>
                  <a:lnTo>
                    <a:pt x="2919293" y="490775"/>
                  </a:lnTo>
                  <a:lnTo>
                    <a:pt x="2927350" y="457200"/>
                  </a:lnTo>
                  <a:lnTo>
                    <a:pt x="2927350" y="91439"/>
                  </a:lnTo>
                  <a:lnTo>
                    <a:pt x="2919293" y="57864"/>
                  </a:lnTo>
                  <a:lnTo>
                    <a:pt x="2898140" y="28575"/>
                  </a:lnTo>
                  <a:lnTo>
                    <a:pt x="2868414" y="7858"/>
                  </a:lnTo>
                  <a:lnTo>
                    <a:pt x="2834640" y="0"/>
                  </a:lnTo>
                  <a:lnTo>
                    <a:pt x="91440" y="0"/>
                  </a:lnTo>
                  <a:close/>
                </a:path>
              </a:pathLst>
            </a:custGeom>
            <a:ln w="1832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28" name="object 328"/>
            <p:cNvSpPr/>
            <p:nvPr/>
          </p:nvSpPr>
          <p:spPr>
            <a:xfrm>
              <a:off x="6384010" y="3811003"/>
              <a:ext cx="2945765" cy="568325"/>
            </a:xfrm>
            <a:custGeom>
              <a:avLst/>
              <a:gdLst/>
              <a:ahLst/>
              <a:cxnLst/>
              <a:rect l="l" t="t" r="r" b="b"/>
              <a:pathLst>
                <a:path w="2945765" h="568325">
                  <a:moveTo>
                    <a:pt x="18326" y="9156"/>
                  </a:moveTo>
                  <a:lnTo>
                    <a:pt x="15646" y="2679"/>
                  </a:lnTo>
                  <a:lnTo>
                    <a:pt x="9169" y="0"/>
                  </a:lnTo>
                  <a:lnTo>
                    <a:pt x="2679" y="2679"/>
                  </a:lnTo>
                  <a:lnTo>
                    <a:pt x="0" y="9156"/>
                  </a:lnTo>
                  <a:lnTo>
                    <a:pt x="2679" y="15646"/>
                  </a:lnTo>
                  <a:lnTo>
                    <a:pt x="9169" y="18326"/>
                  </a:lnTo>
                  <a:lnTo>
                    <a:pt x="15646" y="15646"/>
                  </a:lnTo>
                  <a:lnTo>
                    <a:pt x="18326" y="9156"/>
                  </a:lnTo>
                  <a:close/>
                </a:path>
                <a:path w="2945765" h="568325">
                  <a:moveTo>
                    <a:pt x="2945676" y="559066"/>
                  </a:moveTo>
                  <a:lnTo>
                    <a:pt x="2942996" y="552589"/>
                  </a:lnTo>
                  <a:lnTo>
                    <a:pt x="2936519" y="549910"/>
                  </a:lnTo>
                  <a:lnTo>
                    <a:pt x="2930029" y="552589"/>
                  </a:lnTo>
                  <a:lnTo>
                    <a:pt x="2927350" y="559066"/>
                  </a:lnTo>
                  <a:lnTo>
                    <a:pt x="2930029" y="565556"/>
                  </a:lnTo>
                  <a:lnTo>
                    <a:pt x="2936519" y="568236"/>
                  </a:lnTo>
                  <a:lnTo>
                    <a:pt x="2942996" y="565556"/>
                  </a:lnTo>
                  <a:lnTo>
                    <a:pt x="2945676" y="559066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329" name="object 329"/>
          <p:cNvSpPr txBox="1"/>
          <p:nvPr/>
        </p:nvSpPr>
        <p:spPr>
          <a:xfrm>
            <a:off x="7505635" y="3482020"/>
            <a:ext cx="2287345" cy="442957"/>
          </a:xfrm>
          <a:prstGeom prst="rect">
            <a:avLst/>
          </a:prstGeom>
        </p:spPr>
        <p:txBody>
          <a:bodyPr vert="horz" wrap="square" lIns="0" tIns="32273" rIns="0" bIns="0" rtlCol="0">
            <a:spAutoFit/>
          </a:bodyPr>
          <a:lstStyle/>
          <a:p>
            <a:pPr marL="491030" marR="4611" indent="-479503">
              <a:lnSpc>
                <a:spcPts val="1606"/>
              </a:lnSpc>
              <a:spcBef>
                <a:spcPts val="254"/>
              </a:spcBef>
            </a:pPr>
            <a:r>
              <a:rPr sz="1452" spc="-9" dirty="0">
                <a:latin typeface="Liberation Sans"/>
                <a:cs typeface="Liberation Sans"/>
              </a:rPr>
              <a:t>Softmax</a:t>
            </a:r>
            <a:r>
              <a:rPr sz="1452" spc="-86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Activation</a:t>
            </a:r>
            <a:r>
              <a:rPr sz="1452" spc="-14" dirty="0">
                <a:latin typeface="Liberation Sans"/>
                <a:cs typeface="Liberation Sans"/>
              </a:rPr>
              <a:t> </a:t>
            </a:r>
            <a:r>
              <a:rPr sz="1452" spc="-9" dirty="0">
                <a:latin typeface="Liberation Sans"/>
                <a:cs typeface="Liberation Sans"/>
              </a:rPr>
              <a:t>function, One-</a:t>
            </a:r>
            <a:r>
              <a:rPr sz="1452" dirty="0">
                <a:latin typeface="Liberation Sans"/>
                <a:cs typeface="Liberation Sans"/>
              </a:rPr>
              <a:t>Hot</a:t>
            </a:r>
            <a:r>
              <a:rPr sz="1452" spc="377" dirty="0">
                <a:latin typeface="Liberation Sans"/>
                <a:cs typeface="Liberation Sans"/>
              </a:rPr>
              <a:t> </a:t>
            </a:r>
            <a:r>
              <a:rPr sz="1452" spc="-9" dirty="0">
                <a:latin typeface="Liberation Sans"/>
                <a:cs typeface="Liberation Sans"/>
              </a:rPr>
              <a:t>output</a:t>
            </a:r>
            <a:endParaRPr sz="1452">
              <a:latin typeface="Liberation Sans"/>
              <a:cs typeface="Liberation Sans"/>
            </a:endParaRPr>
          </a:p>
        </p:txBody>
      </p:sp>
      <p:grpSp>
        <p:nvGrpSpPr>
          <p:cNvPr id="330" name="object 330"/>
          <p:cNvGrpSpPr/>
          <p:nvPr/>
        </p:nvGrpSpPr>
        <p:grpSpPr>
          <a:xfrm>
            <a:off x="7315207" y="4177944"/>
            <a:ext cx="2672315" cy="515791"/>
            <a:chOff x="6385285" y="4603475"/>
            <a:chExt cx="2944495" cy="568325"/>
          </a:xfrm>
        </p:grpSpPr>
        <p:sp>
          <p:nvSpPr>
            <p:cNvPr id="331" name="object 331"/>
            <p:cNvSpPr/>
            <p:nvPr/>
          </p:nvSpPr>
          <p:spPr>
            <a:xfrm>
              <a:off x="6394450" y="4612640"/>
              <a:ext cx="2926080" cy="548640"/>
            </a:xfrm>
            <a:custGeom>
              <a:avLst/>
              <a:gdLst/>
              <a:ahLst/>
              <a:cxnLst/>
              <a:rect l="l" t="t" r="r" b="b"/>
              <a:pathLst>
                <a:path w="2926079" h="548639">
                  <a:moveTo>
                    <a:pt x="2834640" y="0"/>
                  </a:moveTo>
                  <a:lnTo>
                    <a:pt x="91439" y="0"/>
                  </a:lnTo>
                  <a:lnTo>
                    <a:pt x="57864" y="7858"/>
                  </a:lnTo>
                  <a:lnTo>
                    <a:pt x="28575" y="28575"/>
                  </a:lnTo>
                  <a:lnTo>
                    <a:pt x="7858" y="57864"/>
                  </a:lnTo>
                  <a:lnTo>
                    <a:pt x="0" y="91440"/>
                  </a:lnTo>
                  <a:lnTo>
                    <a:pt x="0" y="457200"/>
                  </a:lnTo>
                  <a:lnTo>
                    <a:pt x="7858" y="490775"/>
                  </a:lnTo>
                  <a:lnTo>
                    <a:pt x="28575" y="520065"/>
                  </a:lnTo>
                  <a:lnTo>
                    <a:pt x="57864" y="540781"/>
                  </a:lnTo>
                  <a:lnTo>
                    <a:pt x="91439" y="548640"/>
                  </a:lnTo>
                  <a:lnTo>
                    <a:pt x="2834640" y="548640"/>
                  </a:lnTo>
                  <a:lnTo>
                    <a:pt x="2868215" y="540781"/>
                  </a:lnTo>
                  <a:lnTo>
                    <a:pt x="2897504" y="520065"/>
                  </a:lnTo>
                  <a:lnTo>
                    <a:pt x="2918221" y="490775"/>
                  </a:lnTo>
                  <a:lnTo>
                    <a:pt x="2926079" y="457200"/>
                  </a:lnTo>
                  <a:lnTo>
                    <a:pt x="2926079" y="91440"/>
                  </a:lnTo>
                  <a:lnTo>
                    <a:pt x="2918221" y="57864"/>
                  </a:lnTo>
                  <a:lnTo>
                    <a:pt x="2897504" y="28575"/>
                  </a:lnTo>
                  <a:lnTo>
                    <a:pt x="2868215" y="7858"/>
                  </a:lnTo>
                  <a:lnTo>
                    <a:pt x="283464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32" name="object 332"/>
            <p:cNvSpPr/>
            <p:nvPr/>
          </p:nvSpPr>
          <p:spPr>
            <a:xfrm>
              <a:off x="6394450" y="4612640"/>
              <a:ext cx="2926080" cy="548640"/>
            </a:xfrm>
            <a:custGeom>
              <a:avLst/>
              <a:gdLst/>
              <a:ahLst/>
              <a:cxnLst/>
              <a:rect l="l" t="t" r="r" b="b"/>
              <a:pathLst>
                <a:path w="2926079" h="548639">
                  <a:moveTo>
                    <a:pt x="91439" y="0"/>
                  </a:moveTo>
                  <a:lnTo>
                    <a:pt x="57864" y="7858"/>
                  </a:lnTo>
                  <a:lnTo>
                    <a:pt x="28575" y="28575"/>
                  </a:lnTo>
                  <a:lnTo>
                    <a:pt x="7858" y="57864"/>
                  </a:lnTo>
                  <a:lnTo>
                    <a:pt x="0" y="91440"/>
                  </a:lnTo>
                  <a:lnTo>
                    <a:pt x="0" y="457200"/>
                  </a:lnTo>
                  <a:lnTo>
                    <a:pt x="7858" y="490775"/>
                  </a:lnTo>
                  <a:lnTo>
                    <a:pt x="28575" y="520065"/>
                  </a:lnTo>
                  <a:lnTo>
                    <a:pt x="57864" y="540781"/>
                  </a:lnTo>
                  <a:lnTo>
                    <a:pt x="91439" y="548640"/>
                  </a:lnTo>
                  <a:lnTo>
                    <a:pt x="2834640" y="548640"/>
                  </a:lnTo>
                  <a:lnTo>
                    <a:pt x="2868215" y="540781"/>
                  </a:lnTo>
                  <a:lnTo>
                    <a:pt x="2897504" y="520065"/>
                  </a:lnTo>
                  <a:lnTo>
                    <a:pt x="2918221" y="490775"/>
                  </a:lnTo>
                  <a:lnTo>
                    <a:pt x="2926079" y="457200"/>
                  </a:lnTo>
                  <a:lnTo>
                    <a:pt x="2926079" y="91440"/>
                  </a:lnTo>
                  <a:lnTo>
                    <a:pt x="2918221" y="57864"/>
                  </a:lnTo>
                  <a:lnTo>
                    <a:pt x="2897504" y="28575"/>
                  </a:lnTo>
                  <a:lnTo>
                    <a:pt x="2868215" y="7858"/>
                  </a:lnTo>
                  <a:lnTo>
                    <a:pt x="2834640" y="0"/>
                  </a:lnTo>
                  <a:lnTo>
                    <a:pt x="91439" y="0"/>
                  </a:lnTo>
                  <a:close/>
                </a:path>
              </a:pathLst>
            </a:custGeom>
            <a:ln w="1832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33" name="object 333"/>
            <p:cNvSpPr/>
            <p:nvPr/>
          </p:nvSpPr>
          <p:spPr>
            <a:xfrm>
              <a:off x="6385280" y="4603483"/>
              <a:ext cx="2944495" cy="568325"/>
            </a:xfrm>
            <a:custGeom>
              <a:avLst/>
              <a:gdLst/>
              <a:ahLst/>
              <a:cxnLst/>
              <a:rect l="l" t="t" r="r" b="b"/>
              <a:pathLst>
                <a:path w="2944495" h="568325">
                  <a:moveTo>
                    <a:pt x="18326" y="9156"/>
                  </a:moveTo>
                  <a:lnTo>
                    <a:pt x="15646" y="2679"/>
                  </a:lnTo>
                  <a:lnTo>
                    <a:pt x="9169" y="0"/>
                  </a:lnTo>
                  <a:lnTo>
                    <a:pt x="2679" y="2679"/>
                  </a:lnTo>
                  <a:lnTo>
                    <a:pt x="0" y="9156"/>
                  </a:lnTo>
                  <a:lnTo>
                    <a:pt x="2679" y="15646"/>
                  </a:lnTo>
                  <a:lnTo>
                    <a:pt x="9169" y="18326"/>
                  </a:lnTo>
                  <a:lnTo>
                    <a:pt x="15646" y="15646"/>
                  </a:lnTo>
                  <a:lnTo>
                    <a:pt x="18326" y="9156"/>
                  </a:lnTo>
                  <a:close/>
                </a:path>
                <a:path w="2944495" h="568325">
                  <a:moveTo>
                    <a:pt x="2944406" y="559066"/>
                  </a:moveTo>
                  <a:lnTo>
                    <a:pt x="2941726" y="552589"/>
                  </a:lnTo>
                  <a:lnTo>
                    <a:pt x="2935249" y="549910"/>
                  </a:lnTo>
                  <a:lnTo>
                    <a:pt x="2928759" y="552589"/>
                  </a:lnTo>
                  <a:lnTo>
                    <a:pt x="2926080" y="559066"/>
                  </a:lnTo>
                  <a:lnTo>
                    <a:pt x="2928759" y="565556"/>
                  </a:lnTo>
                  <a:lnTo>
                    <a:pt x="2935249" y="568236"/>
                  </a:lnTo>
                  <a:lnTo>
                    <a:pt x="2941726" y="565556"/>
                  </a:lnTo>
                  <a:lnTo>
                    <a:pt x="2944406" y="559066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334" name="object 334"/>
          <p:cNvSpPr txBox="1"/>
          <p:nvPr/>
        </p:nvSpPr>
        <p:spPr>
          <a:xfrm>
            <a:off x="8065803" y="4303827"/>
            <a:ext cx="1170470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Liberation Sans"/>
                <a:cs typeface="Liberation Sans"/>
              </a:rPr>
              <a:t>Loss</a:t>
            </a:r>
            <a:r>
              <a:rPr sz="1452" spc="-9" dirty="0">
                <a:latin typeface="Liberation Sans"/>
                <a:cs typeface="Liberation Sans"/>
              </a:rPr>
              <a:t> Function</a:t>
            </a:r>
            <a:endParaRPr sz="1452">
              <a:latin typeface="Liberation Sans"/>
              <a:cs typeface="Liberation Sans"/>
            </a:endParaRPr>
          </a:p>
        </p:txBody>
      </p:sp>
      <p:grpSp>
        <p:nvGrpSpPr>
          <p:cNvPr id="335" name="object 335"/>
          <p:cNvGrpSpPr/>
          <p:nvPr/>
        </p:nvGrpSpPr>
        <p:grpSpPr>
          <a:xfrm>
            <a:off x="7315207" y="4962867"/>
            <a:ext cx="2672315" cy="514638"/>
            <a:chOff x="6385285" y="5468344"/>
            <a:chExt cx="2944495" cy="567055"/>
          </a:xfrm>
        </p:grpSpPr>
        <p:sp>
          <p:nvSpPr>
            <p:cNvPr id="336" name="object 336"/>
            <p:cNvSpPr/>
            <p:nvPr/>
          </p:nvSpPr>
          <p:spPr>
            <a:xfrm>
              <a:off x="6394450" y="5477509"/>
              <a:ext cx="2926080" cy="548640"/>
            </a:xfrm>
            <a:custGeom>
              <a:avLst/>
              <a:gdLst/>
              <a:ahLst/>
              <a:cxnLst/>
              <a:rect l="l" t="t" r="r" b="b"/>
              <a:pathLst>
                <a:path w="2926079" h="548639">
                  <a:moveTo>
                    <a:pt x="2834640" y="0"/>
                  </a:moveTo>
                  <a:lnTo>
                    <a:pt x="91439" y="0"/>
                  </a:lnTo>
                  <a:lnTo>
                    <a:pt x="57864" y="7858"/>
                  </a:lnTo>
                  <a:lnTo>
                    <a:pt x="28575" y="28575"/>
                  </a:lnTo>
                  <a:lnTo>
                    <a:pt x="7858" y="57864"/>
                  </a:lnTo>
                  <a:lnTo>
                    <a:pt x="0" y="91439"/>
                  </a:lnTo>
                  <a:lnTo>
                    <a:pt x="0" y="457199"/>
                  </a:lnTo>
                  <a:lnTo>
                    <a:pt x="7858" y="490775"/>
                  </a:lnTo>
                  <a:lnTo>
                    <a:pt x="28575" y="520064"/>
                  </a:lnTo>
                  <a:lnTo>
                    <a:pt x="57864" y="540781"/>
                  </a:lnTo>
                  <a:lnTo>
                    <a:pt x="91439" y="548639"/>
                  </a:lnTo>
                  <a:lnTo>
                    <a:pt x="2834640" y="548639"/>
                  </a:lnTo>
                  <a:lnTo>
                    <a:pt x="2868215" y="540781"/>
                  </a:lnTo>
                  <a:lnTo>
                    <a:pt x="2897504" y="520064"/>
                  </a:lnTo>
                  <a:lnTo>
                    <a:pt x="2918221" y="490775"/>
                  </a:lnTo>
                  <a:lnTo>
                    <a:pt x="2926079" y="457199"/>
                  </a:lnTo>
                  <a:lnTo>
                    <a:pt x="2926079" y="91439"/>
                  </a:lnTo>
                  <a:lnTo>
                    <a:pt x="2918221" y="57864"/>
                  </a:lnTo>
                  <a:lnTo>
                    <a:pt x="2897504" y="28575"/>
                  </a:lnTo>
                  <a:lnTo>
                    <a:pt x="2868215" y="7858"/>
                  </a:lnTo>
                  <a:lnTo>
                    <a:pt x="283464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37" name="object 337"/>
            <p:cNvSpPr/>
            <p:nvPr/>
          </p:nvSpPr>
          <p:spPr>
            <a:xfrm>
              <a:off x="6394450" y="5477509"/>
              <a:ext cx="2926080" cy="548640"/>
            </a:xfrm>
            <a:custGeom>
              <a:avLst/>
              <a:gdLst/>
              <a:ahLst/>
              <a:cxnLst/>
              <a:rect l="l" t="t" r="r" b="b"/>
              <a:pathLst>
                <a:path w="2926079" h="548639">
                  <a:moveTo>
                    <a:pt x="91439" y="0"/>
                  </a:moveTo>
                  <a:lnTo>
                    <a:pt x="57864" y="7858"/>
                  </a:lnTo>
                  <a:lnTo>
                    <a:pt x="28575" y="28575"/>
                  </a:lnTo>
                  <a:lnTo>
                    <a:pt x="7858" y="57864"/>
                  </a:lnTo>
                  <a:lnTo>
                    <a:pt x="0" y="91439"/>
                  </a:lnTo>
                  <a:lnTo>
                    <a:pt x="0" y="457199"/>
                  </a:lnTo>
                  <a:lnTo>
                    <a:pt x="7858" y="490775"/>
                  </a:lnTo>
                  <a:lnTo>
                    <a:pt x="28575" y="520064"/>
                  </a:lnTo>
                  <a:lnTo>
                    <a:pt x="57864" y="540781"/>
                  </a:lnTo>
                  <a:lnTo>
                    <a:pt x="91439" y="548639"/>
                  </a:lnTo>
                  <a:lnTo>
                    <a:pt x="2834640" y="548639"/>
                  </a:lnTo>
                  <a:lnTo>
                    <a:pt x="2868215" y="540781"/>
                  </a:lnTo>
                  <a:lnTo>
                    <a:pt x="2897504" y="520064"/>
                  </a:lnTo>
                  <a:lnTo>
                    <a:pt x="2918221" y="490775"/>
                  </a:lnTo>
                  <a:lnTo>
                    <a:pt x="2926079" y="457199"/>
                  </a:lnTo>
                  <a:lnTo>
                    <a:pt x="2926079" y="91439"/>
                  </a:lnTo>
                  <a:lnTo>
                    <a:pt x="2918221" y="57864"/>
                  </a:lnTo>
                  <a:lnTo>
                    <a:pt x="2897504" y="28575"/>
                  </a:lnTo>
                  <a:lnTo>
                    <a:pt x="2868215" y="7858"/>
                  </a:lnTo>
                  <a:lnTo>
                    <a:pt x="2834640" y="0"/>
                  </a:lnTo>
                  <a:lnTo>
                    <a:pt x="91439" y="0"/>
                  </a:lnTo>
                  <a:close/>
                </a:path>
              </a:pathLst>
            </a:custGeom>
            <a:ln w="18329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38" name="object 338"/>
            <p:cNvSpPr/>
            <p:nvPr/>
          </p:nvSpPr>
          <p:spPr>
            <a:xfrm>
              <a:off x="6385280" y="5468353"/>
              <a:ext cx="2944495" cy="567055"/>
            </a:xfrm>
            <a:custGeom>
              <a:avLst/>
              <a:gdLst/>
              <a:ahLst/>
              <a:cxnLst/>
              <a:rect l="l" t="t" r="r" b="b"/>
              <a:pathLst>
                <a:path w="2944495" h="567054">
                  <a:moveTo>
                    <a:pt x="18326" y="9156"/>
                  </a:moveTo>
                  <a:lnTo>
                    <a:pt x="15646" y="2679"/>
                  </a:lnTo>
                  <a:lnTo>
                    <a:pt x="9169" y="0"/>
                  </a:lnTo>
                  <a:lnTo>
                    <a:pt x="2679" y="2679"/>
                  </a:lnTo>
                  <a:lnTo>
                    <a:pt x="0" y="9156"/>
                  </a:lnTo>
                  <a:lnTo>
                    <a:pt x="2679" y="15646"/>
                  </a:lnTo>
                  <a:lnTo>
                    <a:pt x="9169" y="18326"/>
                  </a:lnTo>
                  <a:lnTo>
                    <a:pt x="15646" y="15646"/>
                  </a:lnTo>
                  <a:lnTo>
                    <a:pt x="18326" y="9156"/>
                  </a:lnTo>
                  <a:close/>
                </a:path>
                <a:path w="2944495" h="567054">
                  <a:moveTo>
                    <a:pt x="2944406" y="557796"/>
                  </a:moveTo>
                  <a:lnTo>
                    <a:pt x="2941726" y="551319"/>
                  </a:lnTo>
                  <a:lnTo>
                    <a:pt x="2935249" y="548640"/>
                  </a:lnTo>
                  <a:lnTo>
                    <a:pt x="2928759" y="551319"/>
                  </a:lnTo>
                  <a:lnTo>
                    <a:pt x="2926080" y="557796"/>
                  </a:lnTo>
                  <a:lnTo>
                    <a:pt x="2928759" y="564286"/>
                  </a:lnTo>
                  <a:lnTo>
                    <a:pt x="2935249" y="566966"/>
                  </a:lnTo>
                  <a:lnTo>
                    <a:pt x="2941726" y="564286"/>
                  </a:lnTo>
                  <a:lnTo>
                    <a:pt x="2944406" y="557796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339" name="object 339"/>
          <p:cNvSpPr txBox="1"/>
          <p:nvPr/>
        </p:nvSpPr>
        <p:spPr>
          <a:xfrm>
            <a:off x="7808770" y="4985017"/>
            <a:ext cx="1683956" cy="442375"/>
          </a:xfrm>
          <a:prstGeom prst="rect">
            <a:avLst/>
          </a:prstGeom>
        </p:spPr>
        <p:txBody>
          <a:bodyPr vert="horz" wrap="square" lIns="0" tIns="31697" rIns="0" bIns="0" rtlCol="0">
            <a:spAutoFit/>
          </a:bodyPr>
          <a:lstStyle/>
          <a:p>
            <a:pPr marL="136589" marR="4611" indent="-125639">
              <a:lnSpc>
                <a:spcPts val="1616"/>
              </a:lnSpc>
              <a:spcBef>
                <a:spcPts val="250"/>
              </a:spcBef>
            </a:pPr>
            <a:r>
              <a:rPr sz="1452" dirty="0">
                <a:latin typeface="Liberation Sans"/>
                <a:cs typeface="Liberation Sans"/>
              </a:rPr>
              <a:t>Training</a:t>
            </a:r>
            <a:r>
              <a:rPr sz="1452" spc="-68" dirty="0">
                <a:latin typeface="Liberation Sans"/>
                <a:cs typeface="Liberation Sans"/>
              </a:rPr>
              <a:t> </a:t>
            </a:r>
            <a:r>
              <a:rPr sz="1452" dirty="0">
                <a:latin typeface="Liberation Sans"/>
                <a:cs typeface="Liberation Sans"/>
              </a:rPr>
              <a:t>data</a:t>
            </a:r>
            <a:r>
              <a:rPr sz="1452" spc="-59" dirty="0">
                <a:latin typeface="Liberation Sans"/>
                <a:cs typeface="Liberation Sans"/>
              </a:rPr>
              <a:t> </a:t>
            </a:r>
            <a:r>
              <a:rPr sz="1452" spc="-9" dirty="0">
                <a:latin typeface="Liberation Sans"/>
                <a:cs typeface="Liberation Sans"/>
              </a:rPr>
              <a:t>Labels (One-</a:t>
            </a:r>
            <a:r>
              <a:rPr sz="1452" dirty="0">
                <a:latin typeface="Liberation Sans"/>
                <a:cs typeface="Liberation Sans"/>
              </a:rPr>
              <a:t>Hot</a:t>
            </a:r>
            <a:r>
              <a:rPr sz="1452" spc="-32" dirty="0">
                <a:latin typeface="Liberation Sans"/>
                <a:cs typeface="Liberation Sans"/>
              </a:rPr>
              <a:t> </a:t>
            </a:r>
            <a:r>
              <a:rPr sz="1452" spc="-9" dirty="0">
                <a:latin typeface="Liberation Sans"/>
                <a:cs typeface="Liberation Sans"/>
              </a:rPr>
              <a:t>Labels)</a:t>
            </a:r>
            <a:endParaRPr sz="1452">
              <a:latin typeface="Liberation Sans"/>
              <a:cs typeface="Liberation Sans"/>
            </a:endParaRPr>
          </a:p>
        </p:txBody>
      </p:sp>
      <p:sp>
        <p:nvSpPr>
          <p:cNvPr id="340" name="object 340"/>
          <p:cNvSpPr/>
          <p:nvPr/>
        </p:nvSpPr>
        <p:spPr>
          <a:xfrm>
            <a:off x="7166769" y="4075611"/>
            <a:ext cx="96819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8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41" name="object 341"/>
          <p:cNvSpPr/>
          <p:nvPr/>
        </p:nvSpPr>
        <p:spPr>
          <a:xfrm>
            <a:off x="7323525" y="4075611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42" name="object 342"/>
          <p:cNvSpPr/>
          <p:nvPr/>
        </p:nvSpPr>
        <p:spPr>
          <a:xfrm>
            <a:off x="7481431" y="4075611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43" name="object 343"/>
          <p:cNvSpPr/>
          <p:nvPr/>
        </p:nvSpPr>
        <p:spPr>
          <a:xfrm>
            <a:off x="7638185" y="4075611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44" name="object 344"/>
          <p:cNvSpPr/>
          <p:nvPr/>
        </p:nvSpPr>
        <p:spPr>
          <a:xfrm>
            <a:off x="7796093" y="4075611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45" name="object 345"/>
          <p:cNvSpPr/>
          <p:nvPr/>
        </p:nvSpPr>
        <p:spPr>
          <a:xfrm>
            <a:off x="7952846" y="4075611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46" name="object 346"/>
          <p:cNvSpPr/>
          <p:nvPr/>
        </p:nvSpPr>
        <p:spPr>
          <a:xfrm>
            <a:off x="8110753" y="4075611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47" name="object 347"/>
          <p:cNvSpPr/>
          <p:nvPr/>
        </p:nvSpPr>
        <p:spPr>
          <a:xfrm>
            <a:off x="8268660" y="4075611"/>
            <a:ext cx="96819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79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48" name="object 348"/>
          <p:cNvSpPr/>
          <p:nvPr/>
        </p:nvSpPr>
        <p:spPr>
          <a:xfrm>
            <a:off x="8425414" y="4075611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49" name="object 349"/>
          <p:cNvSpPr/>
          <p:nvPr/>
        </p:nvSpPr>
        <p:spPr>
          <a:xfrm>
            <a:off x="8583321" y="4075611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50" name="object 350"/>
          <p:cNvSpPr/>
          <p:nvPr/>
        </p:nvSpPr>
        <p:spPr>
          <a:xfrm>
            <a:off x="8740076" y="4075611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51" name="object 351"/>
          <p:cNvSpPr/>
          <p:nvPr/>
        </p:nvSpPr>
        <p:spPr>
          <a:xfrm>
            <a:off x="8897982" y="4075611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52" name="object 352"/>
          <p:cNvSpPr/>
          <p:nvPr/>
        </p:nvSpPr>
        <p:spPr>
          <a:xfrm>
            <a:off x="9055889" y="4075611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53" name="object 353"/>
          <p:cNvSpPr/>
          <p:nvPr/>
        </p:nvSpPr>
        <p:spPr>
          <a:xfrm>
            <a:off x="9212644" y="4075611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54" name="object 354"/>
          <p:cNvSpPr/>
          <p:nvPr/>
        </p:nvSpPr>
        <p:spPr>
          <a:xfrm>
            <a:off x="9370550" y="4075611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55" name="object 355"/>
          <p:cNvSpPr/>
          <p:nvPr/>
        </p:nvSpPr>
        <p:spPr>
          <a:xfrm>
            <a:off x="9527305" y="4075611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56" name="object 356"/>
          <p:cNvSpPr/>
          <p:nvPr/>
        </p:nvSpPr>
        <p:spPr>
          <a:xfrm>
            <a:off x="9685212" y="4075611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57" name="object 357"/>
          <p:cNvSpPr/>
          <p:nvPr/>
        </p:nvSpPr>
        <p:spPr>
          <a:xfrm>
            <a:off x="9841967" y="4075611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58" name="object 358"/>
          <p:cNvSpPr/>
          <p:nvPr/>
        </p:nvSpPr>
        <p:spPr>
          <a:xfrm>
            <a:off x="9999873" y="4075611"/>
            <a:ext cx="9797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5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59" name="object 359"/>
          <p:cNvSpPr/>
          <p:nvPr/>
        </p:nvSpPr>
        <p:spPr>
          <a:xfrm>
            <a:off x="10157780" y="4075611"/>
            <a:ext cx="96819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79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60" name="object 360"/>
          <p:cNvSpPr/>
          <p:nvPr/>
        </p:nvSpPr>
        <p:spPr>
          <a:xfrm>
            <a:off x="10314534" y="4075611"/>
            <a:ext cx="71462" cy="0"/>
          </a:xfrm>
          <a:custGeom>
            <a:avLst/>
            <a:gdLst/>
            <a:ahLst/>
            <a:cxnLst/>
            <a:rect l="l" t="t" r="r" b="b"/>
            <a:pathLst>
              <a:path w="78740">
                <a:moveTo>
                  <a:pt x="0" y="0"/>
                </a:moveTo>
                <a:lnTo>
                  <a:pt x="78740" y="0"/>
                </a:lnTo>
              </a:path>
            </a:pathLst>
          </a:custGeom>
          <a:ln w="546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grpSp>
        <p:nvGrpSpPr>
          <p:cNvPr id="361" name="object 361"/>
          <p:cNvGrpSpPr/>
          <p:nvPr/>
        </p:nvGrpSpPr>
        <p:grpSpPr>
          <a:xfrm>
            <a:off x="10021274" y="1029930"/>
            <a:ext cx="282388" cy="2937990"/>
            <a:chOff x="9366970" y="1134830"/>
            <a:chExt cx="311150" cy="3237230"/>
          </a:xfrm>
        </p:grpSpPr>
        <p:sp>
          <p:nvSpPr>
            <p:cNvPr id="362" name="object 362"/>
            <p:cNvSpPr/>
            <p:nvPr/>
          </p:nvSpPr>
          <p:spPr>
            <a:xfrm>
              <a:off x="9385300" y="1153159"/>
              <a:ext cx="274320" cy="3200400"/>
            </a:xfrm>
            <a:custGeom>
              <a:avLst/>
              <a:gdLst/>
              <a:ahLst/>
              <a:cxnLst/>
              <a:rect l="l" t="t" r="r" b="b"/>
              <a:pathLst>
                <a:path w="274320" h="3200400">
                  <a:moveTo>
                    <a:pt x="0" y="0"/>
                  </a:moveTo>
                  <a:lnTo>
                    <a:pt x="57183" y="29546"/>
                  </a:lnTo>
                  <a:lnTo>
                    <a:pt x="82775" y="62981"/>
                  </a:lnTo>
                  <a:lnTo>
                    <a:pt x="104769" y="105746"/>
                  </a:lnTo>
                  <a:lnTo>
                    <a:pt x="121964" y="155510"/>
                  </a:lnTo>
                  <a:lnTo>
                    <a:pt x="133161" y="209938"/>
                  </a:lnTo>
                  <a:lnTo>
                    <a:pt x="137159" y="266700"/>
                  </a:lnTo>
                  <a:lnTo>
                    <a:pt x="137159" y="1333500"/>
                  </a:lnTo>
                  <a:lnTo>
                    <a:pt x="141158" y="1390261"/>
                  </a:lnTo>
                  <a:lnTo>
                    <a:pt x="152355" y="1444689"/>
                  </a:lnTo>
                  <a:lnTo>
                    <a:pt x="169550" y="1494453"/>
                  </a:lnTo>
                  <a:lnTo>
                    <a:pt x="191544" y="1537218"/>
                  </a:lnTo>
                  <a:lnTo>
                    <a:pt x="217136" y="1570653"/>
                  </a:lnTo>
                  <a:lnTo>
                    <a:pt x="274320" y="1600200"/>
                  </a:lnTo>
                  <a:lnTo>
                    <a:pt x="245128" y="1607975"/>
                  </a:lnTo>
                  <a:lnTo>
                    <a:pt x="191544" y="1663181"/>
                  </a:lnTo>
                  <a:lnTo>
                    <a:pt x="169550" y="1705946"/>
                  </a:lnTo>
                  <a:lnTo>
                    <a:pt x="152355" y="1755710"/>
                  </a:lnTo>
                  <a:lnTo>
                    <a:pt x="141158" y="1810138"/>
                  </a:lnTo>
                  <a:lnTo>
                    <a:pt x="137159" y="1866900"/>
                  </a:lnTo>
                  <a:lnTo>
                    <a:pt x="137159" y="2933700"/>
                  </a:lnTo>
                  <a:lnTo>
                    <a:pt x="133161" y="2990461"/>
                  </a:lnTo>
                  <a:lnTo>
                    <a:pt x="121964" y="3044889"/>
                  </a:lnTo>
                  <a:lnTo>
                    <a:pt x="104769" y="3094653"/>
                  </a:lnTo>
                  <a:lnTo>
                    <a:pt x="82775" y="3137418"/>
                  </a:lnTo>
                  <a:lnTo>
                    <a:pt x="57183" y="3170853"/>
                  </a:lnTo>
                  <a:lnTo>
                    <a:pt x="29191" y="3192624"/>
                  </a:lnTo>
                  <a:lnTo>
                    <a:pt x="0" y="3200400"/>
                  </a:lnTo>
                </a:path>
              </a:pathLst>
            </a:custGeom>
            <a:ln w="3665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63" name="object 363"/>
            <p:cNvSpPr/>
            <p:nvPr/>
          </p:nvSpPr>
          <p:spPr>
            <a:xfrm>
              <a:off x="9366961" y="1134833"/>
              <a:ext cx="311150" cy="3237230"/>
            </a:xfrm>
            <a:custGeom>
              <a:avLst/>
              <a:gdLst/>
              <a:ahLst/>
              <a:cxnLst/>
              <a:rect l="l" t="t" r="r" b="b"/>
              <a:pathLst>
                <a:path w="311150" h="3237229">
                  <a:moveTo>
                    <a:pt x="36664" y="18326"/>
                  </a:moveTo>
                  <a:lnTo>
                    <a:pt x="31292" y="5372"/>
                  </a:lnTo>
                  <a:lnTo>
                    <a:pt x="18338" y="0"/>
                  </a:lnTo>
                  <a:lnTo>
                    <a:pt x="5372" y="5372"/>
                  </a:lnTo>
                  <a:lnTo>
                    <a:pt x="0" y="18326"/>
                  </a:lnTo>
                  <a:lnTo>
                    <a:pt x="5372" y="31292"/>
                  </a:lnTo>
                  <a:lnTo>
                    <a:pt x="18338" y="36664"/>
                  </a:lnTo>
                  <a:lnTo>
                    <a:pt x="31292" y="31292"/>
                  </a:lnTo>
                  <a:lnTo>
                    <a:pt x="36664" y="18326"/>
                  </a:lnTo>
                  <a:close/>
                </a:path>
                <a:path w="311150" h="3237229">
                  <a:moveTo>
                    <a:pt x="310984" y="3218726"/>
                  </a:moveTo>
                  <a:lnTo>
                    <a:pt x="305612" y="3205772"/>
                  </a:lnTo>
                  <a:lnTo>
                    <a:pt x="292658" y="3200400"/>
                  </a:lnTo>
                  <a:lnTo>
                    <a:pt x="279692" y="3205772"/>
                  </a:lnTo>
                  <a:lnTo>
                    <a:pt x="274320" y="3218726"/>
                  </a:lnTo>
                  <a:lnTo>
                    <a:pt x="279692" y="3231692"/>
                  </a:lnTo>
                  <a:lnTo>
                    <a:pt x="292658" y="3237065"/>
                  </a:lnTo>
                  <a:lnTo>
                    <a:pt x="305612" y="3231692"/>
                  </a:lnTo>
                  <a:lnTo>
                    <a:pt x="310984" y="3218726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  <p:extLst>
      <p:ext uri="{BB962C8B-B14F-4D97-AF65-F5344CB8AC3E}">
        <p14:creationId xmlns:p14="http://schemas.microsoft.com/office/powerpoint/2010/main" val="606065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 Ultimate Guide To Transfer Learning In NL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7" y="387928"/>
            <a:ext cx="11496062" cy="574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143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xplain transfer learning in the context of deep learning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5" y="203200"/>
            <a:ext cx="11877963" cy="634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30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ransfer-learning | LearnOpenC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73891"/>
            <a:ext cx="9984231" cy="631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40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877" y="399971"/>
            <a:ext cx="9543570" cy="1065838"/>
          </a:xfrm>
          <a:prstGeom prst="rect">
            <a:avLst/>
          </a:prstGeom>
        </p:spPr>
        <p:txBody>
          <a:bodyPr vert="horz" wrap="square" lIns="0" tIns="384970" rIns="0" bIns="0" rtlCol="0" anchor="ctr">
            <a:spAutoFit/>
          </a:bodyPr>
          <a:lstStyle/>
          <a:p>
            <a:pPr marL="1858651">
              <a:lnSpc>
                <a:spcPct val="100000"/>
              </a:lnSpc>
              <a:spcBef>
                <a:spcPts val="91"/>
              </a:spcBef>
            </a:pPr>
            <a:r>
              <a:rPr b="0" i="0" dirty="0">
                <a:solidFill>
                  <a:srgbClr val="000000"/>
                </a:solidFill>
                <a:latin typeface="Liberation Sans"/>
                <a:cs typeface="Liberation Sans"/>
              </a:rPr>
              <a:t>Data</a:t>
            </a:r>
            <a:r>
              <a:rPr spc="-10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pc="-9" dirty="0">
                <a:solidFill>
                  <a:srgbClr val="000000"/>
                </a:solidFill>
                <a:latin typeface="Liberation Sans"/>
                <a:cs typeface="Liberation Sans"/>
              </a:rPr>
              <a:t>Preprocessing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2739" y="1742991"/>
            <a:ext cx="9039881" cy="455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04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#013 B CNN AlexNet | Master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45" y="249383"/>
            <a:ext cx="11951855" cy="639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837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138237"/>
            <a:ext cx="114204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11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Annotated ResNet-50. Explaining how ResNet-50 works and why… | by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86" y="1379764"/>
            <a:ext cx="11231474" cy="361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370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58" y="429370"/>
            <a:ext cx="11500005" cy="642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5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877" y="399971"/>
            <a:ext cx="9543570" cy="1065838"/>
          </a:xfrm>
          <a:prstGeom prst="rect">
            <a:avLst/>
          </a:prstGeom>
        </p:spPr>
        <p:txBody>
          <a:bodyPr vert="horz" wrap="square" lIns="0" tIns="384970" rIns="0" bIns="0" rtlCol="0" anchor="ctr">
            <a:spAutoFit/>
          </a:bodyPr>
          <a:lstStyle/>
          <a:p>
            <a:pPr marL="1858651">
              <a:lnSpc>
                <a:spcPct val="100000"/>
              </a:lnSpc>
              <a:spcBef>
                <a:spcPts val="91"/>
              </a:spcBef>
            </a:pPr>
            <a:r>
              <a:rPr b="0" i="0" dirty="0">
                <a:solidFill>
                  <a:srgbClr val="000000"/>
                </a:solidFill>
                <a:latin typeface="Liberation Sans"/>
                <a:cs typeface="Liberation Sans"/>
              </a:rPr>
              <a:t>Data</a:t>
            </a:r>
            <a:r>
              <a:rPr spc="-10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pc="-9" dirty="0">
                <a:solidFill>
                  <a:srgbClr val="000000"/>
                </a:solidFill>
                <a:latin typeface="Liberation Sans"/>
                <a:cs typeface="Liberation Sans"/>
              </a:rPr>
              <a:t>Preprocessing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5353" y="1793888"/>
            <a:ext cx="8893501" cy="455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877" y="399971"/>
            <a:ext cx="9543570" cy="1065838"/>
          </a:xfrm>
          <a:prstGeom prst="rect">
            <a:avLst/>
          </a:prstGeom>
        </p:spPr>
        <p:txBody>
          <a:bodyPr vert="horz" wrap="square" lIns="0" tIns="384970" rIns="0" bIns="0" rtlCol="0" anchor="ctr">
            <a:spAutoFit/>
          </a:bodyPr>
          <a:lstStyle/>
          <a:p>
            <a:pPr marL="2437859">
              <a:lnSpc>
                <a:spcPct val="100000"/>
              </a:lnSpc>
              <a:spcBef>
                <a:spcPts val="91"/>
              </a:spcBef>
            </a:pPr>
            <a:r>
              <a:rPr b="0" i="0" dirty="0">
                <a:solidFill>
                  <a:srgbClr val="000000"/>
                </a:solidFill>
                <a:latin typeface="Liberation Sans"/>
                <a:cs typeface="Liberation Sans"/>
              </a:rPr>
              <a:t>Early</a:t>
            </a:r>
            <a:r>
              <a:rPr spc="-59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pc="-9" dirty="0">
                <a:solidFill>
                  <a:srgbClr val="000000"/>
                </a:solidFill>
                <a:latin typeface="Liberation Sans"/>
                <a:cs typeface="Liberation Sans"/>
              </a:rPr>
              <a:t>Stopping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8567" y="1741397"/>
            <a:ext cx="9098664" cy="433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1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5437" y="2887366"/>
            <a:ext cx="3316621" cy="933429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5990" dirty="0">
                <a:solidFill>
                  <a:srgbClr val="CC0000"/>
                </a:solidFill>
                <a:latin typeface="Liberation Sans"/>
                <a:cs typeface="Liberation Sans"/>
              </a:rPr>
              <a:t>Drop</a:t>
            </a:r>
            <a:r>
              <a:rPr sz="5990" spc="-127" dirty="0">
                <a:solidFill>
                  <a:srgbClr val="CC0000"/>
                </a:solidFill>
                <a:latin typeface="Liberation Sans"/>
                <a:cs typeface="Liberation Sans"/>
              </a:rPr>
              <a:t> </a:t>
            </a:r>
            <a:r>
              <a:rPr sz="5990" spc="-23" dirty="0">
                <a:solidFill>
                  <a:srgbClr val="CC0000"/>
                </a:solidFill>
                <a:latin typeface="Liberation Sans"/>
                <a:cs typeface="Liberation Sans"/>
              </a:rPr>
              <a:t>Out</a:t>
            </a:r>
            <a:endParaRPr sz="5990"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78174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877" y="399261"/>
            <a:ext cx="9543570" cy="1067260"/>
          </a:xfrm>
          <a:prstGeom prst="rect">
            <a:avLst/>
          </a:prstGeom>
        </p:spPr>
        <p:txBody>
          <a:bodyPr vert="horz" wrap="square" lIns="0" tIns="310051" rIns="0" bIns="0" rtlCol="0" anchor="ctr">
            <a:spAutoFit/>
          </a:bodyPr>
          <a:lstStyle/>
          <a:p>
            <a:pPr marL="2981333">
              <a:lnSpc>
                <a:spcPct val="100000"/>
              </a:lnSpc>
              <a:spcBef>
                <a:spcPts val="91"/>
              </a:spcBef>
            </a:pPr>
            <a:r>
              <a:rPr sz="4901" spc="-9" dirty="0">
                <a:solidFill>
                  <a:srgbClr val="CC0000"/>
                </a:solidFill>
                <a:latin typeface="Liberation Sans"/>
                <a:cs typeface="Liberation Sans"/>
              </a:rPr>
              <a:t>Dropout</a:t>
            </a:r>
            <a:endParaRPr sz="4901">
              <a:latin typeface="Liberation Sans"/>
              <a:cs typeface="Liberation San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9601" y="1796554"/>
            <a:ext cx="6499578" cy="331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6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877" y="399261"/>
            <a:ext cx="9543570" cy="1067260"/>
          </a:xfrm>
          <a:prstGeom prst="rect">
            <a:avLst/>
          </a:prstGeom>
        </p:spPr>
        <p:txBody>
          <a:bodyPr vert="horz" wrap="square" lIns="0" tIns="310051" rIns="0" bIns="0" rtlCol="0" anchor="ctr">
            <a:spAutoFit/>
          </a:bodyPr>
          <a:lstStyle/>
          <a:p>
            <a:pPr marL="2981333">
              <a:lnSpc>
                <a:spcPct val="100000"/>
              </a:lnSpc>
              <a:spcBef>
                <a:spcPts val="91"/>
              </a:spcBef>
            </a:pPr>
            <a:r>
              <a:rPr sz="4901" spc="-9" dirty="0">
                <a:solidFill>
                  <a:srgbClr val="CC0000"/>
                </a:solidFill>
                <a:latin typeface="Liberation Sans"/>
                <a:cs typeface="Liberation Sans"/>
              </a:rPr>
              <a:t>Dropout</a:t>
            </a:r>
            <a:endParaRPr sz="4901">
              <a:latin typeface="Liberation Sans"/>
              <a:cs typeface="Liberation San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8338" y="1779445"/>
            <a:ext cx="6499048" cy="331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6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877" y="399261"/>
            <a:ext cx="9543570" cy="1067260"/>
          </a:xfrm>
          <a:prstGeom prst="rect">
            <a:avLst/>
          </a:prstGeom>
        </p:spPr>
        <p:txBody>
          <a:bodyPr vert="horz" wrap="square" lIns="0" tIns="310051" rIns="0" bIns="0" rtlCol="0" anchor="ctr">
            <a:spAutoFit/>
          </a:bodyPr>
          <a:lstStyle/>
          <a:p>
            <a:pPr marL="2981333">
              <a:lnSpc>
                <a:spcPct val="100000"/>
              </a:lnSpc>
              <a:spcBef>
                <a:spcPts val="91"/>
              </a:spcBef>
            </a:pPr>
            <a:r>
              <a:rPr sz="4901" spc="-9" dirty="0">
                <a:solidFill>
                  <a:srgbClr val="CC0000"/>
                </a:solidFill>
                <a:latin typeface="Liberation Sans"/>
                <a:cs typeface="Liberation Sans"/>
              </a:rPr>
              <a:t>Dropout</a:t>
            </a:r>
            <a:endParaRPr sz="4901">
              <a:latin typeface="Liberation Sans"/>
              <a:cs typeface="Liberation San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0200" y="1783257"/>
            <a:ext cx="6499032" cy="331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9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877" y="399261"/>
            <a:ext cx="9543570" cy="1067260"/>
          </a:xfrm>
          <a:prstGeom prst="rect">
            <a:avLst/>
          </a:prstGeom>
        </p:spPr>
        <p:txBody>
          <a:bodyPr vert="horz" wrap="square" lIns="0" tIns="310051" rIns="0" bIns="0" rtlCol="0" anchor="ctr">
            <a:spAutoFit/>
          </a:bodyPr>
          <a:lstStyle/>
          <a:p>
            <a:pPr marL="2981333">
              <a:lnSpc>
                <a:spcPct val="100000"/>
              </a:lnSpc>
              <a:spcBef>
                <a:spcPts val="91"/>
              </a:spcBef>
            </a:pPr>
            <a:r>
              <a:rPr sz="4901" spc="-9" dirty="0">
                <a:solidFill>
                  <a:srgbClr val="CC0000"/>
                </a:solidFill>
                <a:latin typeface="Liberation Sans"/>
                <a:cs typeface="Liberation Sans"/>
              </a:rPr>
              <a:t>Dropout</a:t>
            </a:r>
            <a:endParaRPr sz="4901">
              <a:latin typeface="Liberation Sans"/>
              <a:cs typeface="Liberation San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0746" y="1809410"/>
            <a:ext cx="6499595" cy="331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02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294</Words>
  <Application>Microsoft Office PowerPoint</Application>
  <PresentationFormat>Widescreen</PresentationFormat>
  <Paragraphs>109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Liberation Sans</vt:lpstr>
      <vt:lpstr>OpenSymbol</vt:lpstr>
      <vt:lpstr>Times New Roman</vt:lpstr>
      <vt:lpstr>Office Theme</vt:lpstr>
      <vt:lpstr>Data Preprocessing</vt:lpstr>
      <vt:lpstr>Data Preprocessing</vt:lpstr>
      <vt:lpstr>Data Preprocessing</vt:lpstr>
      <vt:lpstr>Early Stopping</vt:lpstr>
      <vt:lpstr>Drop Out</vt:lpstr>
      <vt:lpstr>Dropout</vt:lpstr>
      <vt:lpstr>Dropout</vt:lpstr>
      <vt:lpstr>Dropout</vt:lpstr>
      <vt:lpstr>Dropout</vt:lpstr>
      <vt:lpstr>Dropout</vt:lpstr>
      <vt:lpstr>Activaton Functions</vt:lpstr>
      <vt:lpstr>Segmoid-Like Activation Fn</vt:lpstr>
      <vt:lpstr>Rectified Linear Unit (ReLU)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20</cp:revision>
  <dcterms:created xsi:type="dcterms:W3CDTF">2023-11-15T17:38:42Z</dcterms:created>
  <dcterms:modified xsi:type="dcterms:W3CDTF">2024-02-26T19:15:01Z</dcterms:modified>
</cp:coreProperties>
</file>