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0083800" cy="7556500"/>
  <p:notesSz cx="100838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2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C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 u="sng">
                <a:solidFill>
                  <a:srgbClr val="3333FF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By</a:t>
            </a:r>
            <a:r>
              <a:rPr spc="-25" dirty="0"/>
              <a:t> </a:t>
            </a:r>
            <a:r>
              <a:rPr dirty="0"/>
              <a:t>Prof.</a:t>
            </a:r>
            <a:r>
              <a:rPr spc="-15" dirty="0"/>
              <a:t> </a:t>
            </a:r>
            <a:r>
              <a:rPr dirty="0"/>
              <a:t>Khaled</a:t>
            </a:r>
            <a:r>
              <a:rPr spc="-20" dirty="0"/>
              <a:t> </a:t>
            </a:r>
            <a:r>
              <a:rPr dirty="0"/>
              <a:t>M.</a:t>
            </a:r>
            <a:r>
              <a:rPr spc="-10" dirty="0"/>
              <a:t> </a:t>
            </a:r>
            <a:r>
              <a:rPr dirty="0"/>
              <a:t>El</a:t>
            </a:r>
            <a:r>
              <a:rPr spc="-15" dirty="0"/>
              <a:t> </a:t>
            </a:r>
            <a:r>
              <a:rPr spc="-20" dirty="0"/>
              <a:t>Sayed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 u="sng">
                <a:solidFill>
                  <a:srgbClr val="3333FF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By</a:t>
            </a:r>
            <a:r>
              <a:rPr spc="-25" dirty="0"/>
              <a:t> </a:t>
            </a:r>
            <a:r>
              <a:rPr dirty="0"/>
              <a:t>Prof.</a:t>
            </a:r>
            <a:r>
              <a:rPr spc="-15" dirty="0"/>
              <a:t> </a:t>
            </a:r>
            <a:r>
              <a:rPr dirty="0"/>
              <a:t>Khaled</a:t>
            </a:r>
            <a:r>
              <a:rPr spc="-20" dirty="0"/>
              <a:t> </a:t>
            </a:r>
            <a:r>
              <a:rPr dirty="0"/>
              <a:t>M.</a:t>
            </a:r>
            <a:r>
              <a:rPr spc="-10" dirty="0"/>
              <a:t> </a:t>
            </a:r>
            <a:r>
              <a:rPr dirty="0"/>
              <a:t>El</a:t>
            </a:r>
            <a:r>
              <a:rPr spc="-15" dirty="0"/>
              <a:t> </a:t>
            </a:r>
            <a:r>
              <a:rPr spc="-20" dirty="0"/>
              <a:t>Sayed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 u="sng">
                <a:solidFill>
                  <a:srgbClr val="3333FF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By</a:t>
            </a:r>
            <a:r>
              <a:rPr spc="-25" dirty="0"/>
              <a:t> </a:t>
            </a:r>
            <a:r>
              <a:rPr dirty="0"/>
              <a:t>Prof.</a:t>
            </a:r>
            <a:r>
              <a:rPr spc="-15" dirty="0"/>
              <a:t> </a:t>
            </a:r>
            <a:r>
              <a:rPr dirty="0"/>
              <a:t>Khaled</a:t>
            </a:r>
            <a:r>
              <a:rPr spc="-20" dirty="0"/>
              <a:t> </a:t>
            </a:r>
            <a:r>
              <a:rPr dirty="0"/>
              <a:t>M.</a:t>
            </a:r>
            <a:r>
              <a:rPr spc="-10" dirty="0"/>
              <a:t> </a:t>
            </a:r>
            <a:r>
              <a:rPr dirty="0"/>
              <a:t>El</a:t>
            </a:r>
            <a:r>
              <a:rPr spc="-15" dirty="0"/>
              <a:t> </a:t>
            </a:r>
            <a:r>
              <a:rPr spc="-20" dirty="0"/>
              <a:t>Sayed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 u="sng">
                <a:solidFill>
                  <a:srgbClr val="3333FF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By</a:t>
            </a:r>
            <a:r>
              <a:rPr spc="-25" dirty="0"/>
              <a:t> </a:t>
            </a:r>
            <a:r>
              <a:rPr dirty="0"/>
              <a:t>Prof.</a:t>
            </a:r>
            <a:r>
              <a:rPr spc="-15" dirty="0"/>
              <a:t> </a:t>
            </a:r>
            <a:r>
              <a:rPr dirty="0"/>
              <a:t>Khaled</a:t>
            </a:r>
            <a:r>
              <a:rPr spc="-20" dirty="0"/>
              <a:t> </a:t>
            </a:r>
            <a:r>
              <a:rPr dirty="0"/>
              <a:t>M.</a:t>
            </a:r>
            <a:r>
              <a:rPr spc="-10" dirty="0"/>
              <a:t> </a:t>
            </a:r>
            <a:r>
              <a:rPr dirty="0"/>
              <a:t>El</a:t>
            </a:r>
            <a:r>
              <a:rPr spc="-15" dirty="0"/>
              <a:t> </a:t>
            </a:r>
            <a:r>
              <a:rPr spc="-20" dirty="0"/>
              <a:t>Sayed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 u="sng">
                <a:solidFill>
                  <a:srgbClr val="3333FF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By</a:t>
            </a:r>
            <a:r>
              <a:rPr spc="-25" dirty="0"/>
              <a:t> </a:t>
            </a:r>
            <a:r>
              <a:rPr dirty="0"/>
              <a:t>Prof.</a:t>
            </a:r>
            <a:r>
              <a:rPr spc="-15" dirty="0"/>
              <a:t> </a:t>
            </a:r>
            <a:r>
              <a:rPr dirty="0"/>
              <a:t>Khaled</a:t>
            </a:r>
            <a:r>
              <a:rPr spc="-20" dirty="0"/>
              <a:t> </a:t>
            </a:r>
            <a:r>
              <a:rPr dirty="0"/>
              <a:t>M.</a:t>
            </a:r>
            <a:r>
              <a:rPr spc="-10" dirty="0"/>
              <a:t> </a:t>
            </a:r>
            <a:r>
              <a:rPr dirty="0"/>
              <a:t>El</a:t>
            </a:r>
            <a:r>
              <a:rPr spc="-15" dirty="0"/>
              <a:t> </a:t>
            </a:r>
            <a:r>
              <a:rPr spc="-20" dirty="0"/>
              <a:t>Sayed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9990" cy="7556500"/>
          </a:xfrm>
          <a:custGeom>
            <a:avLst/>
            <a:gdLst/>
            <a:ahLst/>
            <a:cxnLst/>
            <a:rect l="l" t="t" r="r" b="b"/>
            <a:pathLst>
              <a:path w="10079990" h="7556500">
                <a:moveTo>
                  <a:pt x="10079990" y="0"/>
                </a:moveTo>
                <a:lnTo>
                  <a:pt x="10079990" y="7556500"/>
                </a:lnTo>
                <a:lnTo>
                  <a:pt x="0" y="7556500"/>
                </a:lnTo>
                <a:lnTo>
                  <a:pt x="0" y="0"/>
                </a:lnTo>
                <a:lnTo>
                  <a:pt x="1007999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0079990" cy="7556500"/>
          </a:xfrm>
          <a:custGeom>
            <a:avLst/>
            <a:gdLst/>
            <a:ahLst/>
            <a:cxnLst/>
            <a:rect l="l" t="t" r="r" b="b"/>
            <a:pathLst>
              <a:path w="10079990" h="7556500">
                <a:moveTo>
                  <a:pt x="0" y="7556500"/>
                </a:moveTo>
                <a:lnTo>
                  <a:pt x="0" y="0"/>
                </a:lnTo>
                <a:lnTo>
                  <a:pt x="1007999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109" y="124459"/>
            <a:ext cx="9354185" cy="217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C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309" y="1278890"/>
            <a:ext cx="9069705" cy="58523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909" y="7355036"/>
            <a:ext cx="205232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 u="sng">
                <a:solidFill>
                  <a:srgbClr val="3333FF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By</a:t>
            </a:r>
            <a:r>
              <a:rPr spc="-25" dirty="0"/>
              <a:t> </a:t>
            </a:r>
            <a:r>
              <a:rPr dirty="0"/>
              <a:t>Prof.</a:t>
            </a:r>
            <a:r>
              <a:rPr spc="-15" dirty="0"/>
              <a:t> </a:t>
            </a:r>
            <a:r>
              <a:rPr dirty="0"/>
              <a:t>Khaled</a:t>
            </a:r>
            <a:r>
              <a:rPr spc="-20" dirty="0"/>
              <a:t> </a:t>
            </a:r>
            <a:r>
              <a:rPr dirty="0"/>
              <a:t>M.</a:t>
            </a:r>
            <a:r>
              <a:rPr spc="-10" dirty="0"/>
              <a:t> </a:t>
            </a:r>
            <a:r>
              <a:rPr dirty="0"/>
              <a:t>El</a:t>
            </a:r>
            <a:r>
              <a:rPr spc="-15" dirty="0"/>
              <a:t> </a:t>
            </a:r>
            <a:r>
              <a:rPr spc="-20" dirty="0"/>
              <a:t>Sayed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jp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0.png"/><Relationship Id="rId39" Type="http://schemas.openxmlformats.org/officeDocument/2006/relationships/image" Target="../media/image41.png"/><Relationship Id="rId21" Type="http://schemas.openxmlformats.org/officeDocument/2006/relationships/image" Target="../media/image26.png"/><Relationship Id="rId34" Type="http://schemas.openxmlformats.org/officeDocument/2006/relationships/image" Target="../media/image37.png"/><Relationship Id="rId42" Type="http://schemas.openxmlformats.org/officeDocument/2006/relationships/image" Target="../media/image44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3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5.png"/><Relationship Id="rId37" Type="http://schemas.openxmlformats.org/officeDocument/2006/relationships/image" Target="../media/image50.png"/><Relationship Id="rId40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2.png"/><Relationship Id="rId36" Type="http://schemas.openxmlformats.org/officeDocument/2006/relationships/image" Target="../media/image39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49.png"/><Relationship Id="rId44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7.png"/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45.jpg"/><Relationship Id="rId33" Type="http://schemas.openxmlformats.org/officeDocument/2006/relationships/image" Target="../media/image36.png"/><Relationship Id="rId38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208438" y="2729752"/>
            <a:ext cx="7834630" cy="21196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 indent="2959100">
              <a:lnSpc>
                <a:spcPts val="5360"/>
              </a:lnSpc>
              <a:spcBef>
                <a:spcPts val="610"/>
              </a:spcBef>
            </a:pPr>
            <a:r>
              <a:rPr sz="4800" spc="-10" dirty="0"/>
              <a:t>Object Localization,</a:t>
            </a:r>
            <a:r>
              <a:rPr sz="4800" spc="-260" dirty="0"/>
              <a:t> </a:t>
            </a:r>
            <a:r>
              <a:rPr sz="4800" spc="-10" dirty="0"/>
              <a:t>Classification</a:t>
            </a:r>
            <a:endParaRPr sz="4800" dirty="0"/>
          </a:p>
          <a:p>
            <a:pPr marL="1939925">
              <a:lnSpc>
                <a:spcPts val="5260"/>
              </a:lnSpc>
            </a:pPr>
            <a:r>
              <a:rPr sz="4800" dirty="0"/>
              <a:t>And</a:t>
            </a:r>
            <a:r>
              <a:rPr sz="4800" spc="-85" dirty="0"/>
              <a:t> </a:t>
            </a:r>
            <a:r>
              <a:rPr sz="4800" spc="-10" dirty="0"/>
              <a:t>Detection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951230" y="232409"/>
            <a:ext cx="8187690" cy="1320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706880" marR="5080" indent="-1694180">
              <a:lnSpc>
                <a:spcPts val="4920"/>
              </a:lnSpc>
              <a:spcBef>
                <a:spcPts val="560"/>
              </a:spcBef>
            </a:pPr>
            <a:r>
              <a:rPr dirty="0"/>
              <a:t>Localization</a:t>
            </a:r>
            <a:r>
              <a:rPr spc="-140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Classification </a:t>
            </a:r>
            <a:r>
              <a:rPr dirty="0"/>
              <a:t>Loss</a:t>
            </a:r>
            <a:r>
              <a:rPr spc="-125" dirty="0"/>
              <a:t> </a:t>
            </a:r>
            <a:r>
              <a:rPr spc="-10" dirty="0"/>
              <a:t>Calculations</a:t>
            </a:r>
          </a:p>
        </p:txBody>
      </p:sp>
      <p:sp>
        <p:nvSpPr>
          <p:cNvPr id="49" name="object 49"/>
          <p:cNvSpPr/>
          <p:nvPr/>
        </p:nvSpPr>
        <p:spPr>
          <a:xfrm>
            <a:off x="309879" y="5746750"/>
            <a:ext cx="9382760" cy="572770"/>
          </a:xfrm>
          <a:custGeom>
            <a:avLst/>
            <a:gdLst/>
            <a:ahLst/>
            <a:cxnLst/>
            <a:rect l="l" t="t" r="r" b="b"/>
            <a:pathLst>
              <a:path w="9382760" h="572770">
                <a:moveTo>
                  <a:pt x="9382760" y="0"/>
                </a:moveTo>
                <a:lnTo>
                  <a:pt x="0" y="0"/>
                </a:lnTo>
                <a:lnTo>
                  <a:pt x="0" y="572769"/>
                </a:lnTo>
                <a:lnTo>
                  <a:pt x="4691380" y="572769"/>
                </a:lnTo>
                <a:lnTo>
                  <a:pt x="9382760" y="572769"/>
                </a:lnTo>
                <a:lnTo>
                  <a:pt x="938276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61950" y="5745479"/>
            <a:ext cx="9192895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240"/>
              </a:lnSpc>
              <a:spcBef>
                <a:spcPts val="100"/>
              </a:spcBef>
              <a:tabLst>
                <a:tab pos="2353945" algn="l"/>
                <a:tab pos="2656205" algn="l"/>
                <a:tab pos="3004185" algn="l"/>
                <a:tab pos="3457575" algn="l"/>
                <a:tab pos="4143375" algn="l"/>
                <a:tab pos="4445635" algn="l"/>
                <a:tab pos="4793615" algn="l"/>
                <a:tab pos="5247005" algn="l"/>
                <a:tab pos="5932805" algn="l"/>
                <a:tab pos="6235065" algn="l"/>
                <a:tab pos="7532370" algn="l"/>
                <a:tab pos="8251825" algn="l"/>
                <a:tab pos="8937625" algn="l"/>
              </a:tabLst>
            </a:pPr>
            <a:r>
              <a:rPr sz="2800" b="1" spc="-10" dirty="0">
                <a:latin typeface="Liberation Sans"/>
                <a:cs typeface="Liberation Sans"/>
              </a:rPr>
              <a:t>Loss</a:t>
            </a:r>
            <a:r>
              <a:rPr sz="2800" b="1" spc="-125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=</a:t>
            </a:r>
            <a:r>
              <a:rPr sz="2400" spc="-25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(Y</a:t>
            </a:r>
            <a:r>
              <a:rPr sz="2100" baseline="-31746" dirty="0">
                <a:latin typeface="Liberation Sans"/>
                <a:cs typeface="Liberation Sans"/>
              </a:rPr>
              <a:t>1</a:t>
            </a:r>
            <a:r>
              <a:rPr sz="2100" spc="-30" baseline="-31746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–</a:t>
            </a:r>
            <a:r>
              <a:rPr sz="2400" spc="-60" dirty="0">
                <a:latin typeface="Liberation Sans"/>
                <a:cs typeface="Liberation Sans"/>
              </a:rPr>
              <a:t> </a:t>
            </a:r>
            <a:r>
              <a:rPr sz="2400" spc="-50" dirty="0">
                <a:latin typeface="Liberation Sans"/>
                <a:cs typeface="Liberation Sans"/>
              </a:rPr>
              <a:t>Y</a:t>
            </a:r>
            <a:r>
              <a:rPr sz="2400" dirty="0">
                <a:latin typeface="Liberation Sans"/>
                <a:cs typeface="Liberation Sans"/>
              </a:rPr>
              <a:t>	</a:t>
            </a:r>
            <a:r>
              <a:rPr sz="2400" spc="-50" dirty="0">
                <a:latin typeface="Liberation Sans"/>
                <a:cs typeface="Liberation Sans"/>
              </a:rPr>
              <a:t>)</a:t>
            </a:r>
            <a:r>
              <a:rPr sz="2400" dirty="0">
                <a:latin typeface="Liberation Sans"/>
                <a:cs typeface="Liberation Sans"/>
              </a:rPr>
              <a:t>	</a:t>
            </a:r>
            <a:r>
              <a:rPr sz="2400" spc="-50" dirty="0">
                <a:latin typeface="Liberation Sans"/>
                <a:cs typeface="Liberation Sans"/>
              </a:rPr>
              <a:t>+</a:t>
            </a:r>
            <a:r>
              <a:rPr sz="2400" dirty="0">
                <a:latin typeface="Liberation Sans"/>
                <a:cs typeface="Liberation Sans"/>
              </a:rPr>
              <a:t>	</a:t>
            </a:r>
            <a:r>
              <a:rPr sz="2400" spc="-25" dirty="0">
                <a:latin typeface="Liberation Sans"/>
                <a:cs typeface="Liberation Sans"/>
              </a:rPr>
              <a:t>(Y</a:t>
            </a:r>
            <a:r>
              <a:rPr sz="2400" dirty="0">
                <a:latin typeface="Liberation Sans"/>
                <a:cs typeface="Liberation Sans"/>
              </a:rPr>
              <a:t>	–</a:t>
            </a:r>
            <a:r>
              <a:rPr sz="2400" spc="-60" dirty="0">
                <a:latin typeface="Liberation Sans"/>
                <a:cs typeface="Liberation Sans"/>
              </a:rPr>
              <a:t> </a:t>
            </a:r>
            <a:r>
              <a:rPr sz="2400" spc="-50" dirty="0">
                <a:latin typeface="Liberation Sans"/>
                <a:cs typeface="Liberation Sans"/>
              </a:rPr>
              <a:t>Y</a:t>
            </a:r>
            <a:r>
              <a:rPr sz="2400" dirty="0">
                <a:latin typeface="Liberation Sans"/>
                <a:cs typeface="Liberation Sans"/>
              </a:rPr>
              <a:t>	</a:t>
            </a:r>
            <a:r>
              <a:rPr sz="2400" spc="-50" dirty="0">
                <a:latin typeface="Liberation Sans"/>
                <a:cs typeface="Liberation Sans"/>
              </a:rPr>
              <a:t>)</a:t>
            </a:r>
            <a:r>
              <a:rPr sz="2400" dirty="0">
                <a:latin typeface="Liberation Sans"/>
                <a:cs typeface="Liberation Sans"/>
              </a:rPr>
              <a:t>	</a:t>
            </a:r>
            <a:r>
              <a:rPr sz="2400" spc="-50" dirty="0">
                <a:latin typeface="Liberation Sans"/>
                <a:cs typeface="Liberation Sans"/>
              </a:rPr>
              <a:t>+</a:t>
            </a:r>
            <a:r>
              <a:rPr sz="2400" dirty="0">
                <a:latin typeface="Liberation Sans"/>
                <a:cs typeface="Liberation Sans"/>
              </a:rPr>
              <a:t>	</a:t>
            </a:r>
            <a:r>
              <a:rPr sz="2400" spc="-25" dirty="0">
                <a:latin typeface="Liberation Sans"/>
                <a:cs typeface="Liberation Sans"/>
              </a:rPr>
              <a:t>(Y</a:t>
            </a:r>
            <a:r>
              <a:rPr sz="2400" dirty="0">
                <a:latin typeface="Liberation Sans"/>
                <a:cs typeface="Liberation Sans"/>
              </a:rPr>
              <a:t>	–</a:t>
            </a:r>
            <a:r>
              <a:rPr sz="2400" spc="-60" dirty="0">
                <a:latin typeface="Liberation Sans"/>
                <a:cs typeface="Liberation Sans"/>
              </a:rPr>
              <a:t> </a:t>
            </a:r>
            <a:r>
              <a:rPr sz="2400" spc="-50" dirty="0">
                <a:latin typeface="Liberation Sans"/>
                <a:cs typeface="Liberation Sans"/>
              </a:rPr>
              <a:t>Y</a:t>
            </a:r>
            <a:r>
              <a:rPr sz="2400" dirty="0">
                <a:latin typeface="Liberation Sans"/>
                <a:cs typeface="Liberation Sans"/>
              </a:rPr>
              <a:t>	</a:t>
            </a:r>
            <a:r>
              <a:rPr sz="2400" spc="-50" dirty="0">
                <a:latin typeface="Liberation Sans"/>
                <a:cs typeface="Liberation Sans"/>
              </a:rPr>
              <a:t>)</a:t>
            </a:r>
            <a:r>
              <a:rPr sz="2400" dirty="0">
                <a:latin typeface="Liberation Sans"/>
                <a:cs typeface="Liberation Sans"/>
              </a:rPr>
              <a:t>	+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10" dirty="0">
                <a:latin typeface="Liberation Sans"/>
                <a:cs typeface="Liberation Sans"/>
              </a:rPr>
              <a:t>……...</a:t>
            </a:r>
            <a:r>
              <a:rPr sz="2400" dirty="0">
                <a:latin typeface="Liberation Sans"/>
                <a:cs typeface="Liberation Sans"/>
              </a:rPr>
              <a:t>	+</a:t>
            </a:r>
            <a:r>
              <a:rPr sz="2400" spc="-5" dirty="0">
                <a:latin typeface="Liberation Sans"/>
                <a:cs typeface="Liberation Sans"/>
              </a:rPr>
              <a:t> </a:t>
            </a:r>
            <a:r>
              <a:rPr sz="2400" spc="-25" dirty="0">
                <a:latin typeface="Liberation Sans"/>
                <a:cs typeface="Liberation Sans"/>
              </a:rPr>
              <a:t>(Y</a:t>
            </a:r>
            <a:r>
              <a:rPr sz="2400" dirty="0">
                <a:latin typeface="Liberation Sans"/>
                <a:cs typeface="Liberation Sans"/>
              </a:rPr>
              <a:t>	–</a:t>
            </a:r>
            <a:r>
              <a:rPr sz="2400" spc="-70" dirty="0">
                <a:latin typeface="Liberation Sans"/>
                <a:cs typeface="Liberation Sans"/>
              </a:rPr>
              <a:t> </a:t>
            </a:r>
            <a:r>
              <a:rPr sz="2400" spc="-50" dirty="0">
                <a:latin typeface="Liberation Sans"/>
                <a:cs typeface="Liberation Sans"/>
              </a:rPr>
              <a:t>Y</a:t>
            </a:r>
            <a:r>
              <a:rPr sz="2400" dirty="0">
                <a:latin typeface="Liberation Sans"/>
                <a:cs typeface="Liberation Sans"/>
              </a:rPr>
              <a:t>	</a:t>
            </a:r>
            <a:r>
              <a:rPr sz="2400" spc="-50" dirty="0">
                <a:latin typeface="Liberation Sans"/>
                <a:cs typeface="Liberation Sans"/>
              </a:rPr>
              <a:t>)</a:t>
            </a:r>
            <a:endParaRPr sz="2400">
              <a:latin typeface="Liberation Sans"/>
              <a:cs typeface="Liberation Sans"/>
            </a:endParaRPr>
          </a:p>
          <a:p>
            <a:pPr marL="2119630">
              <a:lnSpc>
                <a:spcPts val="915"/>
              </a:lnSpc>
              <a:tabLst>
                <a:tab pos="2456815" algn="l"/>
                <a:tab pos="3908425" algn="l"/>
                <a:tab pos="4246245" algn="l"/>
                <a:tab pos="5697855" algn="l"/>
                <a:tab pos="6035675" algn="l"/>
                <a:tab pos="8702675" algn="l"/>
                <a:tab pos="9039225" algn="l"/>
              </a:tabLst>
            </a:pP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^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^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^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^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endParaRPr sz="1600">
              <a:latin typeface="Liberation Sans"/>
              <a:cs typeface="Liberation Sans"/>
            </a:endParaRPr>
          </a:p>
          <a:p>
            <a:pPr marL="2240280">
              <a:lnSpc>
                <a:spcPts val="1885"/>
              </a:lnSpc>
              <a:tabLst>
                <a:tab pos="3310254" algn="l"/>
                <a:tab pos="4029075" algn="l"/>
                <a:tab pos="5099685" algn="l"/>
                <a:tab pos="5818505" algn="l"/>
                <a:tab pos="8103234" algn="l"/>
                <a:tab pos="8823325" algn="l"/>
              </a:tabLst>
            </a:pP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1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2100" spc="-75" baseline="5952" dirty="0">
                <a:latin typeface="Liberation Sans"/>
                <a:cs typeface="Liberation Sans"/>
              </a:rPr>
              <a:t>1</a:t>
            </a:r>
            <a:r>
              <a:rPr sz="2100" baseline="5952" dirty="0"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2100" spc="-75" baseline="5952" dirty="0">
                <a:latin typeface="Liberation Sans"/>
                <a:cs typeface="Liberation Sans"/>
              </a:rPr>
              <a:t>1</a:t>
            </a:r>
            <a:r>
              <a:rPr sz="2100" baseline="5952" dirty="0"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3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2100" spc="-75" baseline="5952" dirty="0">
                <a:latin typeface="Liberation Sans"/>
                <a:cs typeface="Liberation Sans"/>
              </a:rPr>
              <a:t>1</a:t>
            </a:r>
            <a:r>
              <a:rPr sz="2100" baseline="5952" dirty="0"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8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8779" y="4908550"/>
            <a:ext cx="256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In</a:t>
            </a:r>
            <a:r>
              <a:rPr sz="1800" b="1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8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Case</a:t>
            </a:r>
            <a:r>
              <a:rPr sz="1800" b="1" u="sng" spc="-3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8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of</a:t>
            </a:r>
            <a:r>
              <a:rPr sz="1800" b="1" u="sng" spc="-3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8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Object</a:t>
            </a:r>
            <a:r>
              <a:rPr sz="1800" b="1" u="sng" spc="-2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 Class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23386" y="4832350"/>
            <a:ext cx="2691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5110" algn="l"/>
                <a:tab pos="688975" algn="l"/>
              </a:tabLst>
            </a:pPr>
            <a:r>
              <a:rPr sz="1800" spc="-50" dirty="0">
                <a:latin typeface="Liberation Sans"/>
                <a:cs typeface="Liberation Sans"/>
              </a:rPr>
              <a:t>(</a:t>
            </a:r>
            <a:r>
              <a:rPr sz="1800" dirty="0">
                <a:latin typeface="Liberation Sans"/>
                <a:cs typeface="Liberation Sans"/>
              </a:rPr>
              <a:t>	</a:t>
            </a:r>
            <a:r>
              <a:rPr sz="2400" spc="-25" dirty="0">
                <a:latin typeface="Liberation Sans"/>
                <a:cs typeface="Liberation Sans"/>
              </a:rPr>
              <a:t>Y</a:t>
            </a:r>
            <a:r>
              <a:rPr sz="2400" b="1" spc="-37" baseline="-31250" dirty="0">
                <a:solidFill>
                  <a:srgbClr val="CC0000"/>
                </a:solidFill>
                <a:latin typeface="Liberation Sans"/>
                <a:cs typeface="Liberation Sans"/>
              </a:rPr>
              <a:t>1</a:t>
            </a:r>
            <a:r>
              <a:rPr sz="2400" b="1" baseline="-31250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800" dirty="0">
                <a:latin typeface="Liberation Sans"/>
                <a:cs typeface="Liberation Sans"/>
              </a:rPr>
              <a:t>NOT</a:t>
            </a:r>
            <a:r>
              <a:rPr sz="1800" spc="-65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Equal</a:t>
            </a:r>
            <a:r>
              <a:rPr sz="1800" spc="440" dirty="0">
                <a:latin typeface="Liberation Sans"/>
                <a:cs typeface="Liberation Sans"/>
              </a:rPr>
              <a:t> </a:t>
            </a:r>
            <a:r>
              <a:rPr sz="1800" spc="-20" dirty="0">
                <a:latin typeface="Liberation Sans"/>
                <a:cs typeface="Liberation Sans"/>
              </a:rPr>
              <a:t>ZERO)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12339" y="1882139"/>
            <a:ext cx="405130" cy="2834640"/>
          </a:xfrm>
          <a:custGeom>
            <a:avLst/>
            <a:gdLst/>
            <a:ahLst/>
            <a:cxnLst/>
            <a:rect l="l" t="t" r="r" b="b"/>
            <a:pathLst>
              <a:path w="405130" h="2834640">
                <a:moveTo>
                  <a:pt x="405130" y="0"/>
                </a:moveTo>
                <a:lnTo>
                  <a:pt x="361883" y="6886"/>
                </a:lnTo>
                <a:lnTo>
                  <a:pt x="320413" y="26170"/>
                </a:lnTo>
                <a:lnTo>
                  <a:pt x="282499" y="55783"/>
                </a:lnTo>
                <a:lnTo>
                  <a:pt x="249916" y="93661"/>
                </a:lnTo>
                <a:lnTo>
                  <a:pt x="224441" y="137737"/>
                </a:lnTo>
                <a:lnTo>
                  <a:pt x="207854" y="185945"/>
                </a:lnTo>
                <a:lnTo>
                  <a:pt x="201930" y="236220"/>
                </a:lnTo>
                <a:lnTo>
                  <a:pt x="201930" y="1179830"/>
                </a:lnTo>
                <a:lnTo>
                  <a:pt x="196076" y="1230174"/>
                </a:lnTo>
                <a:lnTo>
                  <a:pt x="179669" y="1278564"/>
                </a:lnTo>
                <a:lnTo>
                  <a:pt x="154443" y="1322888"/>
                </a:lnTo>
                <a:lnTo>
                  <a:pt x="122131" y="1361036"/>
                </a:lnTo>
                <a:lnTo>
                  <a:pt x="84464" y="1390898"/>
                </a:lnTo>
                <a:lnTo>
                  <a:pt x="43176" y="1410362"/>
                </a:lnTo>
                <a:lnTo>
                  <a:pt x="0" y="1417320"/>
                </a:lnTo>
                <a:lnTo>
                  <a:pt x="43176" y="1424206"/>
                </a:lnTo>
                <a:lnTo>
                  <a:pt x="84464" y="1443490"/>
                </a:lnTo>
                <a:lnTo>
                  <a:pt x="122131" y="1473103"/>
                </a:lnTo>
                <a:lnTo>
                  <a:pt x="154443" y="1510981"/>
                </a:lnTo>
                <a:lnTo>
                  <a:pt x="179669" y="1555057"/>
                </a:lnTo>
                <a:lnTo>
                  <a:pt x="196076" y="1603265"/>
                </a:lnTo>
                <a:lnTo>
                  <a:pt x="201930" y="1653539"/>
                </a:lnTo>
                <a:lnTo>
                  <a:pt x="201930" y="2597150"/>
                </a:lnTo>
                <a:lnTo>
                  <a:pt x="207854" y="2647494"/>
                </a:lnTo>
                <a:lnTo>
                  <a:pt x="224441" y="2695884"/>
                </a:lnTo>
                <a:lnTo>
                  <a:pt x="249916" y="2740208"/>
                </a:lnTo>
                <a:lnTo>
                  <a:pt x="282499" y="2778356"/>
                </a:lnTo>
                <a:lnTo>
                  <a:pt x="320413" y="2808218"/>
                </a:lnTo>
                <a:lnTo>
                  <a:pt x="361883" y="2827682"/>
                </a:lnTo>
                <a:lnTo>
                  <a:pt x="405130" y="283464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21329" y="1882139"/>
            <a:ext cx="406400" cy="2834640"/>
          </a:xfrm>
          <a:custGeom>
            <a:avLst/>
            <a:gdLst/>
            <a:ahLst/>
            <a:cxnLst/>
            <a:rect l="l" t="t" r="r" b="b"/>
            <a:pathLst>
              <a:path w="406400" h="2834640">
                <a:moveTo>
                  <a:pt x="1269" y="2834640"/>
                </a:moveTo>
                <a:lnTo>
                  <a:pt x="44516" y="2827753"/>
                </a:lnTo>
                <a:lnTo>
                  <a:pt x="85986" y="2808469"/>
                </a:lnTo>
                <a:lnTo>
                  <a:pt x="123900" y="2778856"/>
                </a:lnTo>
                <a:lnTo>
                  <a:pt x="156483" y="2740978"/>
                </a:lnTo>
                <a:lnTo>
                  <a:pt x="181958" y="2696902"/>
                </a:lnTo>
                <a:lnTo>
                  <a:pt x="198545" y="2648694"/>
                </a:lnTo>
                <a:lnTo>
                  <a:pt x="204469" y="2598420"/>
                </a:lnTo>
                <a:lnTo>
                  <a:pt x="203200" y="1653539"/>
                </a:lnTo>
                <a:lnTo>
                  <a:pt x="209124" y="1603265"/>
                </a:lnTo>
                <a:lnTo>
                  <a:pt x="225711" y="1555057"/>
                </a:lnTo>
                <a:lnTo>
                  <a:pt x="251186" y="1510981"/>
                </a:lnTo>
                <a:lnTo>
                  <a:pt x="283769" y="1473103"/>
                </a:lnTo>
                <a:lnTo>
                  <a:pt x="321683" y="1443490"/>
                </a:lnTo>
                <a:lnTo>
                  <a:pt x="363153" y="1424206"/>
                </a:lnTo>
                <a:lnTo>
                  <a:pt x="406399" y="1417320"/>
                </a:lnTo>
                <a:lnTo>
                  <a:pt x="363153" y="1410433"/>
                </a:lnTo>
                <a:lnTo>
                  <a:pt x="321683" y="1391149"/>
                </a:lnTo>
                <a:lnTo>
                  <a:pt x="283769" y="1361536"/>
                </a:lnTo>
                <a:lnTo>
                  <a:pt x="251186" y="1323658"/>
                </a:lnTo>
                <a:lnTo>
                  <a:pt x="225711" y="1279582"/>
                </a:lnTo>
                <a:lnTo>
                  <a:pt x="209124" y="1231374"/>
                </a:lnTo>
                <a:lnTo>
                  <a:pt x="203200" y="1181100"/>
                </a:lnTo>
                <a:lnTo>
                  <a:pt x="203200" y="236220"/>
                </a:lnTo>
                <a:lnTo>
                  <a:pt x="197275" y="185945"/>
                </a:lnTo>
                <a:lnTo>
                  <a:pt x="180688" y="137737"/>
                </a:lnTo>
                <a:lnTo>
                  <a:pt x="155213" y="93661"/>
                </a:lnTo>
                <a:lnTo>
                  <a:pt x="122630" y="55783"/>
                </a:lnTo>
                <a:lnTo>
                  <a:pt x="84716" y="26170"/>
                </a:lnTo>
                <a:lnTo>
                  <a:pt x="43246" y="6886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51790" y="3026409"/>
            <a:ext cx="1747520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algn="ctr">
              <a:lnSpc>
                <a:spcPts val="2315"/>
              </a:lnSpc>
              <a:spcBef>
                <a:spcPts val="100"/>
              </a:spcBef>
            </a:pPr>
            <a:r>
              <a:rPr sz="2000" b="1" spc="-50" dirty="0">
                <a:latin typeface="Liberation Sans"/>
                <a:cs typeface="Liberation Sans"/>
              </a:rPr>
              <a:t>Y</a:t>
            </a:r>
            <a:endParaRPr sz="2000">
              <a:latin typeface="Liberation Sans"/>
              <a:cs typeface="Liberation Sans"/>
            </a:endParaRPr>
          </a:p>
          <a:p>
            <a:pPr marL="12065" marR="5080" algn="ctr">
              <a:lnSpc>
                <a:spcPts val="2230"/>
              </a:lnSpc>
              <a:spcBef>
                <a:spcPts val="130"/>
              </a:spcBef>
            </a:pPr>
            <a:r>
              <a:rPr sz="2000" b="1" spc="-10" dirty="0">
                <a:latin typeface="Liberation Sans"/>
                <a:cs typeface="Liberation Sans"/>
              </a:rPr>
              <a:t>Training</a:t>
            </a:r>
            <a:r>
              <a:rPr sz="2000" b="1" spc="-105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latin typeface="Liberation Sans"/>
                <a:cs typeface="Liberation Sans"/>
              </a:rPr>
              <a:t>Label </a:t>
            </a:r>
            <a:r>
              <a:rPr sz="2000" b="1" dirty="0">
                <a:latin typeface="Liberation Sans"/>
                <a:cs typeface="Liberation Sans"/>
              </a:rPr>
              <a:t>For</a:t>
            </a:r>
            <a:r>
              <a:rPr sz="2000" b="1" spc="-3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Person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92400" y="1860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92400" y="2372359"/>
            <a:ext cx="34353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25" dirty="0">
                <a:latin typeface="Liberation Sans"/>
                <a:cs typeface="Liberation Sans"/>
              </a:rPr>
              <a:t>0.2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0.1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0.6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25" dirty="0">
                <a:latin typeface="Liberation Sans"/>
                <a:cs typeface="Liberation Sans"/>
              </a:rPr>
              <a:t>0.9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92400" y="3651250"/>
            <a:ext cx="153035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008370" y="1790700"/>
            <a:ext cx="405130" cy="2834640"/>
          </a:xfrm>
          <a:custGeom>
            <a:avLst/>
            <a:gdLst/>
            <a:ahLst/>
            <a:cxnLst/>
            <a:rect l="l" t="t" r="r" b="b"/>
            <a:pathLst>
              <a:path w="405129" h="2834640">
                <a:moveTo>
                  <a:pt x="405129" y="0"/>
                </a:moveTo>
                <a:lnTo>
                  <a:pt x="361883" y="6886"/>
                </a:lnTo>
                <a:lnTo>
                  <a:pt x="320413" y="26170"/>
                </a:lnTo>
                <a:lnTo>
                  <a:pt x="282499" y="55783"/>
                </a:lnTo>
                <a:lnTo>
                  <a:pt x="249916" y="93661"/>
                </a:lnTo>
                <a:lnTo>
                  <a:pt x="224441" y="137737"/>
                </a:lnTo>
                <a:lnTo>
                  <a:pt x="207854" y="185945"/>
                </a:lnTo>
                <a:lnTo>
                  <a:pt x="201929" y="236220"/>
                </a:lnTo>
                <a:lnTo>
                  <a:pt x="201929" y="1179829"/>
                </a:lnTo>
                <a:lnTo>
                  <a:pt x="196076" y="1230174"/>
                </a:lnTo>
                <a:lnTo>
                  <a:pt x="179669" y="1278564"/>
                </a:lnTo>
                <a:lnTo>
                  <a:pt x="154443" y="1322888"/>
                </a:lnTo>
                <a:lnTo>
                  <a:pt x="122131" y="1361036"/>
                </a:lnTo>
                <a:lnTo>
                  <a:pt x="84464" y="1390898"/>
                </a:lnTo>
                <a:lnTo>
                  <a:pt x="43176" y="1410362"/>
                </a:lnTo>
                <a:lnTo>
                  <a:pt x="0" y="1417320"/>
                </a:lnTo>
                <a:lnTo>
                  <a:pt x="43176" y="1424206"/>
                </a:lnTo>
                <a:lnTo>
                  <a:pt x="84464" y="1443490"/>
                </a:lnTo>
                <a:lnTo>
                  <a:pt x="122131" y="1473103"/>
                </a:lnTo>
                <a:lnTo>
                  <a:pt x="154443" y="1510981"/>
                </a:lnTo>
                <a:lnTo>
                  <a:pt x="179669" y="1555057"/>
                </a:lnTo>
                <a:lnTo>
                  <a:pt x="196076" y="1603265"/>
                </a:lnTo>
                <a:lnTo>
                  <a:pt x="201929" y="1653539"/>
                </a:lnTo>
                <a:lnTo>
                  <a:pt x="201929" y="2597150"/>
                </a:lnTo>
                <a:lnTo>
                  <a:pt x="207854" y="2647494"/>
                </a:lnTo>
                <a:lnTo>
                  <a:pt x="224441" y="2695884"/>
                </a:lnTo>
                <a:lnTo>
                  <a:pt x="249916" y="2740208"/>
                </a:lnTo>
                <a:lnTo>
                  <a:pt x="282499" y="2778356"/>
                </a:lnTo>
                <a:lnTo>
                  <a:pt x="320413" y="2808218"/>
                </a:lnTo>
                <a:lnTo>
                  <a:pt x="361883" y="2827682"/>
                </a:lnTo>
                <a:lnTo>
                  <a:pt x="405129" y="283464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7359" y="1790700"/>
            <a:ext cx="405130" cy="2834640"/>
          </a:xfrm>
          <a:custGeom>
            <a:avLst/>
            <a:gdLst/>
            <a:ahLst/>
            <a:cxnLst/>
            <a:rect l="l" t="t" r="r" b="b"/>
            <a:pathLst>
              <a:path w="405129" h="2834640">
                <a:moveTo>
                  <a:pt x="1270" y="2834640"/>
                </a:moveTo>
                <a:lnTo>
                  <a:pt x="44516" y="2827753"/>
                </a:lnTo>
                <a:lnTo>
                  <a:pt x="85986" y="2808469"/>
                </a:lnTo>
                <a:lnTo>
                  <a:pt x="123900" y="2778856"/>
                </a:lnTo>
                <a:lnTo>
                  <a:pt x="156483" y="2740978"/>
                </a:lnTo>
                <a:lnTo>
                  <a:pt x="181958" y="2696902"/>
                </a:lnTo>
                <a:lnTo>
                  <a:pt x="198545" y="2648694"/>
                </a:lnTo>
                <a:lnTo>
                  <a:pt x="204470" y="2598420"/>
                </a:lnTo>
                <a:lnTo>
                  <a:pt x="203200" y="1653539"/>
                </a:lnTo>
                <a:lnTo>
                  <a:pt x="209120" y="1603265"/>
                </a:lnTo>
                <a:lnTo>
                  <a:pt x="225682" y="1555057"/>
                </a:lnTo>
                <a:lnTo>
                  <a:pt x="251086" y="1510981"/>
                </a:lnTo>
                <a:lnTo>
                  <a:pt x="283532" y="1473103"/>
                </a:lnTo>
                <a:lnTo>
                  <a:pt x="321221" y="1443490"/>
                </a:lnTo>
                <a:lnTo>
                  <a:pt x="362353" y="1424206"/>
                </a:lnTo>
                <a:lnTo>
                  <a:pt x="405130" y="1417320"/>
                </a:lnTo>
                <a:lnTo>
                  <a:pt x="362353" y="1410433"/>
                </a:lnTo>
                <a:lnTo>
                  <a:pt x="321221" y="1391149"/>
                </a:lnTo>
                <a:lnTo>
                  <a:pt x="283532" y="1361536"/>
                </a:lnTo>
                <a:lnTo>
                  <a:pt x="251086" y="1323658"/>
                </a:lnTo>
                <a:lnTo>
                  <a:pt x="225682" y="1279582"/>
                </a:lnTo>
                <a:lnTo>
                  <a:pt x="209120" y="1231374"/>
                </a:lnTo>
                <a:lnTo>
                  <a:pt x="203200" y="1181100"/>
                </a:lnTo>
                <a:lnTo>
                  <a:pt x="203200" y="236220"/>
                </a:lnTo>
                <a:lnTo>
                  <a:pt x="197275" y="185945"/>
                </a:lnTo>
                <a:lnTo>
                  <a:pt x="180688" y="137737"/>
                </a:lnTo>
                <a:lnTo>
                  <a:pt x="155213" y="93661"/>
                </a:lnTo>
                <a:lnTo>
                  <a:pt x="122630" y="55783"/>
                </a:lnTo>
                <a:lnTo>
                  <a:pt x="84716" y="26170"/>
                </a:lnTo>
                <a:lnTo>
                  <a:pt x="43246" y="6886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921759" y="2700019"/>
            <a:ext cx="1983105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810260">
              <a:lnSpc>
                <a:spcPct val="138300"/>
              </a:lnSpc>
              <a:spcBef>
                <a:spcPts val="100"/>
              </a:spcBef>
            </a:pPr>
            <a:r>
              <a:rPr sz="3000" b="1" spc="-37" baseline="-26388" dirty="0">
                <a:latin typeface="Liberation Sans"/>
                <a:cs typeface="Liberation Sans"/>
              </a:rPr>
              <a:t>Y</a:t>
            </a:r>
            <a:r>
              <a:rPr sz="160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^ </a:t>
            </a:r>
            <a:r>
              <a:rPr sz="2000" b="1" dirty="0">
                <a:latin typeface="Liberation Sans"/>
                <a:cs typeface="Liberation Sans"/>
              </a:rPr>
              <a:t>Softmax</a:t>
            </a:r>
            <a:r>
              <a:rPr sz="2000" b="1" spc="-5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latin typeface="Liberation Sans"/>
                <a:cs typeface="Liberation Sans"/>
              </a:rPr>
              <a:t>Output</a:t>
            </a:r>
            <a:endParaRPr sz="2000">
              <a:latin typeface="Liberation Sans"/>
              <a:cs typeface="Liberation Sans"/>
            </a:endParaRPr>
          </a:p>
          <a:p>
            <a:pPr marL="356235">
              <a:lnSpc>
                <a:spcPts val="2230"/>
              </a:lnSpc>
            </a:pPr>
            <a:r>
              <a:rPr sz="2000" b="1" dirty="0">
                <a:latin typeface="Liberation Sans"/>
                <a:cs typeface="Liberation Sans"/>
              </a:rPr>
              <a:t>For</a:t>
            </a:r>
            <a:r>
              <a:rPr sz="2000" b="1" spc="-3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Person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88429" y="1769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88429" y="2280920"/>
            <a:ext cx="470534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20" dirty="0">
                <a:latin typeface="Liberation Sans"/>
                <a:cs typeface="Liberation Sans"/>
              </a:rPr>
              <a:t>0.25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0" dirty="0">
                <a:latin typeface="Liberation Sans"/>
                <a:cs typeface="Liberation Sans"/>
              </a:rPr>
              <a:t>0.14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0.5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25" dirty="0">
                <a:latin typeface="Liberation Sans"/>
                <a:cs typeface="Liberation Sans"/>
              </a:rPr>
              <a:t>0.8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88429" y="3559809"/>
            <a:ext cx="153035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951230" y="232409"/>
            <a:ext cx="8187690" cy="1320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706880" marR="5080" indent="-1694180">
              <a:lnSpc>
                <a:spcPts val="4920"/>
              </a:lnSpc>
              <a:spcBef>
                <a:spcPts val="560"/>
              </a:spcBef>
            </a:pPr>
            <a:r>
              <a:rPr dirty="0"/>
              <a:t>Localization</a:t>
            </a:r>
            <a:r>
              <a:rPr spc="-140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Classification </a:t>
            </a:r>
            <a:r>
              <a:rPr dirty="0"/>
              <a:t>Loss</a:t>
            </a:r>
            <a:r>
              <a:rPr spc="-125" dirty="0"/>
              <a:t> </a:t>
            </a:r>
            <a:r>
              <a:rPr spc="-10" dirty="0"/>
              <a:t>Calculations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083310" y="5222240"/>
            <a:ext cx="303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664" algn="l"/>
              </a:tabLst>
            </a:pPr>
            <a:r>
              <a:rPr sz="18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In</a:t>
            </a:r>
            <a:r>
              <a:rPr sz="1800" b="1" u="sng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8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Case</a:t>
            </a:r>
            <a:r>
              <a:rPr sz="1800" b="1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8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of</a:t>
            </a:r>
            <a:r>
              <a:rPr sz="1800" b="1" u="sng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800" b="1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NO</a:t>
            </a:r>
            <a:r>
              <a:rPr sz="18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	Object</a:t>
            </a:r>
            <a:r>
              <a:rPr sz="1800" b="1" u="sng" spc="-4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800" b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"/>
                <a:cs typeface="Liberation Sans"/>
              </a:rPr>
              <a:t>Class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66386" y="5146040"/>
            <a:ext cx="2266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56540" algn="l"/>
                <a:tab pos="765810" algn="l"/>
                <a:tab pos="1517015" algn="l"/>
              </a:tabLst>
            </a:pPr>
            <a:r>
              <a:rPr sz="1800" spc="-50" dirty="0">
                <a:latin typeface="Liberation Sans"/>
                <a:cs typeface="Liberation Sans"/>
              </a:rPr>
              <a:t>(</a:t>
            </a:r>
            <a:r>
              <a:rPr sz="1800" dirty="0">
                <a:latin typeface="Liberation Sans"/>
                <a:cs typeface="Liberation Sans"/>
              </a:rPr>
              <a:t>	</a:t>
            </a:r>
            <a:r>
              <a:rPr sz="2400" spc="-25" dirty="0">
                <a:latin typeface="Liberation Sans"/>
                <a:cs typeface="Liberation Sans"/>
              </a:rPr>
              <a:t>Y</a:t>
            </a:r>
            <a:r>
              <a:rPr sz="2400" b="1" spc="-37" baseline="-32986" dirty="0">
                <a:solidFill>
                  <a:srgbClr val="CC0000"/>
                </a:solidFill>
                <a:latin typeface="Liberation Sans"/>
                <a:cs typeface="Liberation Sans"/>
              </a:rPr>
              <a:t>1</a:t>
            </a:r>
            <a:r>
              <a:rPr sz="2400" b="1" baseline="-32986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800" b="1" spc="-20" dirty="0">
                <a:latin typeface="Liberation Sans"/>
                <a:cs typeface="Liberation Sans"/>
              </a:rPr>
              <a:t>Equal</a:t>
            </a:r>
            <a:r>
              <a:rPr sz="1800" b="1" dirty="0">
                <a:latin typeface="Liberation Sans"/>
                <a:cs typeface="Liberation Sans"/>
              </a:rPr>
              <a:t>	</a:t>
            </a:r>
            <a:r>
              <a:rPr sz="1800" spc="-10" dirty="0">
                <a:latin typeface="Liberation Sans"/>
                <a:cs typeface="Liberation Sans"/>
              </a:rPr>
              <a:t>ZERO)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669539" y="1770379"/>
            <a:ext cx="405130" cy="2834640"/>
          </a:xfrm>
          <a:custGeom>
            <a:avLst/>
            <a:gdLst/>
            <a:ahLst/>
            <a:cxnLst/>
            <a:rect l="l" t="t" r="r" b="b"/>
            <a:pathLst>
              <a:path w="405130" h="2834640">
                <a:moveTo>
                  <a:pt x="405130" y="0"/>
                </a:moveTo>
                <a:lnTo>
                  <a:pt x="361883" y="6886"/>
                </a:lnTo>
                <a:lnTo>
                  <a:pt x="320413" y="26170"/>
                </a:lnTo>
                <a:lnTo>
                  <a:pt x="282499" y="55783"/>
                </a:lnTo>
                <a:lnTo>
                  <a:pt x="249916" y="93661"/>
                </a:lnTo>
                <a:lnTo>
                  <a:pt x="224441" y="137737"/>
                </a:lnTo>
                <a:lnTo>
                  <a:pt x="207854" y="185945"/>
                </a:lnTo>
                <a:lnTo>
                  <a:pt x="201930" y="236220"/>
                </a:lnTo>
                <a:lnTo>
                  <a:pt x="201930" y="1181100"/>
                </a:lnTo>
                <a:lnTo>
                  <a:pt x="196076" y="1231374"/>
                </a:lnTo>
                <a:lnTo>
                  <a:pt x="179669" y="1279582"/>
                </a:lnTo>
                <a:lnTo>
                  <a:pt x="154443" y="1323658"/>
                </a:lnTo>
                <a:lnTo>
                  <a:pt x="122131" y="1361536"/>
                </a:lnTo>
                <a:lnTo>
                  <a:pt x="84464" y="1391149"/>
                </a:lnTo>
                <a:lnTo>
                  <a:pt x="43176" y="1410433"/>
                </a:lnTo>
                <a:lnTo>
                  <a:pt x="0" y="1417320"/>
                </a:lnTo>
                <a:lnTo>
                  <a:pt x="43176" y="1424206"/>
                </a:lnTo>
                <a:lnTo>
                  <a:pt x="84464" y="1443490"/>
                </a:lnTo>
                <a:lnTo>
                  <a:pt x="122131" y="1473103"/>
                </a:lnTo>
                <a:lnTo>
                  <a:pt x="154443" y="1510981"/>
                </a:lnTo>
                <a:lnTo>
                  <a:pt x="179669" y="1555057"/>
                </a:lnTo>
                <a:lnTo>
                  <a:pt x="196076" y="1603265"/>
                </a:lnTo>
                <a:lnTo>
                  <a:pt x="201930" y="1653540"/>
                </a:lnTo>
                <a:lnTo>
                  <a:pt x="201930" y="2598420"/>
                </a:lnTo>
                <a:lnTo>
                  <a:pt x="207854" y="2648694"/>
                </a:lnTo>
                <a:lnTo>
                  <a:pt x="224441" y="2696902"/>
                </a:lnTo>
                <a:lnTo>
                  <a:pt x="249916" y="2740978"/>
                </a:lnTo>
                <a:lnTo>
                  <a:pt x="282499" y="2778856"/>
                </a:lnTo>
                <a:lnTo>
                  <a:pt x="320413" y="2808469"/>
                </a:lnTo>
                <a:lnTo>
                  <a:pt x="361883" y="2827753"/>
                </a:lnTo>
                <a:lnTo>
                  <a:pt x="405130" y="283464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78529" y="1770379"/>
            <a:ext cx="406400" cy="2834640"/>
          </a:xfrm>
          <a:custGeom>
            <a:avLst/>
            <a:gdLst/>
            <a:ahLst/>
            <a:cxnLst/>
            <a:rect l="l" t="t" r="r" b="b"/>
            <a:pathLst>
              <a:path w="406400" h="2834640">
                <a:moveTo>
                  <a:pt x="1270" y="2834640"/>
                </a:moveTo>
                <a:lnTo>
                  <a:pt x="44516" y="2827753"/>
                </a:lnTo>
                <a:lnTo>
                  <a:pt x="85986" y="2808469"/>
                </a:lnTo>
                <a:lnTo>
                  <a:pt x="123900" y="2778856"/>
                </a:lnTo>
                <a:lnTo>
                  <a:pt x="156483" y="2740978"/>
                </a:lnTo>
                <a:lnTo>
                  <a:pt x="181958" y="2696902"/>
                </a:lnTo>
                <a:lnTo>
                  <a:pt x="198545" y="2648694"/>
                </a:lnTo>
                <a:lnTo>
                  <a:pt x="204470" y="2598420"/>
                </a:lnTo>
                <a:lnTo>
                  <a:pt x="203200" y="1653540"/>
                </a:lnTo>
                <a:lnTo>
                  <a:pt x="209124" y="1603265"/>
                </a:lnTo>
                <a:lnTo>
                  <a:pt x="225711" y="1555057"/>
                </a:lnTo>
                <a:lnTo>
                  <a:pt x="251186" y="1510981"/>
                </a:lnTo>
                <a:lnTo>
                  <a:pt x="283769" y="1473103"/>
                </a:lnTo>
                <a:lnTo>
                  <a:pt x="321683" y="1443490"/>
                </a:lnTo>
                <a:lnTo>
                  <a:pt x="363153" y="1424206"/>
                </a:lnTo>
                <a:lnTo>
                  <a:pt x="406400" y="1417320"/>
                </a:lnTo>
                <a:lnTo>
                  <a:pt x="363153" y="1410433"/>
                </a:lnTo>
                <a:lnTo>
                  <a:pt x="321683" y="1391149"/>
                </a:lnTo>
                <a:lnTo>
                  <a:pt x="283769" y="1361536"/>
                </a:lnTo>
                <a:lnTo>
                  <a:pt x="251186" y="1323658"/>
                </a:lnTo>
                <a:lnTo>
                  <a:pt x="225711" y="1279582"/>
                </a:lnTo>
                <a:lnTo>
                  <a:pt x="209124" y="1231374"/>
                </a:lnTo>
                <a:lnTo>
                  <a:pt x="203200" y="1181100"/>
                </a:lnTo>
                <a:lnTo>
                  <a:pt x="203200" y="236220"/>
                </a:lnTo>
                <a:lnTo>
                  <a:pt x="197275" y="185945"/>
                </a:lnTo>
                <a:lnTo>
                  <a:pt x="180688" y="137737"/>
                </a:lnTo>
                <a:lnTo>
                  <a:pt x="155213" y="93661"/>
                </a:lnTo>
                <a:lnTo>
                  <a:pt x="122630" y="55783"/>
                </a:lnTo>
                <a:lnTo>
                  <a:pt x="84716" y="26170"/>
                </a:lnTo>
                <a:lnTo>
                  <a:pt x="43246" y="6886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08990" y="2914650"/>
            <a:ext cx="1990089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2315"/>
              </a:lnSpc>
              <a:spcBef>
                <a:spcPts val="100"/>
              </a:spcBef>
            </a:pPr>
            <a:r>
              <a:rPr sz="2000" b="1" spc="-50" dirty="0">
                <a:latin typeface="Liberation Sans"/>
                <a:cs typeface="Liberation Sans"/>
              </a:rPr>
              <a:t>Y</a:t>
            </a:r>
            <a:endParaRPr sz="2000">
              <a:latin typeface="Liberation Sans"/>
              <a:cs typeface="Liberation Sans"/>
            </a:endParaRPr>
          </a:p>
          <a:p>
            <a:pPr marL="12065" marR="5080" indent="-70485" algn="ctr">
              <a:lnSpc>
                <a:spcPts val="2230"/>
              </a:lnSpc>
              <a:spcBef>
                <a:spcPts val="130"/>
              </a:spcBef>
            </a:pPr>
            <a:r>
              <a:rPr sz="2000" b="1" spc="-10" dirty="0">
                <a:latin typeface="Liberation Sans"/>
                <a:cs typeface="Liberation Sans"/>
              </a:rPr>
              <a:t>Training</a:t>
            </a:r>
            <a:r>
              <a:rPr sz="2000" b="1" spc="-10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latin typeface="Liberation Sans"/>
                <a:cs typeface="Liberation Sans"/>
              </a:rPr>
              <a:t>Label </a:t>
            </a:r>
            <a:r>
              <a:rPr sz="2000" b="1" dirty="0">
                <a:latin typeface="Liberation Sans"/>
                <a:cs typeface="Liberation Sans"/>
              </a:rPr>
              <a:t>For</a:t>
            </a:r>
            <a:r>
              <a:rPr sz="2000" b="1" spc="-3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Background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465570" y="1678939"/>
            <a:ext cx="405130" cy="2834640"/>
          </a:xfrm>
          <a:custGeom>
            <a:avLst/>
            <a:gdLst/>
            <a:ahLst/>
            <a:cxnLst/>
            <a:rect l="l" t="t" r="r" b="b"/>
            <a:pathLst>
              <a:path w="405129" h="2834640">
                <a:moveTo>
                  <a:pt x="405129" y="0"/>
                </a:moveTo>
                <a:lnTo>
                  <a:pt x="361883" y="6886"/>
                </a:lnTo>
                <a:lnTo>
                  <a:pt x="320413" y="26170"/>
                </a:lnTo>
                <a:lnTo>
                  <a:pt x="282499" y="55783"/>
                </a:lnTo>
                <a:lnTo>
                  <a:pt x="249916" y="93661"/>
                </a:lnTo>
                <a:lnTo>
                  <a:pt x="224441" y="137737"/>
                </a:lnTo>
                <a:lnTo>
                  <a:pt x="207854" y="185945"/>
                </a:lnTo>
                <a:lnTo>
                  <a:pt x="201929" y="236220"/>
                </a:lnTo>
                <a:lnTo>
                  <a:pt x="201929" y="1181100"/>
                </a:lnTo>
                <a:lnTo>
                  <a:pt x="196076" y="1231374"/>
                </a:lnTo>
                <a:lnTo>
                  <a:pt x="179669" y="1279582"/>
                </a:lnTo>
                <a:lnTo>
                  <a:pt x="154443" y="1323658"/>
                </a:lnTo>
                <a:lnTo>
                  <a:pt x="122131" y="1361536"/>
                </a:lnTo>
                <a:lnTo>
                  <a:pt x="84464" y="1391149"/>
                </a:lnTo>
                <a:lnTo>
                  <a:pt x="43176" y="1410433"/>
                </a:lnTo>
                <a:lnTo>
                  <a:pt x="0" y="1417320"/>
                </a:lnTo>
                <a:lnTo>
                  <a:pt x="43176" y="1424206"/>
                </a:lnTo>
                <a:lnTo>
                  <a:pt x="84464" y="1443490"/>
                </a:lnTo>
                <a:lnTo>
                  <a:pt x="122131" y="1473103"/>
                </a:lnTo>
                <a:lnTo>
                  <a:pt x="154443" y="1510981"/>
                </a:lnTo>
                <a:lnTo>
                  <a:pt x="179669" y="1555057"/>
                </a:lnTo>
                <a:lnTo>
                  <a:pt x="196076" y="1603265"/>
                </a:lnTo>
                <a:lnTo>
                  <a:pt x="201929" y="1653539"/>
                </a:lnTo>
                <a:lnTo>
                  <a:pt x="201929" y="2598420"/>
                </a:lnTo>
                <a:lnTo>
                  <a:pt x="207854" y="2648694"/>
                </a:lnTo>
                <a:lnTo>
                  <a:pt x="224441" y="2696902"/>
                </a:lnTo>
                <a:lnTo>
                  <a:pt x="249916" y="2740978"/>
                </a:lnTo>
                <a:lnTo>
                  <a:pt x="282499" y="2778856"/>
                </a:lnTo>
                <a:lnTo>
                  <a:pt x="320413" y="2808469"/>
                </a:lnTo>
                <a:lnTo>
                  <a:pt x="361883" y="2827753"/>
                </a:lnTo>
                <a:lnTo>
                  <a:pt x="405129" y="283464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74559" y="1678939"/>
            <a:ext cx="405130" cy="2834640"/>
          </a:xfrm>
          <a:custGeom>
            <a:avLst/>
            <a:gdLst/>
            <a:ahLst/>
            <a:cxnLst/>
            <a:rect l="l" t="t" r="r" b="b"/>
            <a:pathLst>
              <a:path w="405129" h="2834640">
                <a:moveTo>
                  <a:pt x="1270" y="2834640"/>
                </a:moveTo>
                <a:lnTo>
                  <a:pt x="44516" y="2827753"/>
                </a:lnTo>
                <a:lnTo>
                  <a:pt x="85986" y="2808469"/>
                </a:lnTo>
                <a:lnTo>
                  <a:pt x="123900" y="2778856"/>
                </a:lnTo>
                <a:lnTo>
                  <a:pt x="156483" y="2740978"/>
                </a:lnTo>
                <a:lnTo>
                  <a:pt x="181958" y="2696902"/>
                </a:lnTo>
                <a:lnTo>
                  <a:pt x="198545" y="2648694"/>
                </a:lnTo>
                <a:lnTo>
                  <a:pt x="204470" y="2598420"/>
                </a:lnTo>
                <a:lnTo>
                  <a:pt x="203200" y="1653539"/>
                </a:lnTo>
                <a:lnTo>
                  <a:pt x="209120" y="1603265"/>
                </a:lnTo>
                <a:lnTo>
                  <a:pt x="225682" y="1555057"/>
                </a:lnTo>
                <a:lnTo>
                  <a:pt x="251086" y="1510981"/>
                </a:lnTo>
                <a:lnTo>
                  <a:pt x="283532" y="1473103"/>
                </a:lnTo>
                <a:lnTo>
                  <a:pt x="321221" y="1443490"/>
                </a:lnTo>
                <a:lnTo>
                  <a:pt x="362353" y="1424206"/>
                </a:lnTo>
                <a:lnTo>
                  <a:pt x="405130" y="1417320"/>
                </a:lnTo>
                <a:lnTo>
                  <a:pt x="362353" y="1410433"/>
                </a:lnTo>
                <a:lnTo>
                  <a:pt x="321221" y="1391149"/>
                </a:lnTo>
                <a:lnTo>
                  <a:pt x="283532" y="1361536"/>
                </a:lnTo>
                <a:lnTo>
                  <a:pt x="251086" y="1323658"/>
                </a:lnTo>
                <a:lnTo>
                  <a:pt x="225682" y="1279582"/>
                </a:lnTo>
                <a:lnTo>
                  <a:pt x="209120" y="1231374"/>
                </a:lnTo>
                <a:lnTo>
                  <a:pt x="203200" y="1181100"/>
                </a:lnTo>
                <a:lnTo>
                  <a:pt x="203200" y="236220"/>
                </a:lnTo>
                <a:lnTo>
                  <a:pt x="197275" y="185945"/>
                </a:lnTo>
                <a:lnTo>
                  <a:pt x="180688" y="137737"/>
                </a:lnTo>
                <a:lnTo>
                  <a:pt x="155213" y="93661"/>
                </a:lnTo>
                <a:lnTo>
                  <a:pt x="122630" y="55783"/>
                </a:lnTo>
                <a:lnTo>
                  <a:pt x="84716" y="26170"/>
                </a:lnTo>
                <a:lnTo>
                  <a:pt x="43246" y="6886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378959" y="2586990"/>
            <a:ext cx="1983105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810260">
              <a:lnSpc>
                <a:spcPct val="138700"/>
              </a:lnSpc>
              <a:spcBef>
                <a:spcPts val="100"/>
              </a:spcBef>
            </a:pPr>
            <a:r>
              <a:rPr sz="3000" b="1" spc="-37" baseline="-26388" dirty="0">
                <a:latin typeface="Liberation Sans"/>
                <a:cs typeface="Liberation Sans"/>
              </a:rPr>
              <a:t>Y</a:t>
            </a:r>
            <a:r>
              <a:rPr sz="160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^ </a:t>
            </a:r>
            <a:r>
              <a:rPr sz="2000" b="1" dirty="0">
                <a:latin typeface="Liberation Sans"/>
                <a:cs typeface="Liberation Sans"/>
              </a:rPr>
              <a:t>Softmax</a:t>
            </a:r>
            <a:r>
              <a:rPr sz="2000" b="1" spc="-5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latin typeface="Liberation Sans"/>
                <a:cs typeface="Liberation Sans"/>
              </a:rPr>
              <a:t>Output</a:t>
            </a:r>
            <a:endParaRPr sz="2000">
              <a:latin typeface="Liberation Sans"/>
              <a:cs typeface="Liberation Sans"/>
            </a:endParaRPr>
          </a:p>
          <a:p>
            <a:pPr marL="356235">
              <a:lnSpc>
                <a:spcPts val="2230"/>
              </a:lnSpc>
            </a:pPr>
            <a:r>
              <a:rPr sz="2000" b="1" dirty="0">
                <a:latin typeface="Liberation Sans"/>
                <a:cs typeface="Liberation Sans"/>
              </a:rPr>
              <a:t>For</a:t>
            </a:r>
            <a:r>
              <a:rPr sz="2000" b="1" spc="-3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Person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45630" y="2424429"/>
            <a:ext cx="470534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spc="-20" dirty="0">
                <a:latin typeface="Liberation Sans"/>
                <a:cs typeface="Liberation Sans"/>
              </a:rPr>
              <a:t>0.14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0.5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25" dirty="0">
                <a:latin typeface="Liberation Sans"/>
                <a:cs typeface="Liberation Sans"/>
              </a:rPr>
              <a:t>0.8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45630" y="3449320"/>
            <a:ext cx="153035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90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86429" y="1657350"/>
            <a:ext cx="4229735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0">
              <a:lnSpc>
                <a:spcPts val="1800"/>
              </a:lnSpc>
              <a:spcBef>
                <a:spcPts val="100"/>
              </a:spcBef>
            </a:pPr>
            <a:r>
              <a:rPr sz="1800" spc="-25" dirty="0">
                <a:latin typeface="Liberation Sans"/>
                <a:cs typeface="Liberation Sans"/>
              </a:rPr>
              <a:t>0.2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1800"/>
              </a:lnSpc>
            </a:pPr>
            <a:r>
              <a:rPr sz="18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  <a:p>
            <a:pPr marL="3771900">
              <a:lnSpc>
                <a:spcPct val="100000"/>
              </a:lnSpc>
              <a:spcBef>
                <a:spcPts val="430"/>
              </a:spcBef>
            </a:pPr>
            <a:r>
              <a:rPr sz="1800" spc="-20" dirty="0">
                <a:latin typeface="Liberation Sans"/>
                <a:cs typeface="Liberation Sans"/>
              </a:rPr>
              <a:t>0.25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86429" y="2352040"/>
            <a:ext cx="178435" cy="10668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lnSpc>
                <a:spcPct val="93200"/>
              </a:lnSpc>
              <a:spcBef>
                <a:spcPts val="245"/>
              </a:spcBef>
            </a:pPr>
            <a:r>
              <a:rPr sz="1800" spc="-50" dirty="0">
                <a:latin typeface="Liberation Sans"/>
                <a:cs typeface="Liberation Sans"/>
              </a:rPr>
              <a:t>X X X X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186429" y="3632200"/>
            <a:ext cx="178435" cy="81153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244"/>
              </a:spcBef>
            </a:pPr>
            <a:r>
              <a:rPr sz="1800" spc="-50" dirty="0">
                <a:latin typeface="Liberation Sans"/>
                <a:cs typeface="Liberation Sans"/>
              </a:rPr>
              <a:t>X X X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09879" y="6035040"/>
            <a:ext cx="7346950" cy="572770"/>
          </a:xfrm>
          <a:custGeom>
            <a:avLst/>
            <a:gdLst/>
            <a:ahLst/>
            <a:cxnLst/>
            <a:rect l="l" t="t" r="r" b="b"/>
            <a:pathLst>
              <a:path w="7346950" h="572770">
                <a:moveTo>
                  <a:pt x="7346950" y="0"/>
                </a:moveTo>
                <a:lnTo>
                  <a:pt x="0" y="0"/>
                </a:lnTo>
                <a:lnTo>
                  <a:pt x="0" y="572770"/>
                </a:lnTo>
                <a:lnTo>
                  <a:pt x="3674110" y="572770"/>
                </a:lnTo>
                <a:lnTo>
                  <a:pt x="7346950" y="572770"/>
                </a:lnTo>
                <a:lnTo>
                  <a:pt x="734695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61950" y="6033770"/>
            <a:ext cx="2610485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240"/>
              </a:lnSpc>
              <a:spcBef>
                <a:spcPts val="100"/>
              </a:spcBef>
              <a:tabLst>
                <a:tab pos="2353945" algn="l"/>
              </a:tabLst>
            </a:pPr>
            <a:r>
              <a:rPr sz="2800" b="1" spc="-10" dirty="0">
                <a:latin typeface="Liberation Sans"/>
                <a:cs typeface="Liberation Sans"/>
              </a:rPr>
              <a:t>Loss</a:t>
            </a:r>
            <a:r>
              <a:rPr sz="2800" b="1" spc="-125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=</a:t>
            </a:r>
            <a:r>
              <a:rPr sz="2400" spc="-25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(Y</a:t>
            </a:r>
            <a:r>
              <a:rPr sz="2100" baseline="-31746" dirty="0">
                <a:latin typeface="Liberation Sans"/>
                <a:cs typeface="Liberation Sans"/>
              </a:rPr>
              <a:t>1</a:t>
            </a:r>
            <a:r>
              <a:rPr sz="2100" spc="-30" baseline="-31746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–</a:t>
            </a:r>
            <a:r>
              <a:rPr sz="2400" spc="-60" dirty="0">
                <a:latin typeface="Liberation Sans"/>
                <a:cs typeface="Liberation Sans"/>
              </a:rPr>
              <a:t> </a:t>
            </a:r>
            <a:r>
              <a:rPr sz="2400" spc="-50" dirty="0">
                <a:latin typeface="Liberation Sans"/>
                <a:cs typeface="Liberation Sans"/>
              </a:rPr>
              <a:t>Y</a:t>
            </a:r>
            <a:r>
              <a:rPr sz="2400" dirty="0">
                <a:latin typeface="Liberation Sans"/>
                <a:cs typeface="Liberation Sans"/>
              </a:rPr>
              <a:t>	</a:t>
            </a:r>
            <a:r>
              <a:rPr sz="2400" spc="-50" dirty="0">
                <a:latin typeface="Liberation Sans"/>
                <a:cs typeface="Liberation Sans"/>
              </a:rPr>
              <a:t>)</a:t>
            </a:r>
            <a:endParaRPr sz="2400">
              <a:latin typeface="Liberation Sans"/>
              <a:cs typeface="Liberation Sans"/>
            </a:endParaRPr>
          </a:p>
          <a:p>
            <a:pPr marR="30480" algn="r">
              <a:lnSpc>
                <a:spcPts val="915"/>
              </a:lnSpc>
              <a:tabLst>
                <a:tab pos="337185" algn="l"/>
              </a:tabLst>
            </a:pP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^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endParaRPr sz="1600">
              <a:latin typeface="Liberation Sans"/>
              <a:cs typeface="Liberation Sans"/>
            </a:endParaRPr>
          </a:p>
          <a:p>
            <a:pPr marR="247650" algn="r">
              <a:lnSpc>
                <a:spcPts val="1885"/>
              </a:lnSpc>
            </a:pP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1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15359" y="6084570"/>
            <a:ext cx="405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iberation Sans"/>
                <a:cs typeface="Liberation Sans"/>
              </a:rPr>
              <a:t>Other</a:t>
            </a:r>
            <a:r>
              <a:rPr sz="2400" spc="-80" dirty="0">
                <a:latin typeface="Liberation Sans"/>
                <a:cs typeface="Liberation Sans"/>
              </a:rPr>
              <a:t> </a:t>
            </a:r>
            <a:r>
              <a:rPr sz="2400" spc="-20" dirty="0">
                <a:latin typeface="Liberation Sans"/>
                <a:cs typeface="Liberation Sans"/>
              </a:rPr>
              <a:t>Values</a:t>
            </a:r>
            <a:r>
              <a:rPr sz="2400" spc="-65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are</a:t>
            </a:r>
            <a:r>
              <a:rPr sz="2400" spc="-75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DON’T</a:t>
            </a:r>
            <a:r>
              <a:rPr sz="2400" spc="-120" dirty="0">
                <a:latin typeface="Liberation Sans"/>
                <a:cs typeface="Liberation Sans"/>
              </a:rPr>
              <a:t> </a:t>
            </a:r>
            <a:r>
              <a:rPr sz="2400" spc="-20" dirty="0">
                <a:latin typeface="Liberation Sans"/>
                <a:cs typeface="Liberation Sans"/>
              </a:rPr>
              <a:t>Care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951230" y="232409"/>
            <a:ext cx="8187690" cy="1320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706880" marR="5080" indent="-1694180">
              <a:lnSpc>
                <a:spcPts val="4920"/>
              </a:lnSpc>
              <a:spcBef>
                <a:spcPts val="560"/>
              </a:spcBef>
            </a:pPr>
            <a:r>
              <a:rPr dirty="0"/>
              <a:t>Localization</a:t>
            </a:r>
            <a:r>
              <a:rPr spc="-140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Classification </a:t>
            </a:r>
            <a:r>
              <a:rPr dirty="0"/>
              <a:t>Loss</a:t>
            </a:r>
            <a:r>
              <a:rPr spc="-125" dirty="0"/>
              <a:t> </a:t>
            </a:r>
            <a:r>
              <a:rPr spc="-10" dirty="0"/>
              <a:t>Calculations</a:t>
            </a:r>
          </a:p>
        </p:txBody>
      </p:sp>
      <p:sp>
        <p:nvSpPr>
          <p:cNvPr id="49" name="object 49"/>
          <p:cNvSpPr/>
          <p:nvPr/>
        </p:nvSpPr>
        <p:spPr>
          <a:xfrm>
            <a:off x="2212339" y="1882139"/>
            <a:ext cx="405130" cy="2834640"/>
          </a:xfrm>
          <a:custGeom>
            <a:avLst/>
            <a:gdLst/>
            <a:ahLst/>
            <a:cxnLst/>
            <a:rect l="l" t="t" r="r" b="b"/>
            <a:pathLst>
              <a:path w="405130" h="2834640">
                <a:moveTo>
                  <a:pt x="405130" y="0"/>
                </a:moveTo>
                <a:lnTo>
                  <a:pt x="361883" y="6886"/>
                </a:lnTo>
                <a:lnTo>
                  <a:pt x="320413" y="26170"/>
                </a:lnTo>
                <a:lnTo>
                  <a:pt x="282499" y="55783"/>
                </a:lnTo>
                <a:lnTo>
                  <a:pt x="249916" y="93661"/>
                </a:lnTo>
                <a:lnTo>
                  <a:pt x="224441" y="137737"/>
                </a:lnTo>
                <a:lnTo>
                  <a:pt x="207854" y="185945"/>
                </a:lnTo>
                <a:lnTo>
                  <a:pt x="201930" y="236220"/>
                </a:lnTo>
                <a:lnTo>
                  <a:pt x="201930" y="1179830"/>
                </a:lnTo>
                <a:lnTo>
                  <a:pt x="196076" y="1230174"/>
                </a:lnTo>
                <a:lnTo>
                  <a:pt x="179669" y="1278564"/>
                </a:lnTo>
                <a:lnTo>
                  <a:pt x="154443" y="1322888"/>
                </a:lnTo>
                <a:lnTo>
                  <a:pt x="122131" y="1361036"/>
                </a:lnTo>
                <a:lnTo>
                  <a:pt x="84464" y="1390898"/>
                </a:lnTo>
                <a:lnTo>
                  <a:pt x="43176" y="1410362"/>
                </a:lnTo>
                <a:lnTo>
                  <a:pt x="0" y="1417320"/>
                </a:lnTo>
                <a:lnTo>
                  <a:pt x="43176" y="1424206"/>
                </a:lnTo>
                <a:lnTo>
                  <a:pt x="84464" y="1443490"/>
                </a:lnTo>
                <a:lnTo>
                  <a:pt x="122131" y="1473103"/>
                </a:lnTo>
                <a:lnTo>
                  <a:pt x="154443" y="1510981"/>
                </a:lnTo>
                <a:lnTo>
                  <a:pt x="179669" y="1555057"/>
                </a:lnTo>
                <a:lnTo>
                  <a:pt x="196076" y="1603265"/>
                </a:lnTo>
                <a:lnTo>
                  <a:pt x="201930" y="1653539"/>
                </a:lnTo>
                <a:lnTo>
                  <a:pt x="201930" y="2597150"/>
                </a:lnTo>
                <a:lnTo>
                  <a:pt x="207854" y="2647494"/>
                </a:lnTo>
                <a:lnTo>
                  <a:pt x="224441" y="2695884"/>
                </a:lnTo>
                <a:lnTo>
                  <a:pt x="249916" y="2740208"/>
                </a:lnTo>
                <a:lnTo>
                  <a:pt x="282499" y="2778356"/>
                </a:lnTo>
                <a:lnTo>
                  <a:pt x="320413" y="2808218"/>
                </a:lnTo>
                <a:lnTo>
                  <a:pt x="361883" y="2827682"/>
                </a:lnTo>
                <a:lnTo>
                  <a:pt x="405130" y="283464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21329" y="1882139"/>
            <a:ext cx="406400" cy="2834640"/>
          </a:xfrm>
          <a:custGeom>
            <a:avLst/>
            <a:gdLst/>
            <a:ahLst/>
            <a:cxnLst/>
            <a:rect l="l" t="t" r="r" b="b"/>
            <a:pathLst>
              <a:path w="406400" h="2834640">
                <a:moveTo>
                  <a:pt x="1269" y="2834640"/>
                </a:moveTo>
                <a:lnTo>
                  <a:pt x="44516" y="2827753"/>
                </a:lnTo>
                <a:lnTo>
                  <a:pt x="85986" y="2808469"/>
                </a:lnTo>
                <a:lnTo>
                  <a:pt x="123900" y="2778856"/>
                </a:lnTo>
                <a:lnTo>
                  <a:pt x="156483" y="2740978"/>
                </a:lnTo>
                <a:lnTo>
                  <a:pt x="181958" y="2696902"/>
                </a:lnTo>
                <a:lnTo>
                  <a:pt x="198545" y="2648694"/>
                </a:lnTo>
                <a:lnTo>
                  <a:pt x="204469" y="2598420"/>
                </a:lnTo>
                <a:lnTo>
                  <a:pt x="203200" y="1653539"/>
                </a:lnTo>
                <a:lnTo>
                  <a:pt x="209124" y="1603265"/>
                </a:lnTo>
                <a:lnTo>
                  <a:pt x="225711" y="1555057"/>
                </a:lnTo>
                <a:lnTo>
                  <a:pt x="251186" y="1510981"/>
                </a:lnTo>
                <a:lnTo>
                  <a:pt x="283769" y="1473103"/>
                </a:lnTo>
                <a:lnTo>
                  <a:pt x="321683" y="1443490"/>
                </a:lnTo>
                <a:lnTo>
                  <a:pt x="363153" y="1424206"/>
                </a:lnTo>
                <a:lnTo>
                  <a:pt x="406399" y="1417320"/>
                </a:lnTo>
                <a:lnTo>
                  <a:pt x="363153" y="1410433"/>
                </a:lnTo>
                <a:lnTo>
                  <a:pt x="321683" y="1391149"/>
                </a:lnTo>
                <a:lnTo>
                  <a:pt x="283769" y="1361536"/>
                </a:lnTo>
                <a:lnTo>
                  <a:pt x="251186" y="1323658"/>
                </a:lnTo>
                <a:lnTo>
                  <a:pt x="225711" y="1279582"/>
                </a:lnTo>
                <a:lnTo>
                  <a:pt x="209124" y="1231374"/>
                </a:lnTo>
                <a:lnTo>
                  <a:pt x="203200" y="1181100"/>
                </a:lnTo>
                <a:lnTo>
                  <a:pt x="203200" y="236220"/>
                </a:lnTo>
                <a:lnTo>
                  <a:pt x="197275" y="185945"/>
                </a:lnTo>
                <a:lnTo>
                  <a:pt x="180688" y="137737"/>
                </a:lnTo>
                <a:lnTo>
                  <a:pt x="155213" y="93661"/>
                </a:lnTo>
                <a:lnTo>
                  <a:pt x="122630" y="55783"/>
                </a:lnTo>
                <a:lnTo>
                  <a:pt x="84716" y="26170"/>
                </a:lnTo>
                <a:lnTo>
                  <a:pt x="43246" y="6886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51790" y="3026409"/>
            <a:ext cx="1747520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algn="ctr">
              <a:lnSpc>
                <a:spcPts val="2315"/>
              </a:lnSpc>
              <a:spcBef>
                <a:spcPts val="100"/>
              </a:spcBef>
            </a:pPr>
            <a:r>
              <a:rPr sz="2000" b="1" spc="-50" dirty="0">
                <a:latin typeface="Liberation Sans"/>
                <a:cs typeface="Liberation Sans"/>
              </a:rPr>
              <a:t>Y</a:t>
            </a:r>
            <a:endParaRPr sz="2000">
              <a:latin typeface="Liberation Sans"/>
              <a:cs typeface="Liberation Sans"/>
            </a:endParaRPr>
          </a:p>
          <a:p>
            <a:pPr marL="12065" marR="5080" algn="ctr">
              <a:lnSpc>
                <a:spcPts val="2230"/>
              </a:lnSpc>
              <a:spcBef>
                <a:spcPts val="130"/>
              </a:spcBef>
            </a:pPr>
            <a:r>
              <a:rPr sz="2000" b="1" spc="-10" dirty="0">
                <a:latin typeface="Liberation Sans"/>
                <a:cs typeface="Liberation Sans"/>
              </a:rPr>
              <a:t>Training</a:t>
            </a:r>
            <a:r>
              <a:rPr sz="2000" b="1" spc="-105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latin typeface="Liberation Sans"/>
                <a:cs typeface="Liberation Sans"/>
              </a:rPr>
              <a:t>Label </a:t>
            </a:r>
            <a:r>
              <a:rPr sz="2000" b="1" dirty="0">
                <a:latin typeface="Liberation Sans"/>
                <a:cs typeface="Liberation Sans"/>
              </a:rPr>
              <a:t>For</a:t>
            </a:r>
            <a:r>
              <a:rPr sz="2000" b="1" spc="-3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Person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92400" y="1860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92400" y="2372359"/>
            <a:ext cx="34353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25" dirty="0">
                <a:latin typeface="Liberation Sans"/>
                <a:cs typeface="Liberation Sans"/>
              </a:rPr>
              <a:t>0.2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0.1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0.6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25" dirty="0">
                <a:latin typeface="Liberation Sans"/>
                <a:cs typeface="Liberation Sans"/>
              </a:rPr>
              <a:t>0.9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92400" y="3651250"/>
            <a:ext cx="153035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008370" y="1790700"/>
            <a:ext cx="405130" cy="2834640"/>
          </a:xfrm>
          <a:custGeom>
            <a:avLst/>
            <a:gdLst/>
            <a:ahLst/>
            <a:cxnLst/>
            <a:rect l="l" t="t" r="r" b="b"/>
            <a:pathLst>
              <a:path w="405129" h="2834640">
                <a:moveTo>
                  <a:pt x="405129" y="0"/>
                </a:moveTo>
                <a:lnTo>
                  <a:pt x="361883" y="6886"/>
                </a:lnTo>
                <a:lnTo>
                  <a:pt x="320413" y="26170"/>
                </a:lnTo>
                <a:lnTo>
                  <a:pt x="282499" y="55783"/>
                </a:lnTo>
                <a:lnTo>
                  <a:pt x="249916" y="93661"/>
                </a:lnTo>
                <a:lnTo>
                  <a:pt x="224441" y="137737"/>
                </a:lnTo>
                <a:lnTo>
                  <a:pt x="207854" y="185945"/>
                </a:lnTo>
                <a:lnTo>
                  <a:pt x="201929" y="236220"/>
                </a:lnTo>
                <a:lnTo>
                  <a:pt x="201929" y="1179829"/>
                </a:lnTo>
                <a:lnTo>
                  <a:pt x="196076" y="1230174"/>
                </a:lnTo>
                <a:lnTo>
                  <a:pt x="179669" y="1278564"/>
                </a:lnTo>
                <a:lnTo>
                  <a:pt x="154443" y="1322888"/>
                </a:lnTo>
                <a:lnTo>
                  <a:pt x="122131" y="1361036"/>
                </a:lnTo>
                <a:lnTo>
                  <a:pt x="84464" y="1390898"/>
                </a:lnTo>
                <a:lnTo>
                  <a:pt x="43176" y="1410362"/>
                </a:lnTo>
                <a:lnTo>
                  <a:pt x="0" y="1417320"/>
                </a:lnTo>
                <a:lnTo>
                  <a:pt x="43176" y="1424206"/>
                </a:lnTo>
                <a:lnTo>
                  <a:pt x="84464" y="1443490"/>
                </a:lnTo>
                <a:lnTo>
                  <a:pt x="122131" y="1473103"/>
                </a:lnTo>
                <a:lnTo>
                  <a:pt x="154443" y="1510981"/>
                </a:lnTo>
                <a:lnTo>
                  <a:pt x="179669" y="1555057"/>
                </a:lnTo>
                <a:lnTo>
                  <a:pt x="196076" y="1603265"/>
                </a:lnTo>
                <a:lnTo>
                  <a:pt x="201929" y="1653539"/>
                </a:lnTo>
                <a:lnTo>
                  <a:pt x="201929" y="2597150"/>
                </a:lnTo>
                <a:lnTo>
                  <a:pt x="207854" y="2647494"/>
                </a:lnTo>
                <a:lnTo>
                  <a:pt x="224441" y="2695884"/>
                </a:lnTo>
                <a:lnTo>
                  <a:pt x="249916" y="2740208"/>
                </a:lnTo>
                <a:lnTo>
                  <a:pt x="282499" y="2778356"/>
                </a:lnTo>
                <a:lnTo>
                  <a:pt x="320413" y="2808218"/>
                </a:lnTo>
                <a:lnTo>
                  <a:pt x="361883" y="2827682"/>
                </a:lnTo>
                <a:lnTo>
                  <a:pt x="405129" y="283464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17359" y="1790700"/>
            <a:ext cx="405130" cy="2834640"/>
          </a:xfrm>
          <a:custGeom>
            <a:avLst/>
            <a:gdLst/>
            <a:ahLst/>
            <a:cxnLst/>
            <a:rect l="l" t="t" r="r" b="b"/>
            <a:pathLst>
              <a:path w="405129" h="2834640">
                <a:moveTo>
                  <a:pt x="1270" y="2834640"/>
                </a:moveTo>
                <a:lnTo>
                  <a:pt x="44516" y="2827753"/>
                </a:lnTo>
                <a:lnTo>
                  <a:pt x="85986" y="2808469"/>
                </a:lnTo>
                <a:lnTo>
                  <a:pt x="123900" y="2778856"/>
                </a:lnTo>
                <a:lnTo>
                  <a:pt x="156483" y="2740978"/>
                </a:lnTo>
                <a:lnTo>
                  <a:pt x="181958" y="2696902"/>
                </a:lnTo>
                <a:lnTo>
                  <a:pt x="198545" y="2648694"/>
                </a:lnTo>
                <a:lnTo>
                  <a:pt x="204470" y="2598420"/>
                </a:lnTo>
                <a:lnTo>
                  <a:pt x="203200" y="1653539"/>
                </a:lnTo>
                <a:lnTo>
                  <a:pt x="209120" y="1603265"/>
                </a:lnTo>
                <a:lnTo>
                  <a:pt x="225682" y="1555057"/>
                </a:lnTo>
                <a:lnTo>
                  <a:pt x="251086" y="1510981"/>
                </a:lnTo>
                <a:lnTo>
                  <a:pt x="283532" y="1473103"/>
                </a:lnTo>
                <a:lnTo>
                  <a:pt x="321221" y="1443490"/>
                </a:lnTo>
                <a:lnTo>
                  <a:pt x="362353" y="1424206"/>
                </a:lnTo>
                <a:lnTo>
                  <a:pt x="405130" y="1417320"/>
                </a:lnTo>
                <a:lnTo>
                  <a:pt x="362353" y="1410433"/>
                </a:lnTo>
                <a:lnTo>
                  <a:pt x="321221" y="1391149"/>
                </a:lnTo>
                <a:lnTo>
                  <a:pt x="283532" y="1361536"/>
                </a:lnTo>
                <a:lnTo>
                  <a:pt x="251086" y="1323658"/>
                </a:lnTo>
                <a:lnTo>
                  <a:pt x="225682" y="1279582"/>
                </a:lnTo>
                <a:lnTo>
                  <a:pt x="209120" y="1231374"/>
                </a:lnTo>
                <a:lnTo>
                  <a:pt x="203200" y="1181100"/>
                </a:lnTo>
                <a:lnTo>
                  <a:pt x="203200" y="236220"/>
                </a:lnTo>
                <a:lnTo>
                  <a:pt x="197275" y="185945"/>
                </a:lnTo>
                <a:lnTo>
                  <a:pt x="180688" y="137737"/>
                </a:lnTo>
                <a:lnTo>
                  <a:pt x="155213" y="93661"/>
                </a:lnTo>
                <a:lnTo>
                  <a:pt x="122630" y="55783"/>
                </a:lnTo>
                <a:lnTo>
                  <a:pt x="84716" y="26170"/>
                </a:lnTo>
                <a:lnTo>
                  <a:pt x="43246" y="6886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921759" y="2700019"/>
            <a:ext cx="1983105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810260">
              <a:lnSpc>
                <a:spcPct val="138300"/>
              </a:lnSpc>
              <a:spcBef>
                <a:spcPts val="100"/>
              </a:spcBef>
            </a:pPr>
            <a:r>
              <a:rPr sz="3000" b="1" spc="-37" baseline="-26388" dirty="0">
                <a:latin typeface="Liberation Sans"/>
                <a:cs typeface="Liberation Sans"/>
              </a:rPr>
              <a:t>Y</a:t>
            </a:r>
            <a:r>
              <a:rPr sz="160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^ </a:t>
            </a:r>
            <a:r>
              <a:rPr sz="2000" b="1" dirty="0">
                <a:latin typeface="Liberation Sans"/>
                <a:cs typeface="Liberation Sans"/>
              </a:rPr>
              <a:t>Softmax</a:t>
            </a:r>
            <a:r>
              <a:rPr sz="2000" b="1" spc="-5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latin typeface="Liberation Sans"/>
                <a:cs typeface="Liberation Sans"/>
              </a:rPr>
              <a:t>Output</a:t>
            </a:r>
            <a:endParaRPr sz="2000">
              <a:latin typeface="Liberation Sans"/>
              <a:cs typeface="Liberation Sans"/>
            </a:endParaRPr>
          </a:p>
          <a:p>
            <a:pPr marL="356235">
              <a:lnSpc>
                <a:spcPts val="2230"/>
              </a:lnSpc>
            </a:pPr>
            <a:r>
              <a:rPr sz="2000" b="1" dirty="0">
                <a:latin typeface="Liberation Sans"/>
                <a:cs typeface="Liberation Sans"/>
              </a:rPr>
              <a:t>For</a:t>
            </a:r>
            <a:r>
              <a:rPr sz="2000" b="1" spc="-3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Person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488429" y="1769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88429" y="2280920"/>
            <a:ext cx="470534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20" dirty="0">
                <a:latin typeface="Liberation Sans"/>
                <a:cs typeface="Liberation Sans"/>
              </a:rPr>
              <a:t>0.25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0" dirty="0">
                <a:latin typeface="Liberation Sans"/>
                <a:cs typeface="Liberation Sans"/>
              </a:rPr>
              <a:t>0.14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0.5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25" dirty="0">
                <a:latin typeface="Liberation Sans"/>
                <a:cs typeface="Liberation Sans"/>
              </a:rPr>
              <a:t>0.8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88429" y="3559809"/>
            <a:ext cx="153035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65759" y="5441950"/>
            <a:ext cx="9382760" cy="572770"/>
          </a:xfrm>
          <a:custGeom>
            <a:avLst/>
            <a:gdLst/>
            <a:ahLst/>
            <a:cxnLst/>
            <a:rect l="l" t="t" r="r" b="b"/>
            <a:pathLst>
              <a:path w="9382760" h="572770">
                <a:moveTo>
                  <a:pt x="9382760" y="0"/>
                </a:moveTo>
                <a:lnTo>
                  <a:pt x="0" y="0"/>
                </a:lnTo>
                <a:lnTo>
                  <a:pt x="0" y="572769"/>
                </a:lnTo>
                <a:lnTo>
                  <a:pt x="4691380" y="572769"/>
                </a:lnTo>
                <a:lnTo>
                  <a:pt x="9382760" y="572769"/>
                </a:lnTo>
                <a:lnTo>
                  <a:pt x="938276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7830" y="5048794"/>
            <a:ext cx="9192895" cy="20624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85"/>
              </a:spcBef>
            </a:pPr>
            <a:r>
              <a:rPr sz="2000" b="1" dirty="0">
                <a:solidFill>
                  <a:srgbClr val="CC0000"/>
                </a:solidFill>
                <a:latin typeface="Liberation Sans"/>
                <a:cs typeface="Liberation Sans"/>
              </a:rPr>
              <a:t>Squared</a:t>
            </a:r>
            <a:r>
              <a:rPr sz="2000" b="1" spc="-55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CC0000"/>
                </a:solidFill>
                <a:latin typeface="Liberation Sans"/>
                <a:cs typeface="Liberation Sans"/>
              </a:rPr>
              <a:t>Error</a:t>
            </a:r>
            <a:r>
              <a:rPr sz="20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CC0000"/>
                </a:solidFill>
                <a:latin typeface="Liberation Sans"/>
                <a:cs typeface="Liberation Sans"/>
              </a:rPr>
              <a:t>Loss</a:t>
            </a:r>
            <a:r>
              <a:rPr sz="2000" b="1" spc="-55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Function</a:t>
            </a:r>
            <a:endParaRPr sz="2000">
              <a:latin typeface="Liberation Sans"/>
              <a:cs typeface="Liberation Sans"/>
            </a:endParaRPr>
          </a:p>
          <a:p>
            <a:pPr marL="38100">
              <a:lnSpc>
                <a:spcPts val="1240"/>
              </a:lnSpc>
              <a:spcBef>
                <a:spcPts val="400"/>
              </a:spcBef>
              <a:tabLst>
                <a:tab pos="2656205" algn="l"/>
                <a:tab pos="3004185" algn="l"/>
                <a:tab pos="4445635" algn="l"/>
                <a:tab pos="4793615" algn="l"/>
                <a:tab pos="6235065" algn="l"/>
                <a:tab pos="7532370" algn="l"/>
              </a:tabLst>
            </a:pPr>
            <a:r>
              <a:rPr sz="2800" b="1" spc="-10" dirty="0">
                <a:latin typeface="Liberation Sans"/>
                <a:cs typeface="Liberation Sans"/>
              </a:rPr>
              <a:t>Loss</a:t>
            </a:r>
            <a:r>
              <a:rPr sz="2800" b="1" spc="-125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=</a:t>
            </a:r>
            <a:r>
              <a:rPr sz="2400" spc="-20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(Y</a:t>
            </a:r>
            <a:r>
              <a:rPr sz="2100" baseline="-31746" dirty="0">
                <a:latin typeface="Liberation Sans"/>
                <a:cs typeface="Liberation Sans"/>
              </a:rPr>
              <a:t>1</a:t>
            </a:r>
            <a:r>
              <a:rPr sz="2100" spc="-7" baseline="-31746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–</a:t>
            </a:r>
            <a:r>
              <a:rPr sz="2400" spc="-60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Y</a:t>
            </a:r>
            <a:r>
              <a:rPr sz="2400" spc="250" dirty="0">
                <a:latin typeface="Liberation Sans"/>
                <a:cs typeface="Liberation Sans"/>
              </a:rPr>
              <a:t> </a:t>
            </a:r>
            <a:r>
              <a:rPr sz="2400" b="1" spc="-37" baseline="-31250" dirty="0">
                <a:solidFill>
                  <a:srgbClr val="CC0000"/>
                </a:solidFill>
                <a:latin typeface="Liberation Sans"/>
                <a:cs typeface="Liberation Sans"/>
              </a:rPr>
              <a:t>1</a:t>
            </a:r>
            <a:r>
              <a:rPr sz="2400" spc="-25" dirty="0">
                <a:latin typeface="Liberation Sans"/>
                <a:cs typeface="Liberation Sans"/>
              </a:rPr>
              <a:t>)</a:t>
            </a:r>
            <a:r>
              <a:rPr sz="2400" dirty="0">
                <a:latin typeface="Liberation Sans"/>
                <a:cs typeface="Liberation Sans"/>
              </a:rPr>
              <a:t>	</a:t>
            </a:r>
            <a:r>
              <a:rPr sz="2400" spc="-50" dirty="0">
                <a:latin typeface="Liberation Sans"/>
                <a:cs typeface="Liberation Sans"/>
              </a:rPr>
              <a:t>+</a:t>
            </a:r>
            <a:r>
              <a:rPr sz="2400" dirty="0">
                <a:latin typeface="Liberation Sans"/>
                <a:cs typeface="Liberation Sans"/>
              </a:rPr>
              <a:t>	(Y</a:t>
            </a:r>
            <a:r>
              <a:rPr sz="2100" baseline="-31746" dirty="0">
                <a:latin typeface="Liberation Sans"/>
                <a:cs typeface="Liberation Sans"/>
              </a:rPr>
              <a:t>1</a:t>
            </a:r>
            <a:r>
              <a:rPr sz="2100" spc="-15" baseline="-31746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–</a:t>
            </a:r>
            <a:r>
              <a:rPr sz="2400" spc="-50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Y</a:t>
            </a:r>
            <a:r>
              <a:rPr sz="2400" spc="260" dirty="0">
                <a:latin typeface="Liberation Sans"/>
                <a:cs typeface="Liberation Sans"/>
              </a:rPr>
              <a:t> </a:t>
            </a:r>
            <a:r>
              <a:rPr sz="2400" b="1" spc="-37" baseline="-31250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r>
              <a:rPr sz="2400" spc="-25" dirty="0">
                <a:latin typeface="Liberation Sans"/>
                <a:cs typeface="Liberation Sans"/>
              </a:rPr>
              <a:t>)</a:t>
            </a:r>
            <a:r>
              <a:rPr sz="2400" dirty="0">
                <a:latin typeface="Liberation Sans"/>
                <a:cs typeface="Liberation Sans"/>
              </a:rPr>
              <a:t>	</a:t>
            </a:r>
            <a:r>
              <a:rPr sz="2400" spc="-50" dirty="0">
                <a:latin typeface="Liberation Sans"/>
                <a:cs typeface="Liberation Sans"/>
              </a:rPr>
              <a:t>+</a:t>
            </a:r>
            <a:r>
              <a:rPr sz="2400" dirty="0">
                <a:latin typeface="Liberation Sans"/>
                <a:cs typeface="Liberation Sans"/>
              </a:rPr>
              <a:t>	(Y</a:t>
            </a:r>
            <a:r>
              <a:rPr sz="2100" baseline="-31746" dirty="0">
                <a:latin typeface="Liberation Sans"/>
                <a:cs typeface="Liberation Sans"/>
              </a:rPr>
              <a:t>1</a:t>
            </a:r>
            <a:r>
              <a:rPr sz="2100" spc="-15" baseline="-31746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–</a:t>
            </a:r>
            <a:r>
              <a:rPr sz="2400" spc="-50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Y</a:t>
            </a:r>
            <a:r>
              <a:rPr sz="2400" spc="260" dirty="0">
                <a:latin typeface="Liberation Sans"/>
                <a:cs typeface="Liberation Sans"/>
              </a:rPr>
              <a:t> </a:t>
            </a:r>
            <a:r>
              <a:rPr sz="2400" b="1" spc="-37" baseline="-31250" dirty="0">
                <a:solidFill>
                  <a:srgbClr val="CC0000"/>
                </a:solidFill>
                <a:latin typeface="Liberation Sans"/>
                <a:cs typeface="Liberation Sans"/>
              </a:rPr>
              <a:t>3</a:t>
            </a:r>
            <a:r>
              <a:rPr sz="2400" spc="-25" dirty="0">
                <a:latin typeface="Liberation Sans"/>
                <a:cs typeface="Liberation Sans"/>
              </a:rPr>
              <a:t>)</a:t>
            </a:r>
            <a:r>
              <a:rPr sz="2400" dirty="0">
                <a:latin typeface="Liberation Sans"/>
                <a:cs typeface="Liberation Sans"/>
              </a:rPr>
              <a:t>	+</a:t>
            </a:r>
            <a:r>
              <a:rPr sz="2400" spc="-15" dirty="0">
                <a:latin typeface="Liberation Sans"/>
                <a:cs typeface="Liberation Sans"/>
              </a:rPr>
              <a:t> </a:t>
            </a:r>
            <a:r>
              <a:rPr sz="2400" spc="-10" dirty="0">
                <a:latin typeface="Liberation Sans"/>
                <a:cs typeface="Liberation Sans"/>
              </a:rPr>
              <a:t>……...</a:t>
            </a:r>
            <a:r>
              <a:rPr sz="2400" dirty="0">
                <a:latin typeface="Liberation Sans"/>
                <a:cs typeface="Liberation Sans"/>
              </a:rPr>
              <a:t>	+</a:t>
            </a:r>
            <a:r>
              <a:rPr sz="2400" spc="-10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(Y</a:t>
            </a:r>
            <a:r>
              <a:rPr sz="2100" baseline="-31746" dirty="0">
                <a:latin typeface="Liberation Sans"/>
                <a:cs typeface="Liberation Sans"/>
              </a:rPr>
              <a:t>1</a:t>
            </a:r>
            <a:r>
              <a:rPr sz="2100" spc="7" baseline="-31746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–</a:t>
            </a:r>
            <a:r>
              <a:rPr sz="2400" spc="-60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Y</a:t>
            </a:r>
            <a:r>
              <a:rPr sz="2400" spc="280" dirty="0">
                <a:latin typeface="Liberation Sans"/>
                <a:cs typeface="Liberation Sans"/>
              </a:rPr>
              <a:t> </a:t>
            </a:r>
            <a:r>
              <a:rPr sz="2400" b="1" spc="-37" baseline="-31250" dirty="0">
                <a:solidFill>
                  <a:srgbClr val="CC0000"/>
                </a:solidFill>
                <a:latin typeface="Liberation Sans"/>
                <a:cs typeface="Liberation Sans"/>
              </a:rPr>
              <a:t>8</a:t>
            </a:r>
            <a:r>
              <a:rPr sz="2400" spc="-25" dirty="0">
                <a:latin typeface="Liberation Sans"/>
                <a:cs typeface="Liberation Sans"/>
              </a:rPr>
              <a:t>)</a:t>
            </a:r>
            <a:endParaRPr sz="2400">
              <a:latin typeface="Liberation Sans"/>
              <a:cs typeface="Liberation Sans"/>
            </a:endParaRPr>
          </a:p>
          <a:p>
            <a:pPr marL="2119630">
              <a:lnSpc>
                <a:spcPts val="950"/>
              </a:lnSpc>
              <a:tabLst>
                <a:tab pos="2455545" algn="l"/>
                <a:tab pos="3908425" algn="l"/>
                <a:tab pos="4246245" algn="l"/>
                <a:tab pos="5697855" algn="l"/>
                <a:tab pos="6035675" algn="l"/>
                <a:tab pos="8702675" algn="l"/>
                <a:tab pos="9039225" algn="l"/>
              </a:tabLst>
            </a:pP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^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^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^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^</a:t>
            </a:r>
            <a:r>
              <a:rPr sz="1600" b="1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1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endParaRPr sz="1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600">
              <a:latin typeface="Liberation Sans"/>
              <a:cs typeface="Liberation Sans"/>
            </a:endParaRPr>
          </a:p>
          <a:p>
            <a:pPr marL="368300">
              <a:lnSpc>
                <a:spcPts val="2085"/>
              </a:lnSpc>
            </a:pPr>
            <a:r>
              <a:rPr sz="1800" b="1" dirty="0">
                <a:latin typeface="Liberation Sans"/>
                <a:cs typeface="Liberation Sans"/>
              </a:rPr>
              <a:t>Other</a:t>
            </a:r>
            <a:r>
              <a:rPr sz="1800" b="1" spc="-3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Loss</a:t>
            </a:r>
            <a:r>
              <a:rPr sz="1800" b="1" spc="-2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Functions</a:t>
            </a:r>
            <a:r>
              <a:rPr sz="1800" b="1" spc="-3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that</a:t>
            </a:r>
            <a:r>
              <a:rPr sz="1800" b="1" spc="-2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May</a:t>
            </a:r>
            <a:r>
              <a:rPr sz="1800" b="1" spc="-2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be</a:t>
            </a:r>
            <a:r>
              <a:rPr sz="1800" b="1" spc="-35" dirty="0">
                <a:latin typeface="Liberation Sans"/>
                <a:cs typeface="Liberation Sans"/>
              </a:rPr>
              <a:t> </a:t>
            </a:r>
            <a:r>
              <a:rPr sz="1800" b="1" spc="-10" dirty="0">
                <a:latin typeface="Liberation Sans"/>
                <a:cs typeface="Liberation Sans"/>
              </a:rPr>
              <a:t>used:</a:t>
            </a:r>
            <a:endParaRPr sz="1800">
              <a:latin typeface="Liberation Sans"/>
              <a:cs typeface="Liberation Sans"/>
            </a:endParaRPr>
          </a:p>
          <a:p>
            <a:pPr marL="368300">
              <a:lnSpc>
                <a:spcPts val="2085"/>
              </a:lnSpc>
              <a:tabLst>
                <a:tab pos="3073400" algn="l"/>
                <a:tab pos="4406900" algn="l"/>
              </a:tabLst>
            </a:pPr>
            <a:r>
              <a:rPr sz="1800" b="1" dirty="0">
                <a:latin typeface="Liberation Sans"/>
                <a:cs typeface="Liberation Sans"/>
              </a:rPr>
              <a:t>Log</a:t>
            </a:r>
            <a:r>
              <a:rPr sz="1800" b="1" spc="-3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Error</a:t>
            </a:r>
            <a:r>
              <a:rPr sz="1800" b="1" spc="-40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Loss</a:t>
            </a:r>
            <a:r>
              <a:rPr sz="1800" b="1" spc="-3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Function</a:t>
            </a:r>
            <a:r>
              <a:rPr sz="1800" dirty="0">
                <a:latin typeface="Liberation Sans"/>
                <a:cs typeface="Liberation Sans"/>
              </a:rPr>
              <a:t>	(for</a:t>
            </a:r>
            <a:r>
              <a:rPr sz="1800" spc="-1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softmax</a:t>
            </a:r>
            <a:r>
              <a:rPr sz="1800" dirty="0">
                <a:latin typeface="Liberation Sans"/>
                <a:cs typeface="Liberation Sans"/>
              </a:rPr>
              <a:t>	Output</a:t>
            </a:r>
            <a:r>
              <a:rPr sz="1800" spc="-5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C</a:t>
            </a:r>
            <a:r>
              <a:rPr sz="1575" baseline="-31746" dirty="0">
                <a:latin typeface="Liberation Sans"/>
                <a:cs typeface="Liberation Sans"/>
              </a:rPr>
              <a:t>1</a:t>
            </a:r>
            <a:r>
              <a:rPr sz="1575" spc="284" baseline="-31746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,</a:t>
            </a:r>
            <a:r>
              <a:rPr sz="1800" spc="-5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C</a:t>
            </a:r>
            <a:r>
              <a:rPr sz="1575" baseline="-31746" dirty="0">
                <a:latin typeface="Liberation Sans"/>
                <a:cs typeface="Liberation Sans"/>
              </a:rPr>
              <a:t>2</a:t>
            </a:r>
            <a:r>
              <a:rPr sz="1800" dirty="0">
                <a:latin typeface="Liberation Sans"/>
                <a:cs typeface="Liberation Sans"/>
              </a:rPr>
              <a:t>,</a:t>
            </a:r>
            <a:r>
              <a:rPr sz="1800" spc="-5" dirty="0">
                <a:latin typeface="Liberation Sans"/>
                <a:cs typeface="Liberation Sans"/>
              </a:rPr>
              <a:t> </a:t>
            </a:r>
            <a:r>
              <a:rPr sz="1800" spc="-25" dirty="0">
                <a:latin typeface="Liberation Sans"/>
                <a:cs typeface="Liberation Sans"/>
              </a:rPr>
              <a:t>C</a:t>
            </a:r>
            <a:r>
              <a:rPr sz="1575" spc="-37" baseline="-31746" dirty="0">
                <a:latin typeface="Liberation Sans"/>
                <a:cs typeface="Liberation Sans"/>
              </a:rPr>
              <a:t>3</a:t>
            </a:r>
            <a:r>
              <a:rPr sz="1800" spc="-25" dirty="0">
                <a:latin typeface="Liberation Sans"/>
                <a:cs typeface="Liberation Sans"/>
              </a:rPr>
              <a:t>)</a:t>
            </a:r>
            <a:endParaRPr sz="1800">
              <a:latin typeface="Liberation Sans"/>
              <a:cs typeface="Liberation Sans"/>
            </a:endParaRPr>
          </a:p>
          <a:p>
            <a:pPr marL="368300">
              <a:lnSpc>
                <a:spcPct val="100000"/>
              </a:lnSpc>
              <a:spcBef>
                <a:spcPts val="650"/>
              </a:spcBef>
              <a:tabLst>
                <a:tab pos="3278504" algn="l"/>
              </a:tabLst>
            </a:pPr>
            <a:r>
              <a:rPr sz="1800" b="1" dirty="0">
                <a:latin typeface="Liberation Sans"/>
                <a:cs typeface="Liberation Sans"/>
              </a:rPr>
              <a:t>Logistic</a:t>
            </a:r>
            <a:r>
              <a:rPr sz="1800" b="1" spc="-70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Regression</a:t>
            </a:r>
            <a:r>
              <a:rPr sz="1800" b="1" spc="-55" dirty="0">
                <a:latin typeface="Liberation Sans"/>
                <a:cs typeface="Liberation Sans"/>
              </a:rPr>
              <a:t> </a:t>
            </a:r>
            <a:r>
              <a:rPr sz="1800" b="1" spc="-20" dirty="0">
                <a:latin typeface="Liberation Sans"/>
                <a:cs typeface="Liberation Sans"/>
              </a:rPr>
              <a:t>Loss</a:t>
            </a:r>
            <a:r>
              <a:rPr sz="1800" b="1" dirty="0">
                <a:latin typeface="Liberation Sans"/>
                <a:cs typeface="Liberation Sans"/>
              </a:rPr>
              <a:t>	</a:t>
            </a:r>
            <a:r>
              <a:rPr sz="1800" dirty="0">
                <a:latin typeface="Liberation Sans"/>
                <a:cs typeface="Liberation Sans"/>
              </a:rPr>
              <a:t>(for</a:t>
            </a:r>
            <a:r>
              <a:rPr sz="1800" spc="-15" dirty="0">
                <a:latin typeface="Liberation Sans"/>
                <a:cs typeface="Liberation Sans"/>
              </a:rPr>
              <a:t> </a:t>
            </a:r>
            <a:r>
              <a:rPr sz="1800" spc="-25" dirty="0">
                <a:latin typeface="Liberation Sans"/>
                <a:cs typeface="Liberation Sans"/>
              </a:rPr>
              <a:t>P</a:t>
            </a:r>
            <a:r>
              <a:rPr sz="1875" spc="-37" baseline="-31111" dirty="0">
                <a:latin typeface="Liberation Sans"/>
                <a:cs typeface="Liberation Sans"/>
              </a:rPr>
              <a:t>c</a:t>
            </a:r>
            <a:r>
              <a:rPr sz="1800" spc="-25" dirty="0">
                <a:latin typeface="Liberation Sans"/>
                <a:cs typeface="Liberation Sans"/>
              </a:rPr>
              <a:t>)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349500" y="544829"/>
            <a:ext cx="5393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Landmark</a:t>
            </a:r>
            <a:r>
              <a:rPr spc="-254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49" name="object 49"/>
          <p:cNvSpPr/>
          <p:nvPr/>
        </p:nvSpPr>
        <p:spPr>
          <a:xfrm>
            <a:off x="6049009" y="1790700"/>
            <a:ext cx="449580" cy="3147060"/>
          </a:xfrm>
          <a:custGeom>
            <a:avLst/>
            <a:gdLst/>
            <a:ahLst/>
            <a:cxnLst/>
            <a:rect l="l" t="t" r="r" b="b"/>
            <a:pathLst>
              <a:path w="449579" h="3147060">
                <a:moveTo>
                  <a:pt x="449579" y="0"/>
                </a:moveTo>
                <a:lnTo>
                  <a:pt x="407833" y="5876"/>
                </a:lnTo>
                <a:lnTo>
                  <a:pt x="367307" y="22482"/>
                </a:lnTo>
                <a:lnTo>
                  <a:pt x="329341" y="48287"/>
                </a:lnTo>
                <a:lnTo>
                  <a:pt x="295275" y="81756"/>
                </a:lnTo>
                <a:lnTo>
                  <a:pt x="266446" y="121356"/>
                </a:lnTo>
                <a:lnTo>
                  <a:pt x="244197" y="165556"/>
                </a:lnTo>
                <a:lnTo>
                  <a:pt x="229865" y="212821"/>
                </a:lnTo>
                <a:lnTo>
                  <a:pt x="224789" y="261620"/>
                </a:lnTo>
                <a:lnTo>
                  <a:pt x="224789" y="1310639"/>
                </a:lnTo>
                <a:lnTo>
                  <a:pt x="219767" y="1359492"/>
                </a:lnTo>
                <a:lnTo>
                  <a:pt x="205561" y="1406902"/>
                </a:lnTo>
                <a:lnTo>
                  <a:pt x="183467" y="1451304"/>
                </a:lnTo>
                <a:lnTo>
                  <a:pt x="154781" y="1491138"/>
                </a:lnTo>
                <a:lnTo>
                  <a:pt x="120796" y="1524840"/>
                </a:lnTo>
                <a:lnTo>
                  <a:pt x="82807" y="1550848"/>
                </a:lnTo>
                <a:lnTo>
                  <a:pt x="42110" y="1567599"/>
                </a:lnTo>
                <a:lnTo>
                  <a:pt x="0" y="1573529"/>
                </a:lnTo>
                <a:lnTo>
                  <a:pt x="42110" y="1579406"/>
                </a:lnTo>
                <a:lnTo>
                  <a:pt x="82807" y="1596012"/>
                </a:lnTo>
                <a:lnTo>
                  <a:pt x="120796" y="1621817"/>
                </a:lnTo>
                <a:lnTo>
                  <a:pt x="154781" y="1655286"/>
                </a:lnTo>
                <a:lnTo>
                  <a:pt x="183467" y="1694886"/>
                </a:lnTo>
                <a:lnTo>
                  <a:pt x="205561" y="1739086"/>
                </a:lnTo>
                <a:lnTo>
                  <a:pt x="219767" y="1786351"/>
                </a:lnTo>
                <a:lnTo>
                  <a:pt x="224789" y="1835150"/>
                </a:lnTo>
                <a:lnTo>
                  <a:pt x="224789" y="2884170"/>
                </a:lnTo>
                <a:lnTo>
                  <a:pt x="229865" y="2933022"/>
                </a:lnTo>
                <a:lnTo>
                  <a:pt x="244197" y="2980432"/>
                </a:lnTo>
                <a:lnTo>
                  <a:pt x="266446" y="3024834"/>
                </a:lnTo>
                <a:lnTo>
                  <a:pt x="295275" y="3064668"/>
                </a:lnTo>
                <a:lnTo>
                  <a:pt x="329341" y="3098370"/>
                </a:lnTo>
                <a:lnTo>
                  <a:pt x="367307" y="3124378"/>
                </a:lnTo>
                <a:lnTo>
                  <a:pt x="407833" y="3141129"/>
                </a:lnTo>
                <a:lnTo>
                  <a:pt x="449579" y="314706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40219" y="1790700"/>
            <a:ext cx="449580" cy="3147060"/>
          </a:xfrm>
          <a:custGeom>
            <a:avLst/>
            <a:gdLst/>
            <a:ahLst/>
            <a:cxnLst/>
            <a:rect l="l" t="t" r="r" b="b"/>
            <a:pathLst>
              <a:path w="449579" h="3147060">
                <a:moveTo>
                  <a:pt x="1270" y="3147060"/>
                </a:moveTo>
                <a:lnTo>
                  <a:pt x="43016" y="3141183"/>
                </a:lnTo>
                <a:lnTo>
                  <a:pt x="83542" y="3124577"/>
                </a:lnTo>
                <a:lnTo>
                  <a:pt x="121508" y="3098772"/>
                </a:lnTo>
                <a:lnTo>
                  <a:pt x="155575" y="3065303"/>
                </a:lnTo>
                <a:lnTo>
                  <a:pt x="184403" y="3025703"/>
                </a:lnTo>
                <a:lnTo>
                  <a:pt x="206652" y="2981503"/>
                </a:lnTo>
                <a:lnTo>
                  <a:pt x="220984" y="2934238"/>
                </a:lnTo>
                <a:lnTo>
                  <a:pt x="226059" y="2885440"/>
                </a:lnTo>
                <a:lnTo>
                  <a:pt x="224789" y="1836420"/>
                </a:lnTo>
                <a:lnTo>
                  <a:pt x="229865" y="1787202"/>
                </a:lnTo>
                <a:lnTo>
                  <a:pt x="244197" y="1739622"/>
                </a:lnTo>
                <a:lnTo>
                  <a:pt x="266446" y="1695196"/>
                </a:lnTo>
                <a:lnTo>
                  <a:pt x="295274" y="1655444"/>
                </a:lnTo>
                <a:lnTo>
                  <a:pt x="329341" y="1621884"/>
                </a:lnTo>
                <a:lnTo>
                  <a:pt x="367307" y="1596032"/>
                </a:lnTo>
                <a:lnTo>
                  <a:pt x="407833" y="1579408"/>
                </a:lnTo>
                <a:lnTo>
                  <a:pt x="449579" y="1573529"/>
                </a:lnTo>
                <a:lnTo>
                  <a:pt x="407833" y="1567653"/>
                </a:lnTo>
                <a:lnTo>
                  <a:pt x="367307" y="1551047"/>
                </a:lnTo>
                <a:lnTo>
                  <a:pt x="329341" y="1525242"/>
                </a:lnTo>
                <a:lnTo>
                  <a:pt x="295275" y="1491773"/>
                </a:lnTo>
                <a:lnTo>
                  <a:pt x="266446" y="1452173"/>
                </a:lnTo>
                <a:lnTo>
                  <a:pt x="244197" y="1407973"/>
                </a:lnTo>
                <a:lnTo>
                  <a:pt x="229865" y="1360708"/>
                </a:lnTo>
                <a:lnTo>
                  <a:pt x="224789" y="1311910"/>
                </a:lnTo>
                <a:lnTo>
                  <a:pt x="224789" y="262889"/>
                </a:lnTo>
                <a:lnTo>
                  <a:pt x="219714" y="213672"/>
                </a:lnTo>
                <a:lnTo>
                  <a:pt x="205382" y="166092"/>
                </a:lnTo>
                <a:lnTo>
                  <a:pt x="183133" y="121666"/>
                </a:lnTo>
                <a:lnTo>
                  <a:pt x="154304" y="81914"/>
                </a:lnTo>
                <a:lnTo>
                  <a:pt x="120238" y="48354"/>
                </a:lnTo>
                <a:lnTo>
                  <a:pt x="82272" y="22502"/>
                </a:lnTo>
                <a:lnTo>
                  <a:pt x="41746" y="5878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947159" y="2843529"/>
            <a:ext cx="1736089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00685" marR="5080" indent="-388620">
              <a:lnSpc>
                <a:spcPts val="2230"/>
              </a:lnSpc>
              <a:spcBef>
                <a:spcPts val="315"/>
              </a:spcBef>
            </a:pPr>
            <a:r>
              <a:rPr sz="2000" b="1" dirty="0">
                <a:latin typeface="Liberation Sans"/>
                <a:cs typeface="Liberation Sans"/>
              </a:rPr>
              <a:t>32</a:t>
            </a:r>
            <a:r>
              <a:rPr sz="2000" b="1" spc="-3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latin typeface="Liberation Sans"/>
                <a:cs typeface="Liberation Sans"/>
              </a:rPr>
              <a:t>Landmarks </a:t>
            </a:r>
            <a:r>
              <a:rPr sz="2000" b="1" dirty="0">
                <a:latin typeface="Liberation Sans"/>
                <a:cs typeface="Liberation Sans"/>
              </a:rPr>
              <a:t>Of</a:t>
            </a:r>
            <a:r>
              <a:rPr sz="2000" b="1" spc="-10" dirty="0">
                <a:latin typeface="Liberation Sans"/>
                <a:cs typeface="Liberation Sans"/>
              </a:rPr>
              <a:t> </a:t>
            </a:r>
            <a:r>
              <a:rPr sz="2000" b="1" spc="-20" dirty="0">
                <a:latin typeface="Liberation Sans"/>
                <a:cs typeface="Liberation Sans"/>
              </a:rPr>
              <a:t>Face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35419" y="2901950"/>
            <a:ext cx="1962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10019" y="1811020"/>
            <a:ext cx="427355" cy="152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13300"/>
              </a:lnSpc>
              <a:spcBef>
                <a:spcPts val="95"/>
              </a:spcBef>
            </a:pPr>
            <a:r>
              <a:rPr sz="3300" b="1" spc="-37" baseline="17676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5" dirty="0">
                <a:solidFill>
                  <a:srgbClr val="0000CC"/>
                </a:solidFill>
                <a:latin typeface="Liberation Sans"/>
                <a:cs typeface="Liberation Sans"/>
              </a:rPr>
              <a:t>1</a:t>
            </a:r>
            <a:r>
              <a:rPr sz="125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x </a:t>
            </a:r>
            <a:r>
              <a:rPr sz="3300" b="1" spc="-37" baseline="18939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5" dirty="0">
                <a:solidFill>
                  <a:srgbClr val="0000CC"/>
                </a:solidFill>
                <a:latin typeface="Liberation Sans"/>
                <a:cs typeface="Liberation Sans"/>
              </a:rPr>
              <a:t>1</a:t>
            </a:r>
            <a:r>
              <a:rPr sz="125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y </a:t>
            </a:r>
            <a:r>
              <a:rPr sz="3300" b="1" spc="-37" baseline="18939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5" dirty="0">
                <a:solidFill>
                  <a:srgbClr val="0000CC"/>
                </a:solidFill>
                <a:latin typeface="Liberation Sans"/>
                <a:cs typeface="Liberation Sans"/>
              </a:rPr>
              <a:t>2</a:t>
            </a:r>
            <a:r>
              <a:rPr sz="125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x</a:t>
            </a:r>
            <a:endParaRPr sz="1250">
              <a:latin typeface="Liberation Sans"/>
              <a:cs typeface="Liberation Sans"/>
            </a:endParaRPr>
          </a:p>
          <a:p>
            <a:pPr marL="207645">
              <a:lnSpc>
                <a:spcPct val="100000"/>
              </a:lnSpc>
              <a:spcBef>
                <a:spcPts val="1290"/>
              </a:spcBef>
            </a:pPr>
            <a:r>
              <a:rPr sz="1250" b="1" spc="-25" dirty="0">
                <a:solidFill>
                  <a:srgbClr val="0000CC"/>
                </a:solidFill>
                <a:latin typeface="Liberation Sans"/>
                <a:cs typeface="Liberation Sans"/>
              </a:rPr>
              <a:t>2</a:t>
            </a:r>
            <a:r>
              <a:rPr sz="125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y</a:t>
            </a:r>
            <a:endParaRPr sz="1250">
              <a:latin typeface="Liberation Sans"/>
              <a:cs typeface="Liberatio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52870" y="3489960"/>
            <a:ext cx="542925" cy="1380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.</a:t>
            </a:r>
            <a:endParaRPr sz="12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65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.</a:t>
            </a:r>
            <a:endParaRPr sz="6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65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.</a:t>
            </a:r>
            <a:endParaRPr sz="650">
              <a:latin typeface="Liberation Sans"/>
              <a:cs typeface="Liberation Sans"/>
            </a:endParaRPr>
          </a:p>
          <a:p>
            <a:pPr marL="50800" marR="43180" algn="ctr">
              <a:lnSpc>
                <a:spcPct val="112900"/>
              </a:lnSpc>
              <a:spcBef>
                <a:spcPts val="180"/>
              </a:spcBef>
            </a:pPr>
            <a:r>
              <a:rPr sz="3300" b="1" spc="-30" baseline="18939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0" dirty="0">
                <a:solidFill>
                  <a:srgbClr val="0000CC"/>
                </a:solidFill>
                <a:latin typeface="Liberation Sans"/>
                <a:cs typeface="Liberation Sans"/>
              </a:rPr>
              <a:t>32</a:t>
            </a:r>
            <a:r>
              <a:rPr sz="1250" b="1" spc="-20" dirty="0">
                <a:solidFill>
                  <a:srgbClr val="CC0000"/>
                </a:solidFill>
                <a:latin typeface="Liberation Sans"/>
                <a:cs typeface="Liberation Sans"/>
              </a:rPr>
              <a:t>x </a:t>
            </a:r>
            <a:r>
              <a:rPr sz="3300" b="1" spc="-30" baseline="17676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0" dirty="0">
                <a:solidFill>
                  <a:srgbClr val="0000CC"/>
                </a:solidFill>
                <a:latin typeface="Liberation Sans"/>
                <a:cs typeface="Liberation Sans"/>
              </a:rPr>
              <a:t>32</a:t>
            </a:r>
            <a:r>
              <a:rPr sz="1250" b="1" spc="-20" dirty="0">
                <a:solidFill>
                  <a:srgbClr val="CC0000"/>
                </a:solidFill>
                <a:latin typeface="Liberation Sans"/>
                <a:cs typeface="Liberation Sans"/>
              </a:rPr>
              <a:t>y</a:t>
            </a:r>
            <a:endParaRPr sz="1250">
              <a:latin typeface="Liberation Sans"/>
              <a:cs typeface="Liberation Sans"/>
            </a:endParaRPr>
          </a:p>
        </p:txBody>
      </p:sp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9809" y="4743450"/>
            <a:ext cx="91440" cy="9143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8350" y="4815840"/>
            <a:ext cx="91440" cy="9144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7759" y="5102859"/>
            <a:ext cx="91440" cy="9143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7419" y="5139690"/>
            <a:ext cx="91439" cy="9144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1519" y="5139690"/>
            <a:ext cx="91439" cy="9144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2540" y="5318759"/>
            <a:ext cx="91439" cy="91439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9000490" y="4743450"/>
            <a:ext cx="91440" cy="91440"/>
            <a:chOff x="9000490" y="4743450"/>
            <a:chExt cx="91440" cy="91440"/>
          </a:xfrm>
        </p:grpSpPr>
        <p:sp>
          <p:nvSpPr>
            <p:cNvPr id="62" name="object 62"/>
            <p:cNvSpPr/>
            <p:nvPr/>
          </p:nvSpPr>
          <p:spPr>
            <a:xfrm>
              <a:off x="9000490" y="47434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3339" y="0"/>
                  </a:moveTo>
                  <a:lnTo>
                    <a:pt x="36829" y="0"/>
                  </a:lnTo>
                  <a:lnTo>
                    <a:pt x="29209" y="1269"/>
                  </a:lnTo>
                  <a:lnTo>
                    <a:pt x="22859" y="6350"/>
                  </a:lnTo>
                  <a:lnTo>
                    <a:pt x="15239" y="10160"/>
                  </a:lnTo>
                  <a:lnTo>
                    <a:pt x="10159" y="15239"/>
                  </a:lnTo>
                  <a:lnTo>
                    <a:pt x="5079" y="22860"/>
                  </a:lnTo>
                  <a:lnTo>
                    <a:pt x="1269" y="30480"/>
                  </a:lnTo>
                  <a:lnTo>
                    <a:pt x="0" y="36830"/>
                  </a:lnTo>
                  <a:lnTo>
                    <a:pt x="0" y="53339"/>
                  </a:lnTo>
                  <a:lnTo>
                    <a:pt x="22859" y="85089"/>
                  </a:lnTo>
                  <a:lnTo>
                    <a:pt x="29209" y="90169"/>
                  </a:lnTo>
                  <a:lnTo>
                    <a:pt x="36829" y="91439"/>
                  </a:lnTo>
                  <a:lnTo>
                    <a:pt x="45719" y="91439"/>
                  </a:lnTo>
                  <a:lnTo>
                    <a:pt x="53339" y="91439"/>
                  </a:lnTo>
                  <a:lnTo>
                    <a:pt x="60959" y="90169"/>
                  </a:lnTo>
                  <a:lnTo>
                    <a:pt x="68579" y="85089"/>
                  </a:lnTo>
                  <a:lnTo>
                    <a:pt x="74929" y="81280"/>
                  </a:lnTo>
                  <a:lnTo>
                    <a:pt x="80009" y="76200"/>
                  </a:lnTo>
                  <a:lnTo>
                    <a:pt x="85089" y="68580"/>
                  </a:lnTo>
                  <a:lnTo>
                    <a:pt x="88900" y="60960"/>
                  </a:lnTo>
                  <a:lnTo>
                    <a:pt x="91439" y="53339"/>
                  </a:lnTo>
                  <a:lnTo>
                    <a:pt x="91439" y="36830"/>
                  </a:lnTo>
                  <a:lnTo>
                    <a:pt x="68579" y="6350"/>
                  </a:lnTo>
                  <a:lnTo>
                    <a:pt x="60959" y="126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000490" y="47434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19" y="91439"/>
                  </a:moveTo>
                  <a:lnTo>
                    <a:pt x="36829" y="91439"/>
                  </a:lnTo>
                  <a:lnTo>
                    <a:pt x="29209" y="90169"/>
                  </a:lnTo>
                  <a:lnTo>
                    <a:pt x="22859" y="85089"/>
                  </a:lnTo>
                  <a:lnTo>
                    <a:pt x="15239" y="81280"/>
                  </a:lnTo>
                  <a:lnTo>
                    <a:pt x="10159" y="76200"/>
                  </a:lnTo>
                  <a:lnTo>
                    <a:pt x="5079" y="68580"/>
                  </a:lnTo>
                  <a:lnTo>
                    <a:pt x="1269" y="60960"/>
                  </a:lnTo>
                  <a:lnTo>
                    <a:pt x="0" y="53339"/>
                  </a:lnTo>
                  <a:lnTo>
                    <a:pt x="0" y="45719"/>
                  </a:lnTo>
                  <a:lnTo>
                    <a:pt x="0" y="36830"/>
                  </a:lnTo>
                  <a:lnTo>
                    <a:pt x="22859" y="6350"/>
                  </a:lnTo>
                  <a:lnTo>
                    <a:pt x="29209" y="1269"/>
                  </a:lnTo>
                  <a:lnTo>
                    <a:pt x="36829" y="0"/>
                  </a:lnTo>
                  <a:lnTo>
                    <a:pt x="45719" y="0"/>
                  </a:lnTo>
                  <a:lnTo>
                    <a:pt x="53339" y="0"/>
                  </a:lnTo>
                  <a:lnTo>
                    <a:pt x="60959" y="1269"/>
                  </a:lnTo>
                  <a:lnTo>
                    <a:pt x="68579" y="6350"/>
                  </a:lnTo>
                  <a:lnTo>
                    <a:pt x="74929" y="10160"/>
                  </a:lnTo>
                  <a:lnTo>
                    <a:pt x="80009" y="15239"/>
                  </a:lnTo>
                  <a:lnTo>
                    <a:pt x="85089" y="22860"/>
                  </a:lnTo>
                  <a:lnTo>
                    <a:pt x="88900" y="30480"/>
                  </a:lnTo>
                  <a:lnTo>
                    <a:pt x="91439" y="36830"/>
                  </a:lnTo>
                  <a:lnTo>
                    <a:pt x="91439" y="45719"/>
                  </a:lnTo>
                  <a:lnTo>
                    <a:pt x="91439" y="53339"/>
                  </a:lnTo>
                  <a:lnTo>
                    <a:pt x="68579" y="85089"/>
                  </a:lnTo>
                  <a:lnTo>
                    <a:pt x="60959" y="90169"/>
                  </a:lnTo>
                  <a:lnTo>
                    <a:pt x="53339" y="91439"/>
                  </a:lnTo>
                  <a:lnTo>
                    <a:pt x="45719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00490" y="47434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3339" y="0"/>
                  </a:moveTo>
                  <a:lnTo>
                    <a:pt x="36829" y="0"/>
                  </a:lnTo>
                  <a:lnTo>
                    <a:pt x="29209" y="1269"/>
                  </a:lnTo>
                  <a:lnTo>
                    <a:pt x="22859" y="6350"/>
                  </a:lnTo>
                  <a:lnTo>
                    <a:pt x="15239" y="10160"/>
                  </a:lnTo>
                  <a:lnTo>
                    <a:pt x="10159" y="15239"/>
                  </a:lnTo>
                  <a:lnTo>
                    <a:pt x="5079" y="22860"/>
                  </a:lnTo>
                  <a:lnTo>
                    <a:pt x="1269" y="30480"/>
                  </a:lnTo>
                  <a:lnTo>
                    <a:pt x="0" y="36830"/>
                  </a:lnTo>
                  <a:lnTo>
                    <a:pt x="0" y="53339"/>
                  </a:lnTo>
                  <a:lnTo>
                    <a:pt x="22859" y="85089"/>
                  </a:lnTo>
                  <a:lnTo>
                    <a:pt x="29209" y="90169"/>
                  </a:lnTo>
                  <a:lnTo>
                    <a:pt x="36829" y="91439"/>
                  </a:lnTo>
                  <a:lnTo>
                    <a:pt x="45719" y="91439"/>
                  </a:lnTo>
                  <a:lnTo>
                    <a:pt x="53339" y="91439"/>
                  </a:lnTo>
                  <a:lnTo>
                    <a:pt x="60959" y="90169"/>
                  </a:lnTo>
                  <a:lnTo>
                    <a:pt x="68579" y="85089"/>
                  </a:lnTo>
                  <a:lnTo>
                    <a:pt x="74929" y="81280"/>
                  </a:lnTo>
                  <a:lnTo>
                    <a:pt x="80009" y="76200"/>
                  </a:lnTo>
                  <a:lnTo>
                    <a:pt x="85089" y="68580"/>
                  </a:lnTo>
                  <a:lnTo>
                    <a:pt x="88900" y="60960"/>
                  </a:lnTo>
                  <a:lnTo>
                    <a:pt x="91439" y="53339"/>
                  </a:lnTo>
                  <a:lnTo>
                    <a:pt x="91439" y="36830"/>
                  </a:lnTo>
                  <a:lnTo>
                    <a:pt x="68579" y="6350"/>
                  </a:lnTo>
                  <a:lnTo>
                    <a:pt x="60959" y="126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000490" y="47434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19" y="91439"/>
                  </a:moveTo>
                  <a:lnTo>
                    <a:pt x="36829" y="91439"/>
                  </a:lnTo>
                  <a:lnTo>
                    <a:pt x="29209" y="90169"/>
                  </a:lnTo>
                  <a:lnTo>
                    <a:pt x="22859" y="85089"/>
                  </a:lnTo>
                  <a:lnTo>
                    <a:pt x="15239" y="81280"/>
                  </a:lnTo>
                  <a:lnTo>
                    <a:pt x="10159" y="76200"/>
                  </a:lnTo>
                  <a:lnTo>
                    <a:pt x="5079" y="68580"/>
                  </a:lnTo>
                  <a:lnTo>
                    <a:pt x="1269" y="60960"/>
                  </a:lnTo>
                  <a:lnTo>
                    <a:pt x="0" y="53339"/>
                  </a:lnTo>
                  <a:lnTo>
                    <a:pt x="0" y="45719"/>
                  </a:lnTo>
                  <a:lnTo>
                    <a:pt x="0" y="36830"/>
                  </a:lnTo>
                  <a:lnTo>
                    <a:pt x="22859" y="6350"/>
                  </a:lnTo>
                  <a:lnTo>
                    <a:pt x="29209" y="1269"/>
                  </a:lnTo>
                  <a:lnTo>
                    <a:pt x="36829" y="0"/>
                  </a:lnTo>
                  <a:lnTo>
                    <a:pt x="45719" y="0"/>
                  </a:lnTo>
                  <a:lnTo>
                    <a:pt x="53339" y="0"/>
                  </a:lnTo>
                  <a:lnTo>
                    <a:pt x="60959" y="1269"/>
                  </a:lnTo>
                  <a:lnTo>
                    <a:pt x="68579" y="6350"/>
                  </a:lnTo>
                  <a:lnTo>
                    <a:pt x="74929" y="10160"/>
                  </a:lnTo>
                  <a:lnTo>
                    <a:pt x="80009" y="15239"/>
                  </a:lnTo>
                  <a:lnTo>
                    <a:pt x="85089" y="22860"/>
                  </a:lnTo>
                  <a:lnTo>
                    <a:pt x="88900" y="30480"/>
                  </a:lnTo>
                  <a:lnTo>
                    <a:pt x="91439" y="36830"/>
                  </a:lnTo>
                  <a:lnTo>
                    <a:pt x="91439" y="45719"/>
                  </a:lnTo>
                  <a:lnTo>
                    <a:pt x="91439" y="53339"/>
                  </a:lnTo>
                  <a:lnTo>
                    <a:pt x="68579" y="85089"/>
                  </a:lnTo>
                  <a:lnTo>
                    <a:pt x="60959" y="90169"/>
                  </a:lnTo>
                  <a:lnTo>
                    <a:pt x="53339" y="91439"/>
                  </a:lnTo>
                  <a:lnTo>
                    <a:pt x="45719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8747759" y="5318759"/>
            <a:ext cx="91440" cy="200660"/>
            <a:chOff x="8747759" y="5318759"/>
            <a:chExt cx="91440" cy="200660"/>
          </a:xfrm>
        </p:grpSpPr>
        <p:sp>
          <p:nvSpPr>
            <p:cNvPr id="67" name="object 67"/>
            <p:cNvSpPr/>
            <p:nvPr/>
          </p:nvSpPr>
          <p:spPr>
            <a:xfrm>
              <a:off x="8747759" y="531875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4610" y="0"/>
                  </a:moveTo>
                  <a:lnTo>
                    <a:pt x="38100" y="0"/>
                  </a:lnTo>
                  <a:lnTo>
                    <a:pt x="30480" y="2539"/>
                  </a:lnTo>
                  <a:lnTo>
                    <a:pt x="22860" y="6350"/>
                  </a:lnTo>
                  <a:lnTo>
                    <a:pt x="15240" y="11429"/>
                  </a:lnTo>
                  <a:lnTo>
                    <a:pt x="10160" y="16509"/>
                  </a:lnTo>
                  <a:lnTo>
                    <a:pt x="6350" y="24129"/>
                  </a:lnTo>
                  <a:lnTo>
                    <a:pt x="2540" y="30479"/>
                  </a:lnTo>
                  <a:lnTo>
                    <a:pt x="0" y="38100"/>
                  </a:lnTo>
                  <a:lnTo>
                    <a:pt x="0" y="54609"/>
                  </a:lnTo>
                  <a:lnTo>
                    <a:pt x="22860" y="86359"/>
                  </a:lnTo>
                  <a:lnTo>
                    <a:pt x="38100" y="91439"/>
                  </a:lnTo>
                  <a:lnTo>
                    <a:pt x="45720" y="91439"/>
                  </a:lnTo>
                  <a:lnTo>
                    <a:pt x="54610" y="91439"/>
                  </a:lnTo>
                  <a:lnTo>
                    <a:pt x="85090" y="69850"/>
                  </a:lnTo>
                  <a:lnTo>
                    <a:pt x="90170" y="62229"/>
                  </a:lnTo>
                  <a:lnTo>
                    <a:pt x="91440" y="54609"/>
                  </a:lnTo>
                  <a:lnTo>
                    <a:pt x="91440" y="38100"/>
                  </a:lnTo>
                  <a:lnTo>
                    <a:pt x="90170" y="30479"/>
                  </a:lnTo>
                  <a:lnTo>
                    <a:pt x="85090" y="24129"/>
                  </a:lnTo>
                  <a:lnTo>
                    <a:pt x="81280" y="16509"/>
                  </a:lnTo>
                  <a:lnTo>
                    <a:pt x="76200" y="11429"/>
                  </a:lnTo>
                  <a:lnTo>
                    <a:pt x="68580" y="6350"/>
                  </a:lnTo>
                  <a:lnTo>
                    <a:pt x="60960" y="2539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747759" y="531875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20" y="91439"/>
                  </a:moveTo>
                  <a:lnTo>
                    <a:pt x="38100" y="91439"/>
                  </a:lnTo>
                  <a:lnTo>
                    <a:pt x="30480" y="90169"/>
                  </a:lnTo>
                  <a:lnTo>
                    <a:pt x="2540" y="62229"/>
                  </a:lnTo>
                  <a:lnTo>
                    <a:pt x="0" y="54609"/>
                  </a:lnTo>
                  <a:lnTo>
                    <a:pt x="0" y="45719"/>
                  </a:lnTo>
                  <a:lnTo>
                    <a:pt x="0" y="38100"/>
                  </a:lnTo>
                  <a:lnTo>
                    <a:pt x="2540" y="30479"/>
                  </a:lnTo>
                  <a:lnTo>
                    <a:pt x="6350" y="24129"/>
                  </a:lnTo>
                  <a:lnTo>
                    <a:pt x="10160" y="16509"/>
                  </a:lnTo>
                  <a:lnTo>
                    <a:pt x="15240" y="11429"/>
                  </a:lnTo>
                  <a:lnTo>
                    <a:pt x="22860" y="6350"/>
                  </a:lnTo>
                  <a:lnTo>
                    <a:pt x="30480" y="2539"/>
                  </a:lnTo>
                  <a:lnTo>
                    <a:pt x="38100" y="0"/>
                  </a:lnTo>
                  <a:lnTo>
                    <a:pt x="45720" y="0"/>
                  </a:lnTo>
                  <a:lnTo>
                    <a:pt x="54610" y="0"/>
                  </a:lnTo>
                  <a:lnTo>
                    <a:pt x="85090" y="24129"/>
                  </a:lnTo>
                  <a:lnTo>
                    <a:pt x="90170" y="30479"/>
                  </a:lnTo>
                  <a:lnTo>
                    <a:pt x="91440" y="38100"/>
                  </a:lnTo>
                  <a:lnTo>
                    <a:pt x="91440" y="45719"/>
                  </a:lnTo>
                  <a:lnTo>
                    <a:pt x="91440" y="54609"/>
                  </a:lnTo>
                  <a:lnTo>
                    <a:pt x="90170" y="62229"/>
                  </a:lnTo>
                  <a:lnTo>
                    <a:pt x="85090" y="69850"/>
                  </a:lnTo>
                  <a:lnTo>
                    <a:pt x="81280" y="76200"/>
                  </a:lnTo>
                  <a:lnTo>
                    <a:pt x="76200" y="81279"/>
                  </a:lnTo>
                  <a:lnTo>
                    <a:pt x="68580" y="86359"/>
                  </a:lnTo>
                  <a:lnTo>
                    <a:pt x="60960" y="90169"/>
                  </a:lnTo>
                  <a:lnTo>
                    <a:pt x="54610" y="91439"/>
                  </a:lnTo>
                  <a:lnTo>
                    <a:pt x="45720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747759" y="542797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4610" y="0"/>
                  </a:moveTo>
                  <a:lnTo>
                    <a:pt x="38100" y="0"/>
                  </a:lnTo>
                  <a:lnTo>
                    <a:pt x="30480" y="1270"/>
                  </a:lnTo>
                  <a:lnTo>
                    <a:pt x="22860" y="5080"/>
                  </a:lnTo>
                  <a:lnTo>
                    <a:pt x="15240" y="10160"/>
                  </a:lnTo>
                  <a:lnTo>
                    <a:pt x="10160" y="15240"/>
                  </a:lnTo>
                  <a:lnTo>
                    <a:pt x="6350" y="22860"/>
                  </a:lnTo>
                  <a:lnTo>
                    <a:pt x="2540" y="29210"/>
                  </a:lnTo>
                  <a:lnTo>
                    <a:pt x="0" y="36830"/>
                  </a:lnTo>
                  <a:lnTo>
                    <a:pt x="0" y="53340"/>
                  </a:lnTo>
                  <a:lnTo>
                    <a:pt x="22860" y="85090"/>
                  </a:lnTo>
                  <a:lnTo>
                    <a:pt x="38100" y="91440"/>
                  </a:lnTo>
                  <a:lnTo>
                    <a:pt x="45720" y="91440"/>
                  </a:lnTo>
                  <a:lnTo>
                    <a:pt x="54610" y="91440"/>
                  </a:lnTo>
                  <a:lnTo>
                    <a:pt x="85090" y="68580"/>
                  </a:lnTo>
                  <a:lnTo>
                    <a:pt x="90170" y="60960"/>
                  </a:lnTo>
                  <a:lnTo>
                    <a:pt x="91440" y="53340"/>
                  </a:lnTo>
                  <a:lnTo>
                    <a:pt x="91440" y="36830"/>
                  </a:lnTo>
                  <a:lnTo>
                    <a:pt x="90170" y="29210"/>
                  </a:lnTo>
                  <a:lnTo>
                    <a:pt x="85090" y="22860"/>
                  </a:lnTo>
                  <a:lnTo>
                    <a:pt x="81280" y="15240"/>
                  </a:lnTo>
                  <a:lnTo>
                    <a:pt x="76200" y="10160"/>
                  </a:lnTo>
                  <a:lnTo>
                    <a:pt x="68580" y="5080"/>
                  </a:lnTo>
                  <a:lnTo>
                    <a:pt x="60960" y="127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747759" y="542797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20" y="91440"/>
                  </a:moveTo>
                  <a:lnTo>
                    <a:pt x="38100" y="91440"/>
                  </a:lnTo>
                  <a:lnTo>
                    <a:pt x="30480" y="88900"/>
                  </a:lnTo>
                  <a:lnTo>
                    <a:pt x="2540" y="60960"/>
                  </a:lnTo>
                  <a:lnTo>
                    <a:pt x="0" y="53340"/>
                  </a:lnTo>
                  <a:lnTo>
                    <a:pt x="0" y="45720"/>
                  </a:lnTo>
                  <a:lnTo>
                    <a:pt x="0" y="36830"/>
                  </a:lnTo>
                  <a:lnTo>
                    <a:pt x="2540" y="29210"/>
                  </a:lnTo>
                  <a:lnTo>
                    <a:pt x="6350" y="22860"/>
                  </a:lnTo>
                  <a:lnTo>
                    <a:pt x="10160" y="15240"/>
                  </a:lnTo>
                  <a:lnTo>
                    <a:pt x="15240" y="10160"/>
                  </a:lnTo>
                  <a:lnTo>
                    <a:pt x="22860" y="5080"/>
                  </a:lnTo>
                  <a:lnTo>
                    <a:pt x="30480" y="1270"/>
                  </a:lnTo>
                  <a:lnTo>
                    <a:pt x="38100" y="0"/>
                  </a:lnTo>
                  <a:lnTo>
                    <a:pt x="45720" y="0"/>
                  </a:lnTo>
                  <a:lnTo>
                    <a:pt x="54610" y="0"/>
                  </a:lnTo>
                  <a:lnTo>
                    <a:pt x="85090" y="22860"/>
                  </a:lnTo>
                  <a:lnTo>
                    <a:pt x="90170" y="29210"/>
                  </a:lnTo>
                  <a:lnTo>
                    <a:pt x="91440" y="36830"/>
                  </a:lnTo>
                  <a:lnTo>
                    <a:pt x="91440" y="45720"/>
                  </a:lnTo>
                  <a:lnTo>
                    <a:pt x="91440" y="53340"/>
                  </a:lnTo>
                  <a:lnTo>
                    <a:pt x="90170" y="60960"/>
                  </a:lnTo>
                  <a:lnTo>
                    <a:pt x="85090" y="68580"/>
                  </a:lnTo>
                  <a:lnTo>
                    <a:pt x="81280" y="74930"/>
                  </a:lnTo>
                  <a:lnTo>
                    <a:pt x="76200" y="80010"/>
                  </a:lnTo>
                  <a:lnTo>
                    <a:pt x="68580" y="85090"/>
                  </a:lnTo>
                  <a:lnTo>
                    <a:pt x="60960" y="88900"/>
                  </a:lnTo>
                  <a:lnTo>
                    <a:pt x="54610" y="91440"/>
                  </a:lnTo>
                  <a:lnTo>
                    <a:pt x="45720" y="9144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1" name="object 7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63659" y="5787390"/>
            <a:ext cx="91440" cy="91440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36050" y="5643879"/>
            <a:ext cx="91440" cy="91439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08440" y="5427979"/>
            <a:ext cx="91439" cy="91439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08440" y="5283200"/>
            <a:ext cx="91439" cy="91439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000" y="5067300"/>
            <a:ext cx="91440" cy="91439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44000" y="4815840"/>
            <a:ext cx="91440" cy="91440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8027669" y="5318759"/>
            <a:ext cx="668020" cy="668020"/>
            <a:chOff x="8027669" y="5318759"/>
            <a:chExt cx="668020" cy="668020"/>
          </a:xfrm>
        </p:grpSpPr>
        <p:pic>
          <p:nvPicPr>
            <p:cNvPr id="78" name="object 7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04249" y="5895339"/>
              <a:ext cx="91440" cy="9144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27669" y="5318759"/>
              <a:ext cx="631189" cy="595629"/>
            </a:xfrm>
            <a:prstGeom prst="rect">
              <a:avLst/>
            </a:prstGeom>
          </p:spPr>
        </p:pic>
      </p:grpSp>
      <p:pic>
        <p:nvPicPr>
          <p:cNvPr id="80" name="object 8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144000" y="4527550"/>
            <a:ext cx="91440" cy="127000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44000" y="4311650"/>
            <a:ext cx="91440" cy="91439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036050" y="4131309"/>
            <a:ext cx="91440" cy="91439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39809" y="4023359"/>
            <a:ext cx="91440" cy="91439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243569" y="4095750"/>
            <a:ext cx="91439" cy="91439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027669" y="4203700"/>
            <a:ext cx="91439" cy="91439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6550" y="4382770"/>
            <a:ext cx="91440" cy="91440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956550" y="4527550"/>
            <a:ext cx="91440" cy="91439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7919719" y="4743450"/>
            <a:ext cx="199390" cy="163830"/>
            <a:chOff x="7919719" y="4743450"/>
            <a:chExt cx="199390" cy="163830"/>
          </a:xfrm>
        </p:grpSpPr>
        <p:sp>
          <p:nvSpPr>
            <p:cNvPr id="89" name="object 89"/>
            <p:cNvSpPr/>
            <p:nvPr/>
          </p:nvSpPr>
          <p:spPr>
            <a:xfrm>
              <a:off x="8027669" y="481583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4609" y="0"/>
                  </a:moveTo>
                  <a:lnTo>
                    <a:pt x="38100" y="0"/>
                  </a:lnTo>
                  <a:lnTo>
                    <a:pt x="30479" y="1270"/>
                  </a:lnTo>
                  <a:lnTo>
                    <a:pt x="22859" y="5080"/>
                  </a:lnTo>
                  <a:lnTo>
                    <a:pt x="15239" y="10160"/>
                  </a:lnTo>
                  <a:lnTo>
                    <a:pt x="10159" y="15240"/>
                  </a:lnTo>
                  <a:lnTo>
                    <a:pt x="6350" y="22860"/>
                  </a:lnTo>
                  <a:lnTo>
                    <a:pt x="2539" y="29210"/>
                  </a:lnTo>
                  <a:lnTo>
                    <a:pt x="0" y="36830"/>
                  </a:lnTo>
                  <a:lnTo>
                    <a:pt x="0" y="53340"/>
                  </a:lnTo>
                  <a:lnTo>
                    <a:pt x="22859" y="85090"/>
                  </a:lnTo>
                  <a:lnTo>
                    <a:pt x="38100" y="91440"/>
                  </a:lnTo>
                  <a:lnTo>
                    <a:pt x="45720" y="91440"/>
                  </a:lnTo>
                  <a:lnTo>
                    <a:pt x="54609" y="91440"/>
                  </a:lnTo>
                  <a:lnTo>
                    <a:pt x="85089" y="68580"/>
                  </a:lnTo>
                  <a:lnTo>
                    <a:pt x="90170" y="60960"/>
                  </a:lnTo>
                  <a:lnTo>
                    <a:pt x="91439" y="53340"/>
                  </a:lnTo>
                  <a:lnTo>
                    <a:pt x="91439" y="36830"/>
                  </a:lnTo>
                  <a:lnTo>
                    <a:pt x="90170" y="29210"/>
                  </a:lnTo>
                  <a:lnTo>
                    <a:pt x="85089" y="22860"/>
                  </a:lnTo>
                  <a:lnTo>
                    <a:pt x="81279" y="15240"/>
                  </a:lnTo>
                  <a:lnTo>
                    <a:pt x="76200" y="10160"/>
                  </a:lnTo>
                  <a:lnTo>
                    <a:pt x="68579" y="5080"/>
                  </a:lnTo>
                  <a:lnTo>
                    <a:pt x="60959" y="127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27669" y="481583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20" y="91440"/>
                  </a:moveTo>
                  <a:lnTo>
                    <a:pt x="38100" y="91440"/>
                  </a:lnTo>
                  <a:lnTo>
                    <a:pt x="30479" y="88900"/>
                  </a:lnTo>
                  <a:lnTo>
                    <a:pt x="2539" y="60960"/>
                  </a:lnTo>
                  <a:lnTo>
                    <a:pt x="0" y="53340"/>
                  </a:lnTo>
                  <a:lnTo>
                    <a:pt x="0" y="45720"/>
                  </a:lnTo>
                  <a:lnTo>
                    <a:pt x="0" y="36830"/>
                  </a:lnTo>
                  <a:lnTo>
                    <a:pt x="2539" y="29210"/>
                  </a:lnTo>
                  <a:lnTo>
                    <a:pt x="6350" y="22860"/>
                  </a:lnTo>
                  <a:lnTo>
                    <a:pt x="10159" y="15240"/>
                  </a:lnTo>
                  <a:lnTo>
                    <a:pt x="15239" y="10160"/>
                  </a:lnTo>
                  <a:lnTo>
                    <a:pt x="22859" y="5080"/>
                  </a:lnTo>
                  <a:lnTo>
                    <a:pt x="30479" y="1270"/>
                  </a:lnTo>
                  <a:lnTo>
                    <a:pt x="38100" y="0"/>
                  </a:lnTo>
                  <a:lnTo>
                    <a:pt x="45720" y="0"/>
                  </a:lnTo>
                  <a:lnTo>
                    <a:pt x="54609" y="0"/>
                  </a:lnTo>
                  <a:lnTo>
                    <a:pt x="85089" y="22860"/>
                  </a:lnTo>
                  <a:lnTo>
                    <a:pt x="90170" y="29210"/>
                  </a:lnTo>
                  <a:lnTo>
                    <a:pt x="91439" y="36830"/>
                  </a:lnTo>
                  <a:lnTo>
                    <a:pt x="91439" y="45720"/>
                  </a:lnTo>
                  <a:lnTo>
                    <a:pt x="91439" y="53340"/>
                  </a:lnTo>
                  <a:lnTo>
                    <a:pt x="90170" y="60960"/>
                  </a:lnTo>
                  <a:lnTo>
                    <a:pt x="85089" y="68580"/>
                  </a:lnTo>
                  <a:lnTo>
                    <a:pt x="81279" y="74930"/>
                  </a:lnTo>
                  <a:lnTo>
                    <a:pt x="76200" y="80010"/>
                  </a:lnTo>
                  <a:lnTo>
                    <a:pt x="68579" y="85090"/>
                  </a:lnTo>
                  <a:lnTo>
                    <a:pt x="60959" y="88900"/>
                  </a:lnTo>
                  <a:lnTo>
                    <a:pt x="54609" y="91440"/>
                  </a:lnTo>
                  <a:lnTo>
                    <a:pt x="45720" y="9144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919719" y="47434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4609" y="0"/>
                  </a:moveTo>
                  <a:lnTo>
                    <a:pt x="38100" y="0"/>
                  </a:lnTo>
                  <a:lnTo>
                    <a:pt x="30479" y="1269"/>
                  </a:lnTo>
                  <a:lnTo>
                    <a:pt x="22859" y="6350"/>
                  </a:lnTo>
                  <a:lnTo>
                    <a:pt x="15239" y="10160"/>
                  </a:lnTo>
                  <a:lnTo>
                    <a:pt x="10159" y="15239"/>
                  </a:lnTo>
                  <a:lnTo>
                    <a:pt x="2539" y="30480"/>
                  </a:lnTo>
                  <a:lnTo>
                    <a:pt x="0" y="36830"/>
                  </a:lnTo>
                  <a:lnTo>
                    <a:pt x="0" y="53339"/>
                  </a:lnTo>
                  <a:lnTo>
                    <a:pt x="2539" y="60960"/>
                  </a:lnTo>
                  <a:lnTo>
                    <a:pt x="10159" y="76200"/>
                  </a:lnTo>
                  <a:lnTo>
                    <a:pt x="15239" y="81280"/>
                  </a:lnTo>
                  <a:lnTo>
                    <a:pt x="22859" y="85089"/>
                  </a:lnTo>
                  <a:lnTo>
                    <a:pt x="30479" y="90169"/>
                  </a:lnTo>
                  <a:lnTo>
                    <a:pt x="38100" y="91439"/>
                  </a:lnTo>
                  <a:lnTo>
                    <a:pt x="45720" y="91439"/>
                  </a:lnTo>
                  <a:lnTo>
                    <a:pt x="54609" y="91439"/>
                  </a:lnTo>
                  <a:lnTo>
                    <a:pt x="60959" y="90169"/>
                  </a:lnTo>
                  <a:lnTo>
                    <a:pt x="68579" y="85089"/>
                  </a:lnTo>
                  <a:lnTo>
                    <a:pt x="76200" y="81280"/>
                  </a:lnTo>
                  <a:lnTo>
                    <a:pt x="81279" y="76200"/>
                  </a:lnTo>
                  <a:lnTo>
                    <a:pt x="85089" y="68580"/>
                  </a:lnTo>
                  <a:lnTo>
                    <a:pt x="90170" y="60960"/>
                  </a:lnTo>
                  <a:lnTo>
                    <a:pt x="91439" y="53339"/>
                  </a:lnTo>
                  <a:lnTo>
                    <a:pt x="91439" y="36830"/>
                  </a:lnTo>
                  <a:lnTo>
                    <a:pt x="90170" y="30480"/>
                  </a:lnTo>
                  <a:lnTo>
                    <a:pt x="85089" y="22860"/>
                  </a:lnTo>
                  <a:lnTo>
                    <a:pt x="81279" y="15239"/>
                  </a:lnTo>
                  <a:lnTo>
                    <a:pt x="76200" y="10160"/>
                  </a:lnTo>
                  <a:lnTo>
                    <a:pt x="68579" y="6350"/>
                  </a:lnTo>
                  <a:lnTo>
                    <a:pt x="60959" y="1269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919719" y="47434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20" y="91439"/>
                  </a:moveTo>
                  <a:lnTo>
                    <a:pt x="38100" y="91439"/>
                  </a:lnTo>
                  <a:lnTo>
                    <a:pt x="30479" y="90169"/>
                  </a:lnTo>
                  <a:lnTo>
                    <a:pt x="22859" y="85089"/>
                  </a:lnTo>
                  <a:lnTo>
                    <a:pt x="15239" y="81280"/>
                  </a:lnTo>
                  <a:lnTo>
                    <a:pt x="10159" y="76200"/>
                  </a:lnTo>
                  <a:lnTo>
                    <a:pt x="6350" y="68580"/>
                  </a:lnTo>
                  <a:lnTo>
                    <a:pt x="2539" y="60960"/>
                  </a:lnTo>
                  <a:lnTo>
                    <a:pt x="0" y="53339"/>
                  </a:lnTo>
                  <a:lnTo>
                    <a:pt x="0" y="45719"/>
                  </a:lnTo>
                  <a:lnTo>
                    <a:pt x="0" y="36830"/>
                  </a:lnTo>
                  <a:lnTo>
                    <a:pt x="2539" y="30480"/>
                  </a:lnTo>
                  <a:lnTo>
                    <a:pt x="6350" y="22860"/>
                  </a:lnTo>
                  <a:lnTo>
                    <a:pt x="10159" y="15239"/>
                  </a:lnTo>
                  <a:lnTo>
                    <a:pt x="15239" y="10160"/>
                  </a:lnTo>
                  <a:lnTo>
                    <a:pt x="22859" y="6350"/>
                  </a:lnTo>
                  <a:lnTo>
                    <a:pt x="30479" y="1269"/>
                  </a:lnTo>
                  <a:lnTo>
                    <a:pt x="38100" y="0"/>
                  </a:lnTo>
                  <a:lnTo>
                    <a:pt x="45720" y="0"/>
                  </a:lnTo>
                  <a:lnTo>
                    <a:pt x="54609" y="0"/>
                  </a:lnTo>
                  <a:lnTo>
                    <a:pt x="60959" y="1269"/>
                  </a:lnTo>
                  <a:lnTo>
                    <a:pt x="68579" y="6350"/>
                  </a:lnTo>
                  <a:lnTo>
                    <a:pt x="76200" y="10160"/>
                  </a:lnTo>
                  <a:lnTo>
                    <a:pt x="81279" y="15239"/>
                  </a:lnTo>
                  <a:lnTo>
                    <a:pt x="85089" y="22860"/>
                  </a:lnTo>
                  <a:lnTo>
                    <a:pt x="90170" y="30480"/>
                  </a:lnTo>
                  <a:lnTo>
                    <a:pt x="91439" y="36830"/>
                  </a:lnTo>
                  <a:lnTo>
                    <a:pt x="91439" y="45719"/>
                  </a:lnTo>
                  <a:lnTo>
                    <a:pt x="91439" y="53339"/>
                  </a:lnTo>
                  <a:lnTo>
                    <a:pt x="90170" y="60960"/>
                  </a:lnTo>
                  <a:lnTo>
                    <a:pt x="85089" y="68580"/>
                  </a:lnTo>
                  <a:lnTo>
                    <a:pt x="81279" y="76200"/>
                  </a:lnTo>
                  <a:lnTo>
                    <a:pt x="76200" y="81280"/>
                  </a:lnTo>
                  <a:lnTo>
                    <a:pt x="68579" y="85089"/>
                  </a:lnTo>
                  <a:lnTo>
                    <a:pt x="60959" y="90169"/>
                  </a:lnTo>
                  <a:lnTo>
                    <a:pt x="54609" y="91439"/>
                  </a:lnTo>
                  <a:lnTo>
                    <a:pt x="45720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3" name="object 9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884159" y="4994909"/>
            <a:ext cx="91440" cy="91439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19719" y="5175250"/>
            <a:ext cx="91439" cy="91439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2479" y="5737859"/>
            <a:ext cx="91439" cy="91439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811020" y="5810250"/>
            <a:ext cx="91440" cy="91439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170429" y="6098540"/>
            <a:ext cx="91439" cy="91440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991360" y="6134100"/>
            <a:ext cx="91439" cy="91440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189" y="6134100"/>
            <a:ext cx="91440" cy="91440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315210" y="6314440"/>
            <a:ext cx="91439" cy="91440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386329" y="6781800"/>
            <a:ext cx="91439" cy="91440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458720" y="6638290"/>
            <a:ext cx="91440" cy="91440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531110" y="6422390"/>
            <a:ext cx="91439" cy="91440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1110" y="6278879"/>
            <a:ext cx="91439" cy="91439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566670" y="6062979"/>
            <a:ext cx="91440" cy="91439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566670" y="5810250"/>
            <a:ext cx="91440" cy="91439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566670" y="5521959"/>
            <a:ext cx="91440" cy="128269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566670" y="5306059"/>
            <a:ext cx="91440" cy="91439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458720" y="5126990"/>
            <a:ext cx="91440" cy="91440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2479" y="5017770"/>
            <a:ext cx="91439" cy="91440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666239" y="5090159"/>
            <a:ext cx="91440" cy="91439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50339" y="5198109"/>
            <a:ext cx="91440" cy="91439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379219" y="5378450"/>
            <a:ext cx="91440" cy="91439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379219" y="5521959"/>
            <a:ext cx="91440" cy="91439"/>
          </a:xfrm>
          <a:prstGeom prst="rect">
            <a:avLst/>
          </a:prstGeom>
        </p:spPr>
      </p:pic>
      <p:grpSp>
        <p:nvGrpSpPr>
          <p:cNvPr id="115" name="object 115"/>
          <p:cNvGrpSpPr/>
          <p:nvPr/>
        </p:nvGrpSpPr>
        <p:grpSpPr>
          <a:xfrm>
            <a:off x="640080" y="4663440"/>
            <a:ext cx="2743200" cy="2743200"/>
            <a:chOff x="640080" y="4663440"/>
            <a:chExt cx="2743200" cy="2743200"/>
          </a:xfrm>
        </p:grpSpPr>
        <p:pic>
          <p:nvPicPr>
            <p:cNvPr id="116" name="object 11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40080" y="4663440"/>
              <a:ext cx="2743199" cy="274320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2423159" y="57378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53339" y="0"/>
                  </a:moveTo>
                  <a:lnTo>
                    <a:pt x="36829" y="0"/>
                  </a:lnTo>
                  <a:lnTo>
                    <a:pt x="30479" y="2539"/>
                  </a:lnTo>
                  <a:lnTo>
                    <a:pt x="22859" y="6350"/>
                  </a:lnTo>
                  <a:lnTo>
                    <a:pt x="15239" y="11429"/>
                  </a:lnTo>
                  <a:lnTo>
                    <a:pt x="10159" y="16509"/>
                  </a:lnTo>
                  <a:lnTo>
                    <a:pt x="6350" y="24129"/>
                  </a:lnTo>
                  <a:lnTo>
                    <a:pt x="1269" y="30479"/>
                  </a:lnTo>
                  <a:lnTo>
                    <a:pt x="0" y="38100"/>
                  </a:lnTo>
                  <a:lnTo>
                    <a:pt x="0" y="54609"/>
                  </a:lnTo>
                  <a:lnTo>
                    <a:pt x="1269" y="62229"/>
                  </a:lnTo>
                  <a:lnTo>
                    <a:pt x="6350" y="69850"/>
                  </a:lnTo>
                  <a:lnTo>
                    <a:pt x="10159" y="76200"/>
                  </a:lnTo>
                  <a:lnTo>
                    <a:pt x="15239" y="81279"/>
                  </a:lnTo>
                  <a:lnTo>
                    <a:pt x="22859" y="86359"/>
                  </a:lnTo>
                  <a:lnTo>
                    <a:pt x="30479" y="90169"/>
                  </a:lnTo>
                  <a:lnTo>
                    <a:pt x="36829" y="91439"/>
                  </a:lnTo>
                  <a:lnTo>
                    <a:pt x="45719" y="91439"/>
                  </a:lnTo>
                  <a:lnTo>
                    <a:pt x="53339" y="91439"/>
                  </a:lnTo>
                  <a:lnTo>
                    <a:pt x="60959" y="90169"/>
                  </a:lnTo>
                  <a:lnTo>
                    <a:pt x="68579" y="86359"/>
                  </a:lnTo>
                  <a:lnTo>
                    <a:pt x="76200" y="81279"/>
                  </a:lnTo>
                  <a:lnTo>
                    <a:pt x="80009" y="76200"/>
                  </a:lnTo>
                  <a:lnTo>
                    <a:pt x="85089" y="69850"/>
                  </a:lnTo>
                  <a:lnTo>
                    <a:pt x="88900" y="62229"/>
                  </a:lnTo>
                  <a:lnTo>
                    <a:pt x="91439" y="54609"/>
                  </a:lnTo>
                  <a:lnTo>
                    <a:pt x="91439" y="38100"/>
                  </a:lnTo>
                  <a:lnTo>
                    <a:pt x="68579" y="6350"/>
                  </a:lnTo>
                  <a:lnTo>
                    <a:pt x="60959" y="253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423159" y="57378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45719" y="91439"/>
                  </a:moveTo>
                  <a:lnTo>
                    <a:pt x="36829" y="91439"/>
                  </a:lnTo>
                  <a:lnTo>
                    <a:pt x="30479" y="90169"/>
                  </a:lnTo>
                  <a:lnTo>
                    <a:pt x="22859" y="86359"/>
                  </a:lnTo>
                  <a:lnTo>
                    <a:pt x="15239" y="81279"/>
                  </a:lnTo>
                  <a:lnTo>
                    <a:pt x="10159" y="76200"/>
                  </a:lnTo>
                  <a:lnTo>
                    <a:pt x="6350" y="69850"/>
                  </a:lnTo>
                  <a:lnTo>
                    <a:pt x="1269" y="62229"/>
                  </a:lnTo>
                  <a:lnTo>
                    <a:pt x="0" y="54609"/>
                  </a:lnTo>
                  <a:lnTo>
                    <a:pt x="0" y="45719"/>
                  </a:lnTo>
                  <a:lnTo>
                    <a:pt x="0" y="38100"/>
                  </a:lnTo>
                  <a:lnTo>
                    <a:pt x="1269" y="30479"/>
                  </a:lnTo>
                  <a:lnTo>
                    <a:pt x="6350" y="24129"/>
                  </a:lnTo>
                  <a:lnTo>
                    <a:pt x="10159" y="16509"/>
                  </a:lnTo>
                  <a:lnTo>
                    <a:pt x="15239" y="11429"/>
                  </a:lnTo>
                  <a:lnTo>
                    <a:pt x="22859" y="6350"/>
                  </a:lnTo>
                  <a:lnTo>
                    <a:pt x="30479" y="2539"/>
                  </a:lnTo>
                  <a:lnTo>
                    <a:pt x="36829" y="0"/>
                  </a:lnTo>
                  <a:lnTo>
                    <a:pt x="45719" y="0"/>
                  </a:lnTo>
                  <a:lnTo>
                    <a:pt x="53339" y="0"/>
                  </a:lnTo>
                  <a:lnTo>
                    <a:pt x="85089" y="24129"/>
                  </a:lnTo>
                  <a:lnTo>
                    <a:pt x="91439" y="38100"/>
                  </a:lnTo>
                  <a:lnTo>
                    <a:pt x="91439" y="45719"/>
                  </a:lnTo>
                  <a:lnTo>
                    <a:pt x="91439" y="54609"/>
                  </a:lnTo>
                  <a:lnTo>
                    <a:pt x="88900" y="62229"/>
                  </a:lnTo>
                  <a:lnTo>
                    <a:pt x="85089" y="69850"/>
                  </a:lnTo>
                  <a:lnTo>
                    <a:pt x="80009" y="76200"/>
                  </a:lnTo>
                  <a:lnTo>
                    <a:pt x="76200" y="81279"/>
                  </a:lnTo>
                  <a:lnTo>
                    <a:pt x="68579" y="86359"/>
                  </a:lnTo>
                  <a:lnTo>
                    <a:pt x="60959" y="90169"/>
                  </a:lnTo>
                  <a:lnTo>
                    <a:pt x="53339" y="91439"/>
                  </a:lnTo>
                  <a:lnTo>
                    <a:pt x="45719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450340" y="58102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4609" y="0"/>
                  </a:moveTo>
                  <a:lnTo>
                    <a:pt x="38100" y="0"/>
                  </a:lnTo>
                  <a:lnTo>
                    <a:pt x="30479" y="2539"/>
                  </a:lnTo>
                  <a:lnTo>
                    <a:pt x="24129" y="6350"/>
                  </a:lnTo>
                  <a:lnTo>
                    <a:pt x="16509" y="10160"/>
                  </a:lnTo>
                  <a:lnTo>
                    <a:pt x="11429" y="15239"/>
                  </a:lnTo>
                  <a:lnTo>
                    <a:pt x="6350" y="22860"/>
                  </a:lnTo>
                  <a:lnTo>
                    <a:pt x="2540" y="30480"/>
                  </a:lnTo>
                  <a:lnTo>
                    <a:pt x="0" y="38100"/>
                  </a:lnTo>
                  <a:lnTo>
                    <a:pt x="0" y="54610"/>
                  </a:lnTo>
                  <a:lnTo>
                    <a:pt x="24129" y="85089"/>
                  </a:lnTo>
                  <a:lnTo>
                    <a:pt x="30479" y="90169"/>
                  </a:lnTo>
                  <a:lnTo>
                    <a:pt x="38100" y="91439"/>
                  </a:lnTo>
                  <a:lnTo>
                    <a:pt x="45719" y="91439"/>
                  </a:lnTo>
                  <a:lnTo>
                    <a:pt x="54609" y="91439"/>
                  </a:lnTo>
                  <a:lnTo>
                    <a:pt x="62229" y="90169"/>
                  </a:lnTo>
                  <a:lnTo>
                    <a:pt x="69850" y="85089"/>
                  </a:lnTo>
                  <a:lnTo>
                    <a:pt x="76200" y="81280"/>
                  </a:lnTo>
                  <a:lnTo>
                    <a:pt x="81279" y="76200"/>
                  </a:lnTo>
                  <a:lnTo>
                    <a:pt x="86359" y="68580"/>
                  </a:lnTo>
                  <a:lnTo>
                    <a:pt x="90169" y="60960"/>
                  </a:lnTo>
                  <a:lnTo>
                    <a:pt x="91440" y="54610"/>
                  </a:lnTo>
                  <a:lnTo>
                    <a:pt x="91440" y="38100"/>
                  </a:lnTo>
                  <a:lnTo>
                    <a:pt x="69850" y="6350"/>
                  </a:lnTo>
                  <a:lnTo>
                    <a:pt x="62229" y="2539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450340" y="58102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19" y="91439"/>
                  </a:moveTo>
                  <a:lnTo>
                    <a:pt x="38100" y="91439"/>
                  </a:lnTo>
                  <a:lnTo>
                    <a:pt x="30479" y="90169"/>
                  </a:lnTo>
                  <a:lnTo>
                    <a:pt x="24129" y="85089"/>
                  </a:lnTo>
                  <a:lnTo>
                    <a:pt x="16509" y="81280"/>
                  </a:lnTo>
                  <a:lnTo>
                    <a:pt x="11429" y="76200"/>
                  </a:lnTo>
                  <a:lnTo>
                    <a:pt x="6350" y="68580"/>
                  </a:lnTo>
                  <a:lnTo>
                    <a:pt x="2540" y="60960"/>
                  </a:lnTo>
                  <a:lnTo>
                    <a:pt x="0" y="54610"/>
                  </a:lnTo>
                  <a:lnTo>
                    <a:pt x="0" y="45719"/>
                  </a:lnTo>
                  <a:lnTo>
                    <a:pt x="0" y="38100"/>
                  </a:lnTo>
                  <a:lnTo>
                    <a:pt x="24129" y="6350"/>
                  </a:lnTo>
                  <a:lnTo>
                    <a:pt x="30479" y="2539"/>
                  </a:lnTo>
                  <a:lnTo>
                    <a:pt x="38100" y="0"/>
                  </a:lnTo>
                  <a:lnTo>
                    <a:pt x="45719" y="0"/>
                  </a:lnTo>
                  <a:lnTo>
                    <a:pt x="54609" y="0"/>
                  </a:lnTo>
                  <a:lnTo>
                    <a:pt x="86359" y="22860"/>
                  </a:lnTo>
                  <a:lnTo>
                    <a:pt x="91440" y="38100"/>
                  </a:lnTo>
                  <a:lnTo>
                    <a:pt x="91440" y="45719"/>
                  </a:lnTo>
                  <a:lnTo>
                    <a:pt x="91440" y="54610"/>
                  </a:lnTo>
                  <a:lnTo>
                    <a:pt x="69850" y="85089"/>
                  </a:lnTo>
                  <a:lnTo>
                    <a:pt x="62229" y="90169"/>
                  </a:lnTo>
                  <a:lnTo>
                    <a:pt x="54609" y="91439"/>
                  </a:lnTo>
                  <a:lnTo>
                    <a:pt x="45719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170430" y="631444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54609" y="0"/>
                  </a:moveTo>
                  <a:lnTo>
                    <a:pt x="38100" y="0"/>
                  </a:lnTo>
                  <a:lnTo>
                    <a:pt x="30480" y="1270"/>
                  </a:lnTo>
                  <a:lnTo>
                    <a:pt x="22859" y="6350"/>
                  </a:lnTo>
                  <a:lnTo>
                    <a:pt x="15239" y="10160"/>
                  </a:lnTo>
                  <a:lnTo>
                    <a:pt x="11430" y="15240"/>
                  </a:lnTo>
                  <a:lnTo>
                    <a:pt x="6350" y="22860"/>
                  </a:lnTo>
                  <a:lnTo>
                    <a:pt x="2539" y="30480"/>
                  </a:lnTo>
                  <a:lnTo>
                    <a:pt x="0" y="36830"/>
                  </a:lnTo>
                  <a:lnTo>
                    <a:pt x="0" y="53340"/>
                  </a:lnTo>
                  <a:lnTo>
                    <a:pt x="22859" y="85090"/>
                  </a:lnTo>
                  <a:lnTo>
                    <a:pt x="30480" y="90170"/>
                  </a:lnTo>
                  <a:lnTo>
                    <a:pt x="38100" y="91440"/>
                  </a:lnTo>
                  <a:lnTo>
                    <a:pt x="45719" y="91440"/>
                  </a:lnTo>
                  <a:lnTo>
                    <a:pt x="54609" y="91440"/>
                  </a:lnTo>
                  <a:lnTo>
                    <a:pt x="60959" y="90170"/>
                  </a:lnTo>
                  <a:lnTo>
                    <a:pt x="68580" y="85090"/>
                  </a:lnTo>
                  <a:lnTo>
                    <a:pt x="76200" y="81280"/>
                  </a:lnTo>
                  <a:lnTo>
                    <a:pt x="81280" y="76200"/>
                  </a:lnTo>
                  <a:lnTo>
                    <a:pt x="85089" y="68580"/>
                  </a:lnTo>
                  <a:lnTo>
                    <a:pt x="90169" y="60960"/>
                  </a:lnTo>
                  <a:lnTo>
                    <a:pt x="91439" y="53340"/>
                  </a:lnTo>
                  <a:lnTo>
                    <a:pt x="91439" y="36830"/>
                  </a:lnTo>
                  <a:lnTo>
                    <a:pt x="90169" y="30480"/>
                  </a:lnTo>
                  <a:lnTo>
                    <a:pt x="85089" y="22860"/>
                  </a:lnTo>
                  <a:lnTo>
                    <a:pt x="81280" y="15240"/>
                  </a:lnTo>
                  <a:lnTo>
                    <a:pt x="76200" y="10160"/>
                  </a:lnTo>
                  <a:lnTo>
                    <a:pt x="68580" y="6350"/>
                  </a:lnTo>
                  <a:lnTo>
                    <a:pt x="60959" y="127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170430" y="631444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45719" y="91440"/>
                  </a:moveTo>
                  <a:lnTo>
                    <a:pt x="38100" y="91440"/>
                  </a:lnTo>
                  <a:lnTo>
                    <a:pt x="30480" y="90170"/>
                  </a:lnTo>
                  <a:lnTo>
                    <a:pt x="22859" y="85090"/>
                  </a:lnTo>
                  <a:lnTo>
                    <a:pt x="15239" y="81280"/>
                  </a:lnTo>
                  <a:lnTo>
                    <a:pt x="11430" y="76200"/>
                  </a:lnTo>
                  <a:lnTo>
                    <a:pt x="6350" y="68580"/>
                  </a:lnTo>
                  <a:lnTo>
                    <a:pt x="2539" y="60960"/>
                  </a:lnTo>
                  <a:lnTo>
                    <a:pt x="0" y="53340"/>
                  </a:lnTo>
                  <a:lnTo>
                    <a:pt x="0" y="45720"/>
                  </a:lnTo>
                  <a:lnTo>
                    <a:pt x="0" y="36830"/>
                  </a:lnTo>
                  <a:lnTo>
                    <a:pt x="22859" y="6350"/>
                  </a:lnTo>
                  <a:lnTo>
                    <a:pt x="30480" y="1270"/>
                  </a:lnTo>
                  <a:lnTo>
                    <a:pt x="38100" y="0"/>
                  </a:lnTo>
                  <a:lnTo>
                    <a:pt x="45719" y="0"/>
                  </a:lnTo>
                  <a:lnTo>
                    <a:pt x="54609" y="0"/>
                  </a:lnTo>
                  <a:lnTo>
                    <a:pt x="60959" y="1270"/>
                  </a:lnTo>
                  <a:lnTo>
                    <a:pt x="68580" y="6350"/>
                  </a:lnTo>
                  <a:lnTo>
                    <a:pt x="76200" y="10160"/>
                  </a:lnTo>
                  <a:lnTo>
                    <a:pt x="81280" y="15240"/>
                  </a:lnTo>
                  <a:lnTo>
                    <a:pt x="85089" y="22860"/>
                  </a:lnTo>
                  <a:lnTo>
                    <a:pt x="90169" y="30480"/>
                  </a:lnTo>
                  <a:lnTo>
                    <a:pt x="91439" y="36830"/>
                  </a:lnTo>
                  <a:lnTo>
                    <a:pt x="91439" y="45720"/>
                  </a:lnTo>
                  <a:lnTo>
                    <a:pt x="91439" y="53340"/>
                  </a:lnTo>
                  <a:lnTo>
                    <a:pt x="90169" y="60960"/>
                  </a:lnTo>
                  <a:lnTo>
                    <a:pt x="85089" y="68580"/>
                  </a:lnTo>
                  <a:lnTo>
                    <a:pt x="81280" y="76200"/>
                  </a:lnTo>
                  <a:lnTo>
                    <a:pt x="76200" y="81280"/>
                  </a:lnTo>
                  <a:lnTo>
                    <a:pt x="68580" y="85090"/>
                  </a:lnTo>
                  <a:lnTo>
                    <a:pt x="60959" y="90170"/>
                  </a:lnTo>
                  <a:lnTo>
                    <a:pt x="54609" y="91440"/>
                  </a:lnTo>
                  <a:lnTo>
                    <a:pt x="45719" y="9144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423159" y="57378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53339" y="0"/>
                  </a:moveTo>
                  <a:lnTo>
                    <a:pt x="36829" y="0"/>
                  </a:lnTo>
                  <a:lnTo>
                    <a:pt x="30479" y="2539"/>
                  </a:lnTo>
                  <a:lnTo>
                    <a:pt x="22859" y="6350"/>
                  </a:lnTo>
                  <a:lnTo>
                    <a:pt x="15239" y="11429"/>
                  </a:lnTo>
                  <a:lnTo>
                    <a:pt x="10159" y="16509"/>
                  </a:lnTo>
                  <a:lnTo>
                    <a:pt x="6350" y="24129"/>
                  </a:lnTo>
                  <a:lnTo>
                    <a:pt x="1269" y="30479"/>
                  </a:lnTo>
                  <a:lnTo>
                    <a:pt x="0" y="38100"/>
                  </a:lnTo>
                  <a:lnTo>
                    <a:pt x="0" y="54609"/>
                  </a:lnTo>
                  <a:lnTo>
                    <a:pt x="1269" y="62229"/>
                  </a:lnTo>
                  <a:lnTo>
                    <a:pt x="6350" y="69850"/>
                  </a:lnTo>
                  <a:lnTo>
                    <a:pt x="10159" y="76200"/>
                  </a:lnTo>
                  <a:lnTo>
                    <a:pt x="15239" y="81279"/>
                  </a:lnTo>
                  <a:lnTo>
                    <a:pt x="22859" y="86359"/>
                  </a:lnTo>
                  <a:lnTo>
                    <a:pt x="30479" y="90169"/>
                  </a:lnTo>
                  <a:lnTo>
                    <a:pt x="36829" y="91439"/>
                  </a:lnTo>
                  <a:lnTo>
                    <a:pt x="45719" y="91439"/>
                  </a:lnTo>
                  <a:lnTo>
                    <a:pt x="53339" y="91439"/>
                  </a:lnTo>
                  <a:lnTo>
                    <a:pt x="60959" y="90169"/>
                  </a:lnTo>
                  <a:lnTo>
                    <a:pt x="68579" y="86359"/>
                  </a:lnTo>
                  <a:lnTo>
                    <a:pt x="76200" y="81279"/>
                  </a:lnTo>
                  <a:lnTo>
                    <a:pt x="80009" y="76200"/>
                  </a:lnTo>
                  <a:lnTo>
                    <a:pt x="85089" y="69850"/>
                  </a:lnTo>
                  <a:lnTo>
                    <a:pt x="88900" y="62229"/>
                  </a:lnTo>
                  <a:lnTo>
                    <a:pt x="91439" y="54609"/>
                  </a:lnTo>
                  <a:lnTo>
                    <a:pt x="91439" y="38100"/>
                  </a:lnTo>
                  <a:lnTo>
                    <a:pt x="68579" y="6350"/>
                  </a:lnTo>
                  <a:lnTo>
                    <a:pt x="60959" y="253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423159" y="57378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45719" y="91439"/>
                  </a:moveTo>
                  <a:lnTo>
                    <a:pt x="36829" y="91439"/>
                  </a:lnTo>
                  <a:lnTo>
                    <a:pt x="30479" y="90169"/>
                  </a:lnTo>
                  <a:lnTo>
                    <a:pt x="22859" y="86359"/>
                  </a:lnTo>
                  <a:lnTo>
                    <a:pt x="15239" y="81279"/>
                  </a:lnTo>
                  <a:lnTo>
                    <a:pt x="10159" y="76200"/>
                  </a:lnTo>
                  <a:lnTo>
                    <a:pt x="6350" y="69850"/>
                  </a:lnTo>
                  <a:lnTo>
                    <a:pt x="1269" y="62229"/>
                  </a:lnTo>
                  <a:lnTo>
                    <a:pt x="0" y="54609"/>
                  </a:lnTo>
                  <a:lnTo>
                    <a:pt x="0" y="45719"/>
                  </a:lnTo>
                  <a:lnTo>
                    <a:pt x="0" y="38100"/>
                  </a:lnTo>
                  <a:lnTo>
                    <a:pt x="1269" y="30479"/>
                  </a:lnTo>
                  <a:lnTo>
                    <a:pt x="6350" y="24129"/>
                  </a:lnTo>
                  <a:lnTo>
                    <a:pt x="10159" y="16509"/>
                  </a:lnTo>
                  <a:lnTo>
                    <a:pt x="15239" y="11429"/>
                  </a:lnTo>
                  <a:lnTo>
                    <a:pt x="22859" y="6350"/>
                  </a:lnTo>
                  <a:lnTo>
                    <a:pt x="30479" y="2539"/>
                  </a:lnTo>
                  <a:lnTo>
                    <a:pt x="36829" y="0"/>
                  </a:lnTo>
                  <a:lnTo>
                    <a:pt x="45719" y="0"/>
                  </a:lnTo>
                  <a:lnTo>
                    <a:pt x="53339" y="0"/>
                  </a:lnTo>
                  <a:lnTo>
                    <a:pt x="85089" y="24129"/>
                  </a:lnTo>
                  <a:lnTo>
                    <a:pt x="91439" y="38100"/>
                  </a:lnTo>
                  <a:lnTo>
                    <a:pt x="91439" y="45719"/>
                  </a:lnTo>
                  <a:lnTo>
                    <a:pt x="91439" y="54609"/>
                  </a:lnTo>
                  <a:lnTo>
                    <a:pt x="88900" y="62229"/>
                  </a:lnTo>
                  <a:lnTo>
                    <a:pt x="85089" y="69850"/>
                  </a:lnTo>
                  <a:lnTo>
                    <a:pt x="80009" y="76200"/>
                  </a:lnTo>
                  <a:lnTo>
                    <a:pt x="76200" y="81279"/>
                  </a:lnTo>
                  <a:lnTo>
                    <a:pt x="68579" y="86359"/>
                  </a:lnTo>
                  <a:lnTo>
                    <a:pt x="60959" y="90169"/>
                  </a:lnTo>
                  <a:lnTo>
                    <a:pt x="53339" y="91439"/>
                  </a:lnTo>
                  <a:lnTo>
                    <a:pt x="45719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170430" y="642239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54609" y="0"/>
                  </a:moveTo>
                  <a:lnTo>
                    <a:pt x="38100" y="0"/>
                  </a:lnTo>
                  <a:lnTo>
                    <a:pt x="30480" y="1270"/>
                  </a:lnTo>
                  <a:lnTo>
                    <a:pt x="22859" y="6350"/>
                  </a:lnTo>
                  <a:lnTo>
                    <a:pt x="15239" y="10160"/>
                  </a:lnTo>
                  <a:lnTo>
                    <a:pt x="11430" y="15240"/>
                  </a:lnTo>
                  <a:lnTo>
                    <a:pt x="6350" y="22860"/>
                  </a:lnTo>
                  <a:lnTo>
                    <a:pt x="2539" y="30480"/>
                  </a:lnTo>
                  <a:lnTo>
                    <a:pt x="0" y="36830"/>
                  </a:lnTo>
                  <a:lnTo>
                    <a:pt x="0" y="54610"/>
                  </a:lnTo>
                  <a:lnTo>
                    <a:pt x="22859" y="85090"/>
                  </a:lnTo>
                  <a:lnTo>
                    <a:pt x="30480" y="90170"/>
                  </a:lnTo>
                  <a:lnTo>
                    <a:pt x="38100" y="91440"/>
                  </a:lnTo>
                  <a:lnTo>
                    <a:pt x="45719" y="91440"/>
                  </a:lnTo>
                  <a:lnTo>
                    <a:pt x="54609" y="91440"/>
                  </a:lnTo>
                  <a:lnTo>
                    <a:pt x="60959" y="90170"/>
                  </a:lnTo>
                  <a:lnTo>
                    <a:pt x="68580" y="85090"/>
                  </a:lnTo>
                  <a:lnTo>
                    <a:pt x="76200" y="81280"/>
                  </a:lnTo>
                  <a:lnTo>
                    <a:pt x="81280" y="76200"/>
                  </a:lnTo>
                  <a:lnTo>
                    <a:pt x="85089" y="68580"/>
                  </a:lnTo>
                  <a:lnTo>
                    <a:pt x="90169" y="60960"/>
                  </a:lnTo>
                  <a:lnTo>
                    <a:pt x="91439" y="54610"/>
                  </a:lnTo>
                  <a:lnTo>
                    <a:pt x="91439" y="36830"/>
                  </a:lnTo>
                  <a:lnTo>
                    <a:pt x="90169" y="30480"/>
                  </a:lnTo>
                  <a:lnTo>
                    <a:pt x="85089" y="22860"/>
                  </a:lnTo>
                  <a:lnTo>
                    <a:pt x="81280" y="15240"/>
                  </a:lnTo>
                  <a:lnTo>
                    <a:pt x="76200" y="10160"/>
                  </a:lnTo>
                  <a:lnTo>
                    <a:pt x="68580" y="6350"/>
                  </a:lnTo>
                  <a:lnTo>
                    <a:pt x="60959" y="127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170430" y="642239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45719" y="91440"/>
                  </a:moveTo>
                  <a:lnTo>
                    <a:pt x="38100" y="91440"/>
                  </a:lnTo>
                  <a:lnTo>
                    <a:pt x="30480" y="90170"/>
                  </a:lnTo>
                  <a:lnTo>
                    <a:pt x="22859" y="85090"/>
                  </a:lnTo>
                  <a:lnTo>
                    <a:pt x="15239" y="81280"/>
                  </a:lnTo>
                  <a:lnTo>
                    <a:pt x="11430" y="76200"/>
                  </a:lnTo>
                  <a:lnTo>
                    <a:pt x="6350" y="68580"/>
                  </a:lnTo>
                  <a:lnTo>
                    <a:pt x="2539" y="60960"/>
                  </a:lnTo>
                  <a:lnTo>
                    <a:pt x="0" y="54610"/>
                  </a:lnTo>
                  <a:lnTo>
                    <a:pt x="0" y="45720"/>
                  </a:lnTo>
                  <a:lnTo>
                    <a:pt x="0" y="36830"/>
                  </a:lnTo>
                  <a:lnTo>
                    <a:pt x="22859" y="6350"/>
                  </a:lnTo>
                  <a:lnTo>
                    <a:pt x="30480" y="1270"/>
                  </a:lnTo>
                  <a:lnTo>
                    <a:pt x="38100" y="0"/>
                  </a:lnTo>
                  <a:lnTo>
                    <a:pt x="45719" y="0"/>
                  </a:lnTo>
                  <a:lnTo>
                    <a:pt x="54609" y="0"/>
                  </a:lnTo>
                  <a:lnTo>
                    <a:pt x="60959" y="1270"/>
                  </a:lnTo>
                  <a:lnTo>
                    <a:pt x="68580" y="6350"/>
                  </a:lnTo>
                  <a:lnTo>
                    <a:pt x="76200" y="10160"/>
                  </a:lnTo>
                  <a:lnTo>
                    <a:pt x="81280" y="15240"/>
                  </a:lnTo>
                  <a:lnTo>
                    <a:pt x="85089" y="22860"/>
                  </a:lnTo>
                  <a:lnTo>
                    <a:pt x="90169" y="30480"/>
                  </a:lnTo>
                  <a:lnTo>
                    <a:pt x="91439" y="36830"/>
                  </a:lnTo>
                  <a:lnTo>
                    <a:pt x="91439" y="45720"/>
                  </a:lnTo>
                  <a:lnTo>
                    <a:pt x="91439" y="54610"/>
                  </a:lnTo>
                  <a:lnTo>
                    <a:pt x="90169" y="60960"/>
                  </a:lnTo>
                  <a:lnTo>
                    <a:pt x="85089" y="68580"/>
                  </a:lnTo>
                  <a:lnTo>
                    <a:pt x="81280" y="76200"/>
                  </a:lnTo>
                  <a:lnTo>
                    <a:pt x="76200" y="81280"/>
                  </a:lnTo>
                  <a:lnTo>
                    <a:pt x="68580" y="85090"/>
                  </a:lnTo>
                  <a:lnTo>
                    <a:pt x="60959" y="90170"/>
                  </a:lnTo>
                  <a:lnTo>
                    <a:pt x="54609" y="91440"/>
                  </a:lnTo>
                  <a:lnTo>
                    <a:pt x="45719" y="9144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50340" y="6314440"/>
              <a:ext cx="668020" cy="668019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1342390" y="57378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4609" y="0"/>
                  </a:moveTo>
                  <a:lnTo>
                    <a:pt x="38100" y="0"/>
                  </a:lnTo>
                  <a:lnTo>
                    <a:pt x="30479" y="2539"/>
                  </a:lnTo>
                  <a:lnTo>
                    <a:pt x="2540" y="30479"/>
                  </a:lnTo>
                  <a:lnTo>
                    <a:pt x="0" y="38100"/>
                  </a:lnTo>
                  <a:lnTo>
                    <a:pt x="0" y="54609"/>
                  </a:lnTo>
                  <a:lnTo>
                    <a:pt x="22859" y="86359"/>
                  </a:lnTo>
                  <a:lnTo>
                    <a:pt x="38100" y="91439"/>
                  </a:lnTo>
                  <a:lnTo>
                    <a:pt x="45719" y="91439"/>
                  </a:lnTo>
                  <a:lnTo>
                    <a:pt x="54609" y="91439"/>
                  </a:lnTo>
                  <a:lnTo>
                    <a:pt x="86359" y="69850"/>
                  </a:lnTo>
                  <a:lnTo>
                    <a:pt x="91440" y="54609"/>
                  </a:lnTo>
                  <a:lnTo>
                    <a:pt x="91440" y="38100"/>
                  </a:lnTo>
                  <a:lnTo>
                    <a:pt x="68579" y="6350"/>
                  </a:lnTo>
                  <a:lnTo>
                    <a:pt x="62229" y="2539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342390" y="57378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19" y="91439"/>
                  </a:moveTo>
                  <a:lnTo>
                    <a:pt x="38100" y="91439"/>
                  </a:lnTo>
                  <a:lnTo>
                    <a:pt x="30479" y="90169"/>
                  </a:lnTo>
                  <a:lnTo>
                    <a:pt x="2540" y="62229"/>
                  </a:lnTo>
                  <a:lnTo>
                    <a:pt x="0" y="54609"/>
                  </a:lnTo>
                  <a:lnTo>
                    <a:pt x="0" y="45719"/>
                  </a:lnTo>
                  <a:lnTo>
                    <a:pt x="0" y="38100"/>
                  </a:lnTo>
                  <a:lnTo>
                    <a:pt x="22859" y="6350"/>
                  </a:lnTo>
                  <a:lnTo>
                    <a:pt x="38100" y="0"/>
                  </a:lnTo>
                  <a:lnTo>
                    <a:pt x="45719" y="0"/>
                  </a:lnTo>
                  <a:lnTo>
                    <a:pt x="54609" y="0"/>
                  </a:lnTo>
                  <a:lnTo>
                    <a:pt x="86359" y="24129"/>
                  </a:lnTo>
                  <a:lnTo>
                    <a:pt x="91440" y="38100"/>
                  </a:lnTo>
                  <a:lnTo>
                    <a:pt x="91440" y="45719"/>
                  </a:lnTo>
                  <a:lnTo>
                    <a:pt x="91440" y="54609"/>
                  </a:lnTo>
                  <a:lnTo>
                    <a:pt x="68579" y="86359"/>
                  </a:lnTo>
                  <a:lnTo>
                    <a:pt x="54609" y="91439"/>
                  </a:lnTo>
                  <a:lnTo>
                    <a:pt x="45719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0" name="object 13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306830" y="5990590"/>
            <a:ext cx="91439" cy="91440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342389" y="6170929"/>
            <a:ext cx="91440" cy="91439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40080" y="1554480"/>
            <a:ext cx="2743199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1924761" y="4328229"/>
            <a:ext cx="45470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83259" y="2836610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2143399" y="3994049"/>
            <a:ext cx="6599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75879" y="6882798"/>
            <a:ext cx="7210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 dirty="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318382" y="5647616"/>
            <a:ext cx="30160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75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 </a:t>
            </a: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2700" spc="262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3008016" y="7263530"/>
            <a:ext cx="3237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000" dirty="0">
                <a:solidFill>
                  <a:srgbClr val="FFFFFF"/>
                </a:solidFill>
                <a:latin typeface="LM Roman Unslanted 10"/>
                <a:cs typeface="LM Roman Unslanted 10"/>
              </a:rPr>
              <a:t>I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2820135" y="7190017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39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r>
              <a:rPr sz="1800" spc="-195" dirty="0">
                <a:solidFill>
                  <a:srgbClr val="FFFFFF"/>
                </a:solidFill>
                <a:latin typeface="LM Roman Unslanted 10"/>
                <a:cs typeface="LM Roman Unslanted 10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9" name="object 49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2349500" y="436880"/>
            <a:ext cx="5393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Landmark</a:t>
            </a:r>
            <a:r>
              <a:rPr spc="-254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51" name="object 51"/>
          <p:cNvSpPr/>
          <p:nvPr/>
        </p:nvSpPr>
        <p:spPr>
          <a:xfrm>
            <a:off x="5984240" y="1463039"/>
            <a:ext cx="496570" cy="3474720"/>
          </a:xfrm>
          <a:custGeom>
            <a:avLst/>
            <a:gdLst/>
            <a:ahLst/>
            <a:cxnLst/>
            <a:rect l="l" t="t" r="r" b="b"/>
            <a:pathLst>
              <a:path w="496570" h="3474720">
                <a:moveTo>
                  <a:pt x="496570" y="0"/>
                </a:moveTo>
                <a:lnTo>
                  <a:pt x="455297" y="5163"/>
                </a:lnTo>
                <a:lnTo>
                  <a:pt x="415122" y="19860"/>
                </a:lnTo>
                <a:lnTo>
                  <a:pt x="377048" y="42897"/>
                </a:lnTo>
                <a:lnTo>
                  <a:pt x="342079" y="73085"/>
                </a:lnTo>
                <a:lnTo>
                  <a:pt x="311217" y="109230"/>
                </a:lnTo>
                <a:lnTo>
                  <a:pt x="285467" y="150142"/>
                </a:lnTo>
                <a:lnTo>
                  <a:pt x="265832" y="194628"/>
                </a:lnTo>
                <a:lnTo>
                  <a:pt x="253315" y="241498"/>
                </a:lnTo>
                <a:lnTo>
                  <a:pt x="248920" y="289560"/>
                </a:lnTo>
                <a:lnTo>
                  <a:pt x="248920" y="1447800"/>
                </a:lnTo>
                <a:lnTo>
                  <a:pt x="244481" y="1495526"/>
                </a:lnTo>
                <a:lnTo>
                  <a:pt x="231847" y="1542219"/>
                </a:lnTo>
                <a:lnTo>
                  <a:pt x="212042" y="1586653"/>
                </a:lnTo>
                <a:lnTo>
                  <a:pt x="186092" y="1627606"/>
                </a:lnTo>
                <a:lnTo>
                  <a:pt x="155020" y="1663856"/>
                </a:lnTo>
                <a:lnTo>
                  <a:pt x="119850" y="1694180"/>
                </a:lnTo>
                <a:lnTo>
                  <a:pt x="81607" y="1717353"/>
                </a:lnTo>
                <a:lnTo>
                  <a:pt x="41315" y="1732154"/>
                </a:lnTo>
                <a:lnTo>
                  <a:pt x="0" y="1737360"/>
                </a:lnTo>
                <a:lnTo>
                  <a:pt x="41315" y="1742523"/>
                </a:lnTo>
                <a:lnTo>
                  <a:pt x="81607" y="1757220"/>
                </a:lnTo>
                <a:lnTo>
                  <a:pt x="119850" y="1780257"/>
                </a:lnTo>
                <a:lnTo>
                  <a:pt x="155020" y="1810445"/>
                </a:lnTo>
                <a:lnTo>
                  <a:pt x="186092" y="1846590"/>
                </a:lnTo>
                <a:lnTo>
                  <a:pt x="212042" y="1887502"/>
                </a:lnTo>
                <a:lnTo>
                  <a:pt x="231847" y="1931988"/>
                </a:lnTo>
                <a:lnTo>
                  <a:pt x="244481" y="1978858"/>
                </a:lnTo>
                <a:lnTo>
                  <a:pt x="248920" y="2026920"/>
                </a:lnTo>
                <a:lnTo>
                  <a:pt x="248920" y="3185160"/>
                </a:lnTo>
                <a:lnTo>
                  <a:pt x="253315" y="3232886"/>
                </a:lnTo>
                <a:lnTo>
                  <a:pt x="265832" y="3279579"/>
                </a:lnTo>
                <a:lnTo>
                  <a:pt x="285467" y="3324013"/>
                </a:lnTo>
                <a:lnTo>
                  <a:pt x="311217" y="3364966"/>
                </a:lnTo>
                <a:lnTo>
                  <a:pt x="342079" y="3401216"/>
                </a:lnTo>
                <a:lnTo>
                  <a:pt x="377048" y="3431540"/>
                </a:lnTo>
                <a:lnTo>
                  <a:pt x="415122" y="3454713"/>
                </a:lnTo>
                <a:lnTo>
                  <a:pt x="455297" y="3469514"/>
                </a:lnTo>
                <a:lnTo>
                  <a:pt x="496570" y="347472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56730" y="1463039"/>
            <a:ext cx="497840" cy="3474720"/>
          </a:xfrm>
          <a:custGeom>
            <a:avLst/>
            <a:gdLst/>
            <a:ahLst/>
            <a:cxnLst/>
            <a:rect l="l" t="t" r="r" b="b"/>
            <a:pathLst>
              <a:path w="497840" h="3474720">
                <a:moveTo>
                  <a:pt x="2540" y="3474720"/>
                </a:moveTo>
                <a:lnTo>
                  <a:pt x="43812" y="3469556"/>
                </a:lnTo>
                <a:lnTo>
                  <a:pt x="83987" y="3454859"/>
                </a:lnTo>
                <a:lnTo>
                  <a:pt x="122061" y="3431822"/>
                </a:lnTo>
                <a:lnTo>
                  <a:pt x="157030" y="3401634"/>
                </a:lnTo>
                <a:lnTo>
                  <a:pt x="187892" y="3365489"/>
                </a:lnTo>
                <a:lnTo>
                  <a:pt x="213642" y="3324577"/>
                </a:lnTo>
                <a:lnTo>
                  <a:pt x="233277" y="3280091"/>
                </a:lnTo>
                <a:lnTo>
                  <a:pt x="245794" y="3233221"/>
                </a:lnTo>
                <a:lnTo>
                  <a:pt x="250190" y="3185160"/>
                </a:lnTo>
                <a:lnTo>
                  <a:pt x="250190" y="2026920"/>
                </a:lnTo>
                <a:lnTo>
                  <a:pt x="254585" y="1978858"/>
                </a:lnTo>
                <a:lnTo>
                  <a:pt x="267102" y="1931988"/>
                </a:lnTo>
                <a:lnTo>
                  <a:pt x="286737" y="1887502"/>
                </a:lnTo>
                <a:lnTo>
                  <a:pt x="312487" y="1846590"/>
                </a:lnTo>
                <a:lnTo>
                  <a:pt x="343349" y="1810445"/>
                </a:lnTo>
                <a:lnTo>
                  <a:pt x="378318" y="1780257"/>
                </a:lnTo>
                <a:lnTo>
                  <a:pt x="416392" y="1757220"/>
                </a:lnTo>
                <a:lnTo>
                  <a:pt x="456567" y="1742523"/>
                </a:lnTo>
                <a:lnTo>
                  <a:pt x="497840" y="1737360"/>
                </a:lnTo>
                <a:lnTo>
                  <a:pt x="456567" y="1732196"/>
                </a:lnTo>
                <a:lnTo>
                  <a:pt x="416392" y="1717499"/>
                </a:lnTo>
                <a:lnTo>
                  <a:pt x="378318" y="1694462"/>
                </a:lnTo>
                <a:lnTo>
                  <a:pt x="343349" y="1664274"/>
                </a:lnTo>
                <a:lnTo>
                  <a:pt x="312487" y="1628129"/>
                </a:lnTo>
                <a:lnTo>
                  <a:pt x="286737" y="1587217"/>
                </a:lnTo>
                <a:lnTo>
                  <a:pt x="267102" y="1542731"/>
                </a:lnTo>
                <a:lnTo>
                  <a:pt x="254585" y="1495861"/>
                </a:lnTo>
                <a:lnTo>
                  <a:pt x="250190" y="1447800"/>
                </a:lnTo>
                <a:lnTo>
                  <a:pt x="248920" y="289560"/>
                </a:lnTo>
                <a:lnTo>
                  <a:pt x="244481" y="241498"/>
                </a:lnTo>
                <a:lnTo>
                  <a:pt x="231847" y="194628"/>
                </a:lnTo>
                <a:lnTo>
                  <a:pt x="212042" y="150142"/>
                </a:lnTo>
                <a:lnTo>
                  <a:pt x="186092" y="109230"/>
                </a:lnTo>
                <a:lnTo>
                  <a:pt x="155020" y="73085"/>
                </a:lnTo>
                <a:lnTo>
                  <a:pt x="119850" y="42897"/>
                </a:lnTo>
                <a:lnTo>
                  <a:pt x="81607" y="19860"/>
                </a:lnTo>
                <a:lnTo>
                  <a:pt x="41315" y="5163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947159" y="2843529"/>
            <a:ext cx="1736089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00685" marR="5080" indent="-388620">
              <a:lnSpc>
                <a:spcPts val="2230"/>
              </a:lnSpc>
              <a:spcBef>
                <a:spcPts val="315"/>
              </a:spcBef>
            </a:pPr>
            <a:r>
              <a:rPr sz="2000" b="1" dirty="0">
                <a:latin typeface="Liberation Sans"/>
                <a:cs typeface="Liberation Sans"/>
              </a:rPr>
              <a:t>32</a:t>
            </a:r>
            <a:r>
              <a:rPr sz="2000" b="1" spc="-3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latin typeface="Liberation Sans"/>
                <a:cs typeface="Liberation Sans"/>
              </a:rPr>
              <a:t>Landmarks </a:t>
            </a:r>
            <a:r>
              <a:rPr sz="2000" b="1" dirty="0">
                <a:latin typeface="Liberation Sans"/>
                <a:cs typeface="Liberation Sans"/>
              </a:rPr>
              <a:t>Of</a:t>
            </a:r>
            <a:r>
              <a:rPr sz="2000" b="1" spc="-10" dirty="0">
                <a:latin typeface="Liberation Sans"/>
                <a:cs typeface="Liberation Sans"/>
              </a:rPr>
              <a:t> </a:t>
            </a:r>
            <a:r>
              <a:rPr sz="2000" b="1" spc="-20" dirty="0">
                <a:latin typeface="Liberation Sans"/>
                <a:cs typeface="Liberation Sans"/>
              </a:rPr>
              <a:t>Face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05600" y="1972310"/>
            <a:ext cx="20637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0000CC"/>
                </a:solidFill>
                <a:latin typeface="Liberation Sans"/>
                <a:cs typeface="Liberation Sans"/>
              </a:rPr>
              <a:t>1</a:t>
            </a:r>
            <a:r>
              <a:rPr sz="125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x</a:t>
            </a:r>
            <a:endParaRPr sz="1250">
              <a:latin typeface="Liberation Sans"/>
              <a:cs typeface="Liberation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535419" y="2901950"/>
            <a:ext cx="1962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510019" y="2190750"/>
            <a:ext cx="427355" cy="114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3300"/>
              </a:lnSpc>
              <a:spcBef>
                <a:spcPts val="95"/>
              </a:spcBef>
            </a:pPr>
            <a:r>
              <a:rPr sz="3300" b="1" spc="-37" baseline="18939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5" dirty="0">
                <a:solidFill>
                  <a:srgbClr val="0000CC"/>
                </a:solidFill>
                <a:latin typeface="Liberation Sans"/>
                <a:cs typeface="Liberation Sans"/>
              </a:rPr>
              <a:t>1</a:t>
            </a:r>
            <a:r>
              <a:rPr sz="125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y </a:t>
            </a:r>
            <a:r>
              <a:rPr sz="3300" b="1" spc="-37" baseline="18939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5" dirty="0">
                <a:solidFill>
                  <a:srgbClr val="0000CC"/>
                </a:solidFill>
                <a:latin typeface="Liberation Sans"/>
                <a:cs typeface="Liberation Sans"/>
              </a:rPr>
              <a:t>2</a:t>
            </a:r>
            <a:r>
              <a:rPr sz="125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x</a:t>
            </a:r>
            <a:endParaRPr sz="1250">
              <a:latin typeface="Liberation Sans"/>
              <a:cs typeface="Liberation Sans"/>
            </a:endParaRPr>
          </a:p>
          <a:p>
            <a:pPr marL="207645">
              <a:lnSpc>
                <a:spcPct val="100000"/>
              </a:lnSpc>
              <a:spcBef>
                <a:spcPts val="1290"/>
              </a:spcBef>
            </a:pPr>
            <a:r>
              <a:rPr sz="1250" b="1" spc="-25" dirty="0">
                <a:solidFill>
                  <a:srgbClr val="0000CC"/>
                </a:solidFill>
                <a:latin typeface="Liberation Sans"/>
                <a:cs typeface="Liberation Sans"/>
              </a:rPr>
              <a:t>2</a:t>
            </a:r>
            <a:r>
              <a:rPr sz="125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y</a:t>
            </a:r>
            <a:endParaRPr sz="1250">
              <a:latin typeface="Liberation Sans"/>
              <a:cs typeface="Liberation 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52870" y="3489960"/>
            <a:ext cx="542925" cy="1380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.</a:t>
            </a:r>
            <a:endParaRPr sz="12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65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.</a:t>
            </a:r>
            <a:endParaRPr sz="6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65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.</a:t>
            </a:r>
            <a:endParaRPr sz="650">
              <a:latin typeface="Liberation Sans"/>
              <a:cs typeface="Liberation Sans"/>
            </a:endParaRPr>
          </a:p>
          <a:p>
            <a:pPr marL="50800" marR="43180" algn="ctr">
              <a:lnSpc>
                <a:spcPct val="112900"/>
              </a:lnSpc>
              <a:spcBef>
                <a:spcPts val="180"/>
              </a:spcBef>
            </a:pPr>
            <a:r>
              <a:rPr sz="3300" b="1" spc="-30" baseline="18939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0" dirty="0">
                <a:solidFill>
                  <a:srgbClr val="0000CC"/>
                </a:solidFill>
                <a:latin typeface="Liberation Sans"/>
                <a:cs typeface="Liberation Sans"/>
              </a:rPr>
              <a:t>32</a:t>
            </a:r>
            <a:r>
              <a:rPr sz="1250" b="1" spc="-20" dirty="0">
                <a:solidFill>
                  <a:srgbClr val="CC0000"/>
                </a:solidFill>
                <a:latin typeface="Liberation Sans"/>
                <a:cs typeface="Liberation Sans"/>
              </a:rPr>
              <a:t>x </a:t>
            </a:r>
            <a:r>
              <a:rPr sz="3300" b="1" spc="-30" baseline="17676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0" dirty="0">
                <a:solidFill>
                  <a:srgbClr val="0000CC"/>
                </a:solidFill>
                <a:latin typeface="Liberation Sans"/>
                <a:cs typeface="Liberation Sans"/>
              </a:rPr>
              <a:t>32</a:t>
            </a:r>
            <a:r>
              <a:rPr sz="1250" b="1" spc="-20" dirty="0">
                <a:solidFill>
                  <a:srgbClr val="CC0000"/>
                </a:solidFill>
                <a:latin typeface="Liberation Sans"/>
                <a:cs typeface="Liberation Sans"/>
              </a:rPr>
              <a:t>y</a:t>
            </a:r>
            <a:endParaRPr sz="1250">
              <a:latin typeface="Liberation Sans"/>
              <a:cs typeface="Liberation Sans"/>
            </a:endParaRPr>
          </a:p>
        </p:txBody>
      </p:sp>
      <p:pic>
        <p:nvPicPr>
          <p:cNvPr id="58" name="object 5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9809" y="4743450"/>
            <a:ext cx="91440" cy="9143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8350" y="4815840"/>
            <a:ext cx="91440" cy="9144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7759" y="5102859"/>
            <a:ext cx="91440" cy="9143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7419" y="5139690"/>
            <a:ext cx="91439" cy="9144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1519" y="5139690"/>
            <a:ext cx="91439" cy="9144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2540" y="5318759"/>
            <a:ext cx="91439" cy="91439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9000490" y="4743450"/>
            <a:ext cx="91440" cy="91440"/>
            <a:chOff x="9000490" y="4743450"/>
            <a:chExt cx="91440" cy="91440"/>
          </a:xfrm>
        </p:grpSpPr>
        <p:sp>
          <p:nvSpPr>
            <p:cNvPr id="65" name="object 65"/>
            <p:cNvSpPr/>
            <p:nvPr/>
          </p:nvSpPr>
          <p:spPr>
            <a:xfrm>
              <a:off x="9000490" y="47434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3339" y="0"/>
                  </a:moveTo>
                  <a:lnTo>
                    <a:pt x="36829" y="0"/>
                  </a:lnTo>
                  <a:lnTo>
                    <a:pt x="29209" y="1269"/>
                  </a:lnTo>
                  <a:lnTo>
                    <a:pt x="22859" y="6350"/>
                  </a:lnTo>
                  <a:lnTo>
                    <a:pt x="15239" y="10160"/>
                  </a:lnTo>
                  <a:lnTo>
                    <a:pt x="10159" y="15239"/>
                  </a:lnTo>
                  <a:lnTo>
                    <a:pt x="5079" y="22860"/>
                  </a:lnTo>
                  <a:lnTo>
                    <a:pt x="1269" y="30480"/>
                  </a:lnTo>
                  <a:lnTo>
                    <a:pt x="0" y="36830"/>
                  </a:lnTo>
                  <a:lnTo>
                    <a:pt x="0" y="53339"/>
                  </a:lnTo>
                  <a:lnTo>
                    <a:pt x="22859" y="85089"/>
                  </a:lnTo>
                  <a:lnTo>
                    <a:pt x="29209" y="90169"/>
                  </a:lnTo>
                  <a:lnTo>
                    <a:pt x="36829" y="91439"/>
                  </a:lnTo>
                  <a:lnTo>
                    <a:pt x="45719" y="91439"/>
                  </a:lnTo>
                  <a:lnTo>
                    <a:pt x="53339" y="91439"/>
                  </a:lnTo>
                  <a:lnTo>
                    <a:pt x="60959" y="90169"/>
                  </a:lnTo>
                  <a:lnTo>
                    <a:pt x="68579" y="85089"/>
                  </a:lnTo>
                  <a:lnTo>
                    <a:pt x="74929" y="81280"/>
                  </a:lnTo>
                  <a:lnTo>
                    <a:pt x="80009" y="76200"/>
                  </a:lnTo>
                  <a:lnTo>
                    <a:pt x="85089" y="68580"/>
                  </a:lnTo>
                  <a:lnTo>
                    <a:pt x="88900" y="60960"/>
                  </a:lnTo>
                  <a:lnTo>
                    <a:pt x="91439" y="53339"/>
                  </a:lnTo>
                  <a:lnTo>
                    <a:pt x="91439" y="36830"/>
                  </a:lnTo>
                  <a:lnTo>
                    <a:pt x="68579" y="6350"/>
                  </a:lnTo>
                  <a:lnTo>
                    <a:pt x="60959" y="126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000490" y="47434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19" y="91439"/>
                  </a:moveTo>
                  <a:lnTo>
                    <a:pt x="36829" y="91439"/>
                  </a:lnTo>
                  <a:lnTo>
                    <a:pt x="29209" y="90169"/>
                  </a:lnTo>
                  <a:lnTo>
                    <a:pt x="22859" y="85089"/>
                  </a:lnTo>
                  <a:lnTo>
                    <a:pt x="15239" y="81280"/>
                  </a:lnTo>
                  <a:lnTo>
                    <a:pt x="10159" y="76200"/>
                  </a:lnTo>
                  <a:lnTo>
                    <a:pt x="5079" y="68580"/>
                  </a:lnTo>
                  <a:lnTo>
                    <a:pt x="1269" y="60960"/>
                  </a:lnTo>
                  <a:lnTo>
                    <a:pt x="0" y="53339"/>
                  </a:lnTo>
                  <a:lnTo>
                    <a:pt x="0" y="45719"/>
                  </a:lnTo>
                  <a:lnTo>
                    <a:pt x="0" y="36830"/>
                  </a:lnTo>
                  <a:lnTo>
                    <a:pt x="22859" y="6350"/>
                  </a:lnTo>
                  <a:lnTo>
                    <a:pt x="29209" y="1269"/>
                  </a:lnTo>
                  <a:lnTo>
                    <a:pt x="36829" y="0"/>
                  </a:lnTo>
                  <a:lnTo>
                    <a:pt x="45719" y="0"/>
                  </a:lnTo>
                  <a:lnTo>
                    <a:pt x="53339" y="0"/>
                  </a:lnTo>
                  <a:lnTo>
                    <a:pt x="60959" y="1269"/>
                  </a:lnTo>
                  <a:lnTo>
                    <a:pt x="68579" y="6350"/>
                  </a:lnTo>
                  <a:lnTo>
                    <a:pt x="74929" y="10160"/>
                  </a:lnTo>
                  <a:lnTo>
                    <a:pt x="80009" y="15239"/>
                  </a:lnTo>
                  <a:lnTo>
                    <a:pt x="85089" y="22860"/>
                  </a:lnTo>
                  <a:lnTo>
                    <a:pt x="88900" y="30480"/>
                  </a:lnTo>
                  <a:lnTo>
                    <a:pt x="91439" y="36830"/>
                  </a:lnTo>
                  <a:lnTo>
                    <a:pt x="91439" y="45719"/>
                  </a:lnTo>
                  <a:lnTo>
                    <a:pt x="91439" y="53339"/>
                  </a:lnTo>
                  <a:lnTo>
                    <a:pt x="68579" y="85089"/>
                  </a:lnTo>
                  <a:lnTo>
                    <a:pt x="60959" y="90169"/>
                  </a:lnTo>
                  <a:lnTo>
                    <a:pt x="53339" y="91439"/>
                  </a:lnTo>
                  <a:lnTo>
                    <a:pt x="45719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000490" y="47434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3339" y="0"/>
                  </a:moveTo>
                  <a:lnTo>
                    <a:pt x="36829" y="0"/>
                  </a:lnTo>
                  <a:lnTo>
                    <a:pt x="29209" y="1269"/>
                  </a:lnTo>
                  <a:lnTo>
                    <a:pt x="22859" y="6350"/>
                  </a:lnTo>
                  <a:lnTo>
                    <a:pt x="15239" y="10160"/>
                  </a:lnTo>
                  <a:lnTo>
                    <a:pt x="10159" y="15239"/>
                  </a:lnTo>
                  <a:lnTo>
                    <a:pt x="5079" y="22860"/>
                  </a:lnTo>
                  <a:lnTo>
                    <a:pt x="1269" y="30480"/>
                  </a:lnTo>
                  <a:lnTo>
                    <a:pt x="0" y="36830"/>
                  </a:lnTo>
                  <a:lnTo>
                    <a:pt x="0" y="53339"/>
                  </a:lnTo>
                  <a:lnTo>
                    <a:pt x="22859" y="85089"/>
                  </a:lnTo>
                  <a:lnTo>
                    <a:pt x="29209" y="90169"/>
                  </a:lnTo>
                  <a:lnTo>
                    <a:pt x="36829" y="91439"/>
                  </a:lnTo>
                  <a:lnTo>
                    <a:pt x="45719" y="91439"/>
                  </a:lnTo>
                  <a:lnTo>
                    <a:pt x="53339" y="91439"/>
                  </a:lnTo>
                  <a:lnTo>
                    <a:pt x="60959" y="90169"/>
                  </a:lnTo>
                  <a:lnTo>
                    <a:pt x="68579" y="85089"/>
                  </a:lnTo>
                  <a:lnTo>
                    <a:pt x="74929" y="81280"/>
                  </a:lnTo>
                  <a:lnTo>
                    <a:pt x="80009" y="76200"/>
                  </a:lnTo>
                  <a:lnTo>
                    <a:pt x="85089" y="68580"/>
                  </a:lnTo>
                  <a:lnTo>
                    <a:pt x="88900" y="60960"/>
                  </a:lnTo>
                  <a:lnTo>
                    <a:pt x="91439" y="53339"/>
                  </a:lnTo>
                  <a:lnTo>
                    <a:pt x="91439" y="36830"/>
                  </a:lnTo>
                  <a:lnTo>
                    <a:pt x="68579" y="6350"/>
                  </a:lnTo>
                  <a:lnTo>
                    <a:pt x="60959" y="126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000490" y="47434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19" y="91439"/>
                  </a:moveTo>
                  <a:lnTo>
                    <a:pt x="36829" y="91439"/>
                  </a:lnTo>
                  <a:lnTo>
                    <a:pt x="29209" y="90169"/>
                  </a:lnTo>
                  <a:lnTo>
                    <a:pt x="22859" y="85089"/>
                  </a:lnTo>
                  <a:lnTo>
                    <a:pt x="15239" y="81280"/>
                  </a:lnTo>
                  <a:lnTo>
                    <a:pt x="10159" y="76200"/>
                  </a:lnTo>
                  <a:lnTo>
                    <a:pt x="5079" y="68580"/>
                  </a:lnTo>
                  <a:lnTo>
                    <a:pt x="1269" y="60960"/>
                  </a:lnTo>
                  <a:lnTo>
                    <a:pt x="0" y="53339"/>
                  </a:lnTo>
                  <a:lnTo>
                    <a:pt x="0" y="45719"/>
                  </a:lnTo>
                  <a:lnTo>
                    <a:pt x="0" y="36830"/>
                  </a:lnTo>
                  <a:lnTo>
                    <a:pt x="22859" y="6350"/>
                  </a:lnTo>
                  <a:lnTo>
                    <a:pt x="29209" y="1269"/>
                  </a:lnTo>
                  <a:lnTo>
                    <a:pt x="36829" y="0"/>
                  </a:lnTo>
                  <a:lnTo>
                    <a:pt x="45719" y="0"/>
                  </a:lnTo>
                  <a:lnTo>
                    <a:pt x="53339" y="0"/>
                  </a:lnTo>
                  <a:lnTo>
                    <a:pt x="60959" y="1269"/>
                  </a:lnTo>
                  <a:lnTo>
                    <a:pt x="68579" y="6350"/>
                  </a:lnTo>
                  <a:lnTo>
                    <a:pt x="74929" y="10160"/>
                  </a:lnTo>
                  <a:lnTo>
                    <a:pt x="80009" y="15239"/>
                  </a:lnTo>
                  <a:lnTo>
                    <a:pt x="85089" y="22860"/>
                  </a:lnTo>
                  <a:lnTo>
                    <a:pt x="88900" y="30480"/>
                  </a:lnTo>
                  <a:lnTo>
                    <a:pt x="91439" y="36830"/>
                  </a:lnTo>
                  <a:lnTo>
                    <a:pt x="91439" y="45719"/>
                  </a:lnTo>
                  <a:lnTo>
                    <a:pt x="91439" y="53339"/>
                  </a:lnTo>
                  <a:lnTo>
                    <a:pt x="68579" y="85089"/>
                  </a:lnTo>
                  <a:lnTo>
                    <a:pt x="60959" y="90169"/>
                  </a:lnTo>
                  <a:lnTo>
                    <a:pt x="53339" y="91439"/>
                  </a:lnTo>
                  <a:lnTo>
                    <a:pt x="45719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8747759" y="5318759"/>
            <a:ext cx="91440" cy="200660"/>
            <a:chOff x="8747759" y="5318759"/>
            <a:chExt cx="91440" cy="200660"/>
          </a:xfrm>
        </p:grpSpPr>
        <p:sp>
          <p:nvSpPr>
            <p:cNvPr id="70" name="object 70"/>
            <p:cNvSpPr/>
            <p:nvPr/>
          </p:nvSpPr>
          <p:spPr>
            <a:xfrm>
              <a:off x="8747759" y="531875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4610" y="0"/>
                  </a:moveTo>
                  <a:lnTo>
                    <a:pt x="38100" y="0"/>
                  </a:lnTo>
                  <a:lnTo>
                    <a:pt x="30480" y="2539"/>
                  </a:lnTo>
                  <a:lnTo>
                    <a:pt x="22860" y="6350"/>
                  </a:lnTo>
                  <a:lnTo>
                    <a:pt x="15240" y="11429"/>
                  </a:lnTo>
                  <a:lnTo>
                    <a:pt x="10160" y="16509"/>
                  </a:lnTo>
                  <a:lnTo>
                    <a:pt x="6350" y="24129"/>
                  </a:lnTo>
                  <a:lnTo>
                    <a:pt x="2540" y="30479"/>
                  </a:lnTo>
                  <a:lnTo>
                    <a:pt x="0" y="38100"/>
                  </a:lnTo>
                  <a:lnTo>
                    <a:pt x="0" y="54609"/>
                  </a:lnTo>
                  <a:lnTo>
                    <a:pt x="22860" y="86359"/>
                  </a:lnTo>
                  <a:lnTo>
                    <a:pt x="38100" y="91439"/>
                  </a:lnTo>
                  <a:lnTo>
                    <a:pt x="45720" y="91439"/>
                  </a:lnTo>
                  <a:lnTo>
                    <a:pt x="54610" y="91439"/>
                  </a:lnTo>
                  <a:lnTo>
                    <a:pt x="85090" y="69850"/>
                  </a:lnTo>
                  <a:lnTo>
                    <a:pt x="90170" y="62229"/>
                  </a:lnTo>
                  <a:lnTo>
                    <a:pt x="91440" y="54609"/>
                  </a:lnTo>
                  <a:lnTo>
                    <a:pt x="91440" y="38100"/>
                  </a:lnTo>
                  <a:lnTo>
                    <a:pt x="90170" y="30479"/>
                  </a:lnTo>
                  <a:lnTo>
                    <a:pt x="85090" y="24129"/>
                  </a:lnTo>
                  <a:lnTo>
                    <a:pt x="81280" y="16509"/>
                  </a:lnTo>
                  <a:lnTo>
                    <a:pt x="76200" y="11429"/>
                  </a:lnTo>
                  <a:lnTo>
                    <a:pt x="68580" y="6350"/>
                  </a:lnTo>
                  <a:lnTo>
                    <a:pt x="60960" y="2539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747759" y="531875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20" y="91439"/>
                  </a:moveTo>
                  <a:lnTo>
                    <a:pt x="38100" y="91439"/>
                  </a:lnTo>
                  <a:lnTo>
                    <a:pt x="30480" y="90169"/>
                  </a:lnTo>
                  <a:lnTo>
                    <a:pt x="2540" y="62229"/>
                  </a:lnTo>
                  <a:lnTo>
                    <a:pt x="0" y="54609"/>
                  </a:lnTo>
                  <a:lnTo>
                    <a:pt x="0" y="45719"/>
                  </a:lnTo>
                  <a:lnTo>
                    <a:pt x="0" y="38100"/>
                  </a:lnTo>
                  <a:lnTo>
                    <a:pt x="2540" y="30479"/>
                  </a:lnTo>
                  <a:lnTo>
                    <a:pt x="6350" y="24129"/>
                  </a:lnTo>
                  <a:lnTo>
                    <a:pt x="10160" y="16509"/>
                  </a:lnTo>
                  <a:lnTo>
                    <a:pt x="15240" y="11429"/>
                  </a:lnTo>
                  <a:lnTo>
                    <a:pt x="22860" y="6350"/>
                  </a:lnTo>
                  <a:lnTo>
                    <a:pt x="30480" y="2539"/>
                  </a:lnTo>
                  <a:lnTo>
                    <a:pt x="38100" y="0"/>
                  </a:lnTo>
                  <a:lnTo>
                    <a:pt x="45720" y="0"/>
                  </a:lnTo>
                  <a:lnTo>
                    <a:pt x="54610" y="0"/>
                  </a:lnTo>
                  <a:lnTo>
                    <a:pt x="85090" y="24129"/>
                  </a:lnTo>
                  <a:lnTo>
                    <a:pt x="90170" y="30479"/>
                  </a:lnTo>
                  <a:lnTo>
                    <a:pt x="91440" y="38100"/>
                  </a:lnTo>
                  <a:lnTo>
                    <a:pt x="91440" y="45719"/>
                  </a:lnTo>
                  <a:lnTo>
                    <a:pt x="91440" y="54609"/>
                  </a:lnTo>
                  <a:lnTo>
                    <a:pt x="90170" y="62229"/>
                  </a:lnTo>
                  <a:lnTo>
                    <a:pt x="85090" y="69850"/>
                  </a:lnTo>
                  <a:lnTo>
                    <a:pt x="81280" y="76200"/>
                  </a:lnTo>
                  <a:lnTo>
                    <a:pt x="76200" y="81279"/>
                  </a:lnTo>
                  <a:lnTo>
                    <a:pt x="68580" y="86359"/>
                  </a:lnTo>
                  <a:lnTo>
                    <a:pt x="60960" y="90169"/>
                  </a:lnTo>
                  <a:lnTo>
                    <a:pt x="54610" y="91439"/>
                  </a:lnTo>
                  <a:lnTo>
                    <a:pt x="45720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747759" y="542797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4610" y="0"/>
                  </a:moveTo>
                  <a:lnTo>
                    <a:pt x="38100" y="0"/>
                  </a:lnTo>
                  <a:lnTo>
                    <a:pt x="30480" y="1270"/>
                  </a:lnTo>
                  <a:lnTo>
                    <a:pt x="22860" y="5080"/>
                  </a:lnTo>
                  <a:lnTo>
                    <a:pt x="15240" y="10160"/>
                  </a:lnTo>
                  <a:lnTo>
                    <a:pt x="10160" y="15240"/>
                  </a:lnTo>
                  <a:lnTo>
                    <a:pt x="6350" y="22860"/>
                  </a:lnTo>
                  <a:lnTo>
                    <a:pt x="2540" y="29210"/>
                  </a:lnTo>
                  <a:lnTo>
                    <a:pt x="0" y="36830"/>
                  </a:lnTo>
                  <a:lnTo>
                    <a:pt x="0" y="53340"/>
                  </a:lnTo>
                  <a:lnTo>
                    <a:pt x="22860" y="85090"/>
                  </a:lnTo>
                  <a:lnTo>
                    <a:pt x="38100" y="91440"/>
                  </a:lnTo>
                  <a:lnTo>
                    <a:pt x="45720" y="91440"/>
                  </a:lnTo>
                  <a:lnTo>
                    <a:pt x="54610" y="91440"/>
                  </a:lnTo>
                  <a:lnTo>
                    <a:pt x="85090" y="68580"/>
                  </a:lnTo>
                  <a:lnTo>
                    <a:pt x="90170" y="60960"/>
                  </a:lnTo>
                  <a:lnTo>
                    <a:pt x="91440" y="53340"/>
                  </a:lnTo>
                  <a:lnTo>
                    <a:pt x="91440" y="36830"/>
                  </a:lnTo>
                  <a:lnTo>
                    <a:pt x="90170" y="29210"/>
                  </a:lnTo>
                  <a:lnTo>
                    <a:pt x="85090" y="22860"/>
                  </a:lnTo>
                  <a:lnTo>
                    <a:pt x="81280" y="15240"/>
                  </a:lnTo>
                  <a:lnTo>
                    <a:pt x="76200" y="10160"/>
                  </a:lnTo>
                  <a:lnTo>
                    <a:pt x="68580" y="5080"/>
                  </a:lnTo>
                  <a:lnTo>
                    <a:pt x="60960" y="127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747759" y="542797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20" y="91440"/>
                  </a:moveTo>
                  <a:lnTo>
                    <a:pt x="38100" y="91440"/>
                  </a:lnTo>
                  <a:lnTo>
                    <a:pt x="30480" y="88900"/>
                  </a:lnTo>
                  <a:lnTo>
                    <a:pt x="2540" y="60960"/>
                  </a:lnTo>
                  <a:lnTo>
                    <a:pt x="0" y="53340"/>
                  </a:lnTo>
                  <a:lnTo>
                    <a:pt x="0" y="45720"/>
                  </a:lnTo>
                  <a:lnTo>
                    <a:pt x="0" y="36830"/>
                  </a:lnTo>
                  <a:lnTo>
                    <a:pt x="2540" y="29210"/>
                  </a:lnTo>
                  <a:lnTo>
                    <a:pt x="6350" y="22860"/>
                  </a:lnTo>
                  <a:lnTo>
                    <a:pt x="10160" y="15240"/>
                  </a:lnTo>
                  <a:lnTo>
                    <a:pt x="15240" y="10160"/>
                  </a:lnTo>
                  <a:lnTo>
                    <a:pt x="22860" y="5080"/>
                  </a:lnTo>
                  <a:lnTo>
                    <a:pt x="30480" y="1270"/>
                  </a:lnTo>
                  <a:lnTo>
                    <a:pt x="38100" y="0"/>
                  </a:lnTo>
                  <a:lnTo>
                    <a:pt x="45720" y="0"/>
                  </a:lnTo>
                  <a:lnTo>
                    <a:pt x="54610" y="0"/>
                  </a:lnTo>
                  <a:lnTo>
                    <a:pt x="85090" y="22860"/>
                  </a:lnTo>
                  <a:lnTo>
                    <a:pt x="90170" y="29210"/>
                  </a:lnTo>
                  <a:lnTo>
                    <a:pt x="91440" y="36830"/>
                  </a:lnTo>
                  <a:lnTo>
                    <a:pt x="91440" y="45720"/>
                  </a:lnTo>
                  <a:lnTo>
                    <a:pt x="91440" y="53340"/>
                  </a:lnTo>
                  <a:lnTo>
                    <a:pt x="90170" y="60960"/>
                  </a:lnTo>
                  <a:lnTo>
                    <a:pt x="85090" y="68580"/>
                  </a:lnTo>
                  <a:lnTo>
                    <a:pt x="81280" y="74930"/>
                  </a:lnTo>
                  <a:lnTo>
                    <a:pt x="76200" y="80010"/>
                  </a:lnTo>
                  <a:lnTo>
                    <a:pt x="68580" y="85090"/>
                  </a:lnTo>
                  <a:lnTo>
                    <a:pt x="60960" y="88900"/>
                  </a:lnTo>
                  <a:lnTo>
                    <a:pt x="54610" y="91440"/>
                  </a:lnTo>
                  <a:lnTo>
                    <a:pt x="45720" y="9144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7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63659" y="5787390"/>
            <a:ext cx="91440" cy="91440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36050" y="5643879"/>
            <a:ext cx="91440" cy="91439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08440" y="5427979"/>
            <a:ext cx="91439" cy="91439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08440" y="5283200"/>
            <a:ext cx="91439" cy="91439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4000" y="5067300"/>
            <a:ext cx="91440" cy="91439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44000" y="4815840"/>
            <a:ext cx="91440" cy="91440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8027669" y="5318759"/>
            <a:ext cx="668020" cy="668020"/>
            <a:chOff x="8027669" y="5318759"/>
            <a:chExt cx="668020" cy="668020"/>
          </a:xfrm>
        </p:grpSpPr>
        <p:pic>
          <p:nvPicPr>
            <p:cNvPr id="81" name="object 8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04249" y="5895339"/>
              <a:ext cx="91440" cy="9144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27669" y="5318759"/>
              <a:ext cx="631189" cy="595629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144000" y="4527550"/>
            <a:ext cx="91440" cy="127000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44000" y="4311650"/>
            <a:ext cx="91440" cy="91439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036050" y="4131309"/>
            <a:ext cx="91440" cy="91439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39809" y="4023359"/>
            <a:ext cx="91440" cy="91439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243569" y="4095750"/>
            <a:ext cx="91439" cy="91439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027669" y="4203700"/>
            <a:ext cx="91439" cy="91439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6550" y="4382770"/>
            <a:ext cx="91440" cy="91440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956550" y="4527550"/>
            <a:ext cx="91440" cy="91439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7919719" y="4743450"/>
            <a:ext cx="199390" cy="163830"/>
            <a:chOff x="7919719" y="4743450"/>
            <a:chExt cx="199390" cy="163830"/>
          </a:xfrm>
        </p:grpSpPr>
        <p:sp>
          <p:nvSpPr>
            <p:cNvPr id="92" name="object 92"/>
            <p:cNvSpPr/>
            <p:nvPr/>
          </p:nvSpPr>
          <p:spPr>
            <a:xfrm>
              <a:off x="8027669" y="481583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4609" y="0"/>
                  </a:moveTo>
                  <a:lnTo>
                    <a:pt x="38100" y="0"/>
                  </a:lnTo>
                  <a:lnTo>
                    <a:pt x="30479" y="1270"/>
                  </a:lnTo>
                  <a:lnTo>
                    <a:pt x="22859" y="5080"/>
                  </a:lnTo>
                  <a:lnTo>
                    <a:pt x="15239" y="10160"/>
                  </a:lnTo>
                  <a:lnTo>
                    <a:pt x="10159" y="15240"/>
                  </a:lnTo>
                  <a:lnTo>
                    <a:pt x="6350" y="22860"/>
                  </a:lnTo>
                  <a:lnTo>
                    <a:pt x="2539" y="29210"/>
                  </a:lnTo>
                  <a:lnTo>
                    <a:pt x="0" y="36830"/>
                  </a:lnTo>
                  <a:lnTo>
                    <a:pt x="0" y="53340"/>
                  </a:lnTo>
                  <a:lnTo>
                    <a:pt x="22859" y="85090"/>
                  </a:lnTo>
                  <a:lnTo>
                    <a:pt x="38100" y="91440"/>
                  </a:lnTo>
                  <a:lnTo>
                    <a:pt x="45720" y="91440"/>
                  </a:lnTo>
                  <a:lnTo>
                    <a:pt x="54609" y="91440"/>
                  </a:lnTo>
                  <a:lnTo>
                    <a:pt x="85089" y="68580"/>
                  </a:lnTo>
                  <a:lnTo>
                    <a:pt x="90170" y="60960"/>
                  </a:lnTo>
                  <a:lnTo>
                    <a:pt x="91439" y="53340"/>
                  </a:lnTo>
                  <a:lnTo>
                    <a:pt x="91439" y="36830"/>
                  </a:lnTo>
                  <a:lnTo>
                    <a:pt x="90170" y="29210"/>
                  </a:lnTo>
                  <a:lnTo>
                    <a:pt x="85089" y="22860"/>
                  </a:lnTo>
                  <a:lnTo>
                    <a:pt x="81279" y="15240"/>
                  </a:lnTo>
                  <a:lnTo>
                    <a:pt x="76200" y="10160"/>
                  </a:lnTo>
                  <a:lnTo>
                    <a:pt x="68579" y="5080"/>
                  </a:lnTo>
                  <a:lnTo>
                    <a:pt x="60959" y="127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27669" y="481583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20" y="91440"/>
                  </a:moveTo>
                  <a:lnTo>
                    <a:pt x="38100" y="91440"/>
                  </a:lnTo>
                  <a:lnTo>
                    <a:pt x="30479" y="88900"/>
                  </a:lnTo>
                  <a:lnTo>
                    <a:pt x="2539" y="60960"/>
                  </a:lnTo>
                  <a:lnTo>
                    <a:pt x="0" y="53340"/>
                  </a:lnTo>
                  <a:lnTo>
                    <a:pt x="0" y="45720"/>
                  </a:lnTo>
                  <a:lnTo>
                    <a:pt x="0" y="36830"/>
                  </a:lnTo>
                  <a:lnTo>
                    <a:pt x="2539" y="29210"/>
                  </a:lnTo>
                  <a:lnTo>
                    <a:pt x="6350" y="22860"/>
                  </a:lnTo>
                  <a:lnTo>
                    <a:pt x="10159" y="15240"/>
                  </a:lnTo>
                  <a:lnTo>
                    <a:pt x="15239" y="10160"/>
                  </a:lnTo>
                  <a:lnTo>
                    <a:pt x="22859" y="5080"/>
                  </a:lnTo>
                  <a:lnTo>
                    <a:pt x="30479" y="1270"/>
                  </a:lnTo>
                  <a:lnTo>
                    <a:pt x="38100" y="0"/>
                  </a:lnTo>
                  <a:lnTo>
                    <a:pt x="45720" y="0"/>
                  </a:lnTo>
                  <a:lnTo>
                    <a:pt x="54609" y="0"/>
                  </a:lnTo>
                  <a:lnTo>
                    <a:pt x="85089" y="22860"/>
                  </a:lnTo>
                  <a:lnTo>
                    <a:pt x="90170" y="29210"/>
                  </a:lnTo>
                  <a:lnTo>
                    <a:pt x="91439" y="36830"/>
                  </a:lnTo>
                  <a:lnTo>
                    <a:pt x="91439" y="45720"/>
                  </a:lnTo>
                  <a:lnTo>
                    <a:pt x="91439" y="53340"/>
                  </a:lnTo>
                  <a:lnTo>
                    <a:pt x="90170" y="60960"/>
                  </a:lnTo>
                  <a:lnTo>
                    <a:pt x="85089" y="68580"/>
                  </a:lnTo>
                  <a:lnTo>
                    <a:pt x="81279" y="74930"/>
                  </a:lnTo>
                  <a:lnTo>
                    <a:pt x="76200" y="80010"/>
                  </a:lnTo>
                  <a:lnTo>
                    <a:pt x="68579" y="85090"/>
                  </a:lnTo>
                  <a:lnTo>
                    <a:pt x="60959" y="88900"/>
                  </a:lnTo>
                  <a:lnTo>
                    <a:pt x="54609" y="91440"/>
                  </a:lnTo>
                  <a:lnTo>
                    <a:pt x="45720" y="9144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19719" y="47434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4609" y="0"/>
                  </a:moveTo>
                  <a:lnTo>
                    <a:pt x="38100" y="0"/>
                  </a:lnTo>
                  <a:lnTo>
                    <a:pt x="30479" y="1269"/>
                  </a:lnTo>
                  <a:lnTo>
                    <a:pt x="22859" y="6350"/>
                  </a:lnTo>
                  <a:lnTo>
                    <a:pt x="15239" y="10160"/>
                  </a:lnTo>
                  <a:lnTo>
                    <a:pt x="10159" y="15239"/>
                  </a:lnTo>
                  <a:lnTo>
                    <a:pt x="2539" y="30480"/>
                  </a:lnTo>
                  <a:lnTo>
                    <a:pt x="0" y="36830"/>
                  </a:lnTo>
                  <a:lnTo>
                    <a:pt x="0" y="53339"/>
                  </a:lnTo>
                  <a:lnTo>
                    <a:pt x="2539" y="60960"/>
                  </a:lnTo>
                  <a:lnTo>
                    <a:pt x="10159" y="76200"/>
                  </a:lnTo>
                  <a:lnTo>
                    <a:pt x="15239" y="81280"/>
                  </a:lnTo>
                  <a:lnTo>
                    <a:pt x="22859" y="85089"/>
                  </a:lnTo>
                  <a:lnTo>
                    <a:pt x="30479" y="90169"/>
                  </a:lnTo>
                  <a:lnTo>
                    <a:pt x="38100" y="91439"/>
                  </a:lnTo>
                  <a:lnTo>
                    <a:pt x="45720" y="91439"/>
                  </a:lnTo>
                  <a:lnTo>
                    <a:pt x="54609" y="91439"/>
                  </a:lnTo>
                  <a:lnTo>
                    <a:pt x="60959" y="90169"/>
                  </a:lnTo>
                  <a:lnTo>
                    <a:pt x="68579" y="85089"/>
                  </a:lnTo>
                  <a:lnTo>
                    <a:pt x="76200" y="81280"/>
                  </a:lnTo>
                  <a:lnTo>
                    <a:pt x="81279" y="76200"/>
                  </a:lnTo>
                  <a:lnTo>
                    <a:pt x="85089" y="68580"/>
                  </a:lnTo>
                  <a:lnTo>
                    <a:pt x="90170" y="60960"/>
                  </a:lnTo>
                  <a:lnTo>
                    <a:pt x="91439" y="53339"/>
                  </a:lnTo>
                  <a:lnTo>
                    <a:pt x="91439" y="36830"/>
                  </a:lnTo>
                  <a:lnTo>
                    <a:pt x="90170" y="30480"/>
                  </a:lnTo>
                  <a:lnTo>
                    <a:pt x="85089" y="22860"/>
                  </a:lnTo>
                  <a:lnTo>
                    <a:pt x="81279" y="15239"/>
                  </a:lnTo>
                  <a:lnTo>
                    <a:pt x="76200" y="10160"/>
                  </a:lnTo>
                  <a:lnTo>
                    <a:pt x="68579" y="6350"/>
                  </a:lnTo>
                  <a:lnTo>
                    <a:pt x="60959" y="1269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919719" y="47434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20" y="91439"/>
                  </a:moveTo>
                  <a:lnTo>
                    <a:pt x="38100" y="91439"/>
                  </a:lnTo>
                  <a:lnTo>
                    <a:pt x="30479" y="90169"/>
                  </a:lnTo>
                  <a:lnTo>
                    <a:pt x="22859" y="85089"/>
                  </a:lnTo>
                  <a:lnTo>
                    <a:pt x="15239" y="81280"/>
                  </a:lnTo>
                  <a:lnTo>
                    <a:pt x="10159" y="76200"/>
                  </a:lnTo>
                  <a:lnTo>
                    <a:pt x="6350" y="68580"/>
                  </a:lnTo>
                  <a:lnTo>
                    <a:pt x="2539" y="60960"/>
                  </a:lnTo>
                  <a:lnTo>
                    <a:pt x="0" y="53339"/>
                  </a:lnTo>
                  <a:lnTo>
                    <a:pt x="0" y="45719"/>
                  </a:lnTo>
                  <a:lnTo>
                    <a:pt x="0" y="36830"/>
                  </a:lnTo>
                  <a:lnTo>
                    <a:pt x="2539" y="30480"/>
                  </a:lnTo>
                  <a:lnTo>
                    <a:pt x="6350" y="22860"/>
                  </a:lnTo>
                  <a:lnTo>
                    <a:pt x="10159" y="15239"/>
                  </a:lnTo>
                  <a:lnTo>
                    <a:pt x="15239" y="10160"/>
                  </a:lnTo>
                  <a:lnTo>
                    <a:pt x="22859" y="6350"/>
                  </a:lnTo>
                  <a:lnTo>
                    <a:pt x="30479" y="1269"/>
                  </a:lnTo>
                  <a:lnTo>
                    <a:pt x="38100" y="0"/>
                  </a:lnTo>
                  <a:lnTo>
                    <a:pt x="45720" y="0"/>
                  </a:lnTo>
                  <a:lnTo>
                    <a:pt x="54609" y="0"/>
                  </a:lnTo>
                  <a:lnTo>
                    <a:pt x="60959" y="1269"/>
                  </a:lnTo>
                  <a:lnTo>
                    <a:pt x="68579" y="6350"/>
                  </a:lnTo>
                  <a:lnTo>
                    <a:pt x="76200" y="10160"/>
                  </a:lnTo>
                  <a:lnTo>
                    <a:pt x="81279" y="15239"/>
                  </a:lnTo>
                  <a:lnTo>
                    <a:pt x="85089" y="22860"/>
                  </a:lnTo>
                  <a:lnTo>
                    <a:pt x="90170" y="30480"/>
                  </a:lnTo>
                  <a:lnTo>
                    <a:pt x="91439" y="36830"/>
                  </a:lnTo>
                  <a:lnTo>
                    <a:pt x="91439" y="45719"/>
                  </a:lnTo>
                  <a:lnTo>
                    <a:pt x="91439" y="53339"/>
                  </a:lnTo>
                  <a:lnTo>
                    <a:pt x="90170" y="60960"/>
                  </a:lnTo>
                  <a:lnTo>
                    <a:pt x="85089" y="68580"/>
                  </a:lnTo>
                  <a:lnTo>
                    <a:pt x="81279" y="76200"/>
                  </a:lnTo>
                  <a:lnTo>
                    <a:pt x="76200" y="81280"/>
                  </a:lnTo>
                  <a:lnTo>
                    <a:pt x="68579" y="85089"/>
                  </a:lnTo>
                  <a:lnTo>
                    <a:pt x="60959" y="90169"/>
                  </a:lnTo>
                  <a:lnTo>
                    <a:pt x="54609" y="91439"/>
                  </a:lnTo>
                  <a:lnTo>
                    <a:pt x="45720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6" name="object 9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884159" y="4994909"/>
            <a:ext cx="91440" cy="91439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19719" y="5175250"/>
            <a:ext cx="91439" cy="91439"/>
          </a:xfrm>
          <a:prstGeom prst="rect">
            <a:avLst/>
          </a:prstGeom>
        </p:spPr>
      </p:pic>
      <p:grpSp>
        <p:nvGrpSpPr>
          <p:cNvPr id="98" name="object 98"/>
          <p:cNvGrpSpPr/>
          <p:nvPr/>
        </p:nvGrpSpPr>
        <p:grpSpPr>
          <a:xfrm>
            <a:off x="640080" y="4663440"/>
            <a:ext cx="2743200" cy="2743200"/>
            <a:chOff x="640080" y="4663440"/>
            <a:chExt cx="2743200" cy="2743200"/>
          </a:xfrm>
        </p:grpSpPr>
        <p:pic>
          <p:nvPicPr>
            <p:cNvPr id="99" name="object 9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0080" y="4663440"/>
              <a:ext cx="2743199" cy="2743200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2423159" y="57378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53339" y="0"/>
                  </a:moveTo>
                  <a:lnTo>
                    <a:pt x="36829" y="0"/>
                  </a:lnTo>
                  <a:lnTo>
                    <a:pt x="30479" y="2539"/>
                  </a:lnTo>
                  <a:lnTo>
                    <a:pt x="22859" y="6350"/>
                  </a:lnTo>
                  <a:lnTo>
                    <a:pt x="15239" y="11429"/>
                  </a:lnTo>
                  <a:lnTo>
                    <a:pt x="10159" y="16509"/>
                  </a:lnTo>
                  <a:lnTo>
                    <a:pt x="6350" y="24129"/>
                  </a:lnTo>
                  <a:lnTo>
                    <a:pt x="1269" y="30479"/>
                  </a:lnTo>
                  <a:lnTo>
                    <a:pt x="0" y="38100"/>
                  </a:lnTo>
                  <a:lnTo>
                    <a:pt x="0" y="54609"/>
                  </a:lnTo>
                  <a:lnTo>
                    <a:pt x="1269" y="62229"/>
                  </a:lnTo>
                  <a:lnTo>
                    <a:pt x="6350" y="69850"/>
                  </a:lnTo>
                  <a:lnTo>
                    <a:pt x="10159" y="76200"/>
                  </a:lnTo>
                  <a:lnTo>
                    <a:pt x="15239" y="81279"/>
                  </a:lnTo>
                  <a:lnTo>
                    <a:pt x="22859" y="86359"/>
                  </a:lnTo>
                  <a:lnTo>
                    <a:pt x="30479" y="90169"/>
                  </a:lnTo>
                  <a:lnTo>
                    <a:pt x="36829" y="91439"/>
                  </a:lnTo>
                  <a:lnTo>
                    <a:pt x="45719" y="91439"/>
                  </a:lnTo>
                  <a:lnTo>
                    <a:pt x="53339" y="91439"/>
                  </a:lnTo>
                  <a:lnTo>
                    <a:pt x="60959" y="90169"/>
                  </a:lnTo>
                  <a:lnTo>
                    <a:pt x="68579" y="86359"/>
                  </a:lnTo>
                  <a:lnTo>
                    <a:pt x="76200" y="81279"/>
                  </a:lnTo>
                  <a:lnTo>
                    <a:pt x="80009" y="76200"/>
                  </a:lnTo>
                  <a:lnTo>
                    <a:pt x="85089" y="69850"/>
                  </a:lnTo>
                  <a:lnTo>
                    <a:pt x="88900" y="62229"/>
                  </a:lnTo>
                  <a:lnTo>
                    <a:pt x="91439" y="54609"/>
                  </a:lnTo>
                  <a:lnTo>
                    <a:pt x="91439" y="38100"/>
                  </a:lnTo>
                  <a:lnTo>
                    <a:pt x="68579" y="6350"/>
                  </a:lnTo>
                  <a:lnTo>
                    <a:pt x="60959" y="253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423159" y="57378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45719" y="91439"/>
                  </a:moveTo>
                  <a:lnTo>
                    <a:pt x="36829" y="91439"/>
                  </a:lnTo>
                  <a:lnTo>
                    <a:pt x="30479" y="90169"/>
                  </a:lnTo>
                  <a:lnTo>
                    <a:pt x="22859" y="86359"/>
                  </a:lnTo>
                  <a:lnTo>
                    <a:pt x="15239" y="81279"/>
                  </a:lnTo>
                  <a:lnTo>
                    <a:pt x="10159" y="76200"/>
                  </a:lnTo>
                  <a:lnTo>
                    <a:pt x="6350" y="69850"/>
                  </a:lnTo>
                  <a:lnTo>
                    <a:pt x="1269" y="62229"/>
                  </a:lnTo>
                  <a:lnTo>
                    <a:pt x="0" y="54609"/>
                  </a:lnTo>
                  <a:lnTo>
                    <a:pt x="0" y="45719"/>
                  </a:lnTo>
                  <a:lnTo>
                    <a:pt x="0" y="38100"/>
                  </a:lnTo>
                  <a:lnTo>
                    <a:pt x="1269" y="30479"/>
                  </a:lnTo>
                  <a:lnTo>
                    <a:pt x="6350" y="24129"/>
                  </a:lnTo>
                  <a:lnTo>
                    <a:pt x="10159" y="16509"/>
                  </a:lnTo>
                  <a:lnTo>
                    <a:pt x="15239" y="11429"/>
                  </a:lnTo>
                  <a:lnTo>
                    <a:pt x="22859" y="6350"/>
                  </a:lnTo>
                  <a:lnTo>
                    <a:pt x="30479" y="2539"/>
                  </a:lnTo>
                  <a:lnTo>
                    <a:pt x="36829" y="0"/>
                  </a:lnTo>
                  <a:lnTo>
                    <a:pt x="45719" y="0"/>
                  </a:lnTo>
                  <a:lnTo>
                    <a:pt x="53339" y="0"/>
                  </a:lnTo>
                  <a:lnTo>
                    <a:pt x="85089" y="24129"/>
                  </a:lnTo>
                  <a:lnTo>
                    <a:pt x="91439" y="38100"/>
                  </a:lnTo>
                  <a:lnTo>
                    <a:pt x="91439" y="45719"/>
                  </a:lnTo>
                  <a:lnTo>
                    <a:pt x="91439" y="54609"/>
                  </a:lnTo>
                  <a:lnTo>
                    <a:pt x="88900" y="62229"/>
                  </a:lnTo>
                  <a:lnTo>
                    <a:pt x="85089" y="69850"/>
                  </a:lnTo>
                  <a:lnTo>
                    <a:pt x="80009" y="76200"/>
                  </a:lnTo>
                  <a:lnTo>
                    <a:pt x="76200" y="81279"/>
                  </a:lnTo>
                  <a:lnTo>
                    <a:pt x="68579" y="86359"/>
                  </a:lnTo>
                  <a:lnTo>
                    <a:pt x="60959" y="90169"/>
                  </a:lnTo>
                  <a:lnTo>
                    <a:pt x="53339" y="91439"/>
                  </a:lnTo>
                  <a:lnTo>
                    <a:pt x="45719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2480" y="5737860"/>
              <a:ext cx="91439" cy="9143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11019" y="5810250"/>
              <a:ext cx="91440" cy="91439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450340" y="58102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4609" y="0"/>
                  </a:moveTo>
                  <a:lnTo>
                    <a:pt x="38100" y="0"/>
                  </a:lnTo>
                  <a:lnTo>
                    <a:pt x="30479" y="2539"/>
                  </a:lnTo>
                  <a:lnTo>
                    <a:pt x="24129" y="6350"/>
                  </a:lnTo>
                  <a:lnTo>
                    <a:pt x="16509" y="10160"/>
                  </a:lnTo>
                  <a:lnTo>
                    <a:pt x="11429" y="15239"/>
                  </a:lnTo>
                  <a:lnTo>
                    <a:pt x="6350" y="22860"/>
                  </a:lnTo>
                  <a:lnTo>
                    <a:pt x="2540" y="30480"/>
                  </a:lnTo>
                  <a:lnTo>
                    <a:pt x="0" y="38100"/>
                  </a:lnTo>
                  <a:lnTo>
                    <a:pt x="0" y="54610"/>
                  </a:lnTo>
                  <a:lnTo>
                    <a:pt x="24129" y="85089"/>
                  </a:lnTo>
                  <a:lnTo>
                    <a:pt x="30479" y="90169"/>
                  </a:lnTo>
                  <a:lnTo>
                    <a:pt x="38100" y="91439"/>
                  </a:lnTo>
                  <a:lnTo>
                    <a:pt x="45719" y="91439"/>
                  </a:lnTo>
                  <a:lnTo>
                    <a:pt x="54609" y="91439"/>
                  </a:lnTo>
                  <a:lnTo>
                    <a:pt x="62229" y="90169"/>
                  </a:lnTo>
                  <a:lnTo>
                    <a:pt x="69850" y="85089"/>
                  </a:lnTo>
                  <a:lnTo>
                    <a:pt x="76200" y="81280"/>
                  </a:lnTo>
                  <a:lnTo>
                    <a:pt x="81279" y="76200"/>
                  </a:lnTo>
                  <a:lnTo>
                    <a:pt x="86359" y="68580"/>
                  </a:lnTo>
                  <a:lnTo>
                    <a:pt x="90169" y="60960"/>
                  </a:lnTo>
                  <a:lnTo>
                    <a:pt x="91440" y="54610"/>
                  </a:lnTo>
                  <a:lnTo>
                    <a:pt x="91440" y="38100"/>
                  </a:lnTo>
                  <a:lnTo>
                    <a:pt x="69850" y="6350"/>
                  </a:lnTo>
                  <a:lnTo>
                    <a:pt x="62229" y="2539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450340" y="581025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19" y="91439"/>
                  </a:moveTo>
                  <a:lnTo>
                    <a:pt x="38100" y="91439"/>
                  </a:lnTo>
                  <a:lnTo>
                    <a:pt x="30479" y="90169"/>
                  </a:lnTo>
                  <a:lnTo>
                    <a:pt x="24129" y="85089"/>
                  </a:lnTo>
                  <a:lnTo>
                    <a:pt x="16509" y="81280"/>
                  </a:lnTo>
                  <a:lnTo>
                    <a:pt x="11429" y="76200"/>
                  </a:lnTo>
                  <a:lnTo>
                    <a:pt x="6350" y="68580"/>
                  </a:lnTo>
                  <a:lnTo>
                    <a:pt x="2540" y="60960"/>
                  </a:lnTo>
                  <a:lnTo>
                    <a:pt x="0" y="54610"/>
                  </a:lnTo>
                  <a:lnTo>
                    <a:pt x="0" y="45719"/>
                  </a:lnTo>
                  <a:lnTo>
                    <a:pt x="0" y="38100"/>
                  </a:lnTo>
                  <a:lnTo>
                    <a:pt x="24129" y="6350"/>
                  </a:lnTo>
                  <a:lnTo>
                    <a:pt x="30479" y="2539"/>
                  </a:lnTo>
                  <a:lnTo>
                    <a:pt x="38100" y="0"/>
                  </a:lnTo>
                  <a:lnTo>
                    <a:pt x="45719" y="0"/>
                  </a:lnTo>
                  <a:lnTo>
                    <a:pt x="54609" y="0"/>
                  </a:lnTo>
                  <a:lnTo>
                    <a:pt x="86359" y="22860"/>
                  </a:lnTo>
                  <a:lnTo>
                    <a:pt x="91440" y="38100"/>
                  </a:lnTo>
                  <a:lnTo>
                    <a:pt x="91440" y="45719"/>
                  </a:lnTo>
                  <a:lnTo>
                    <a:pt x="91440" y="54610"/>
                  </a:lnTo>
                  <a:lnTo>
                    <a:pt x="69850" y="85089"/>
                  </a:lnTo>
                  <a:lnTo>
                    <a:pt x="62229" y="90169"/>
                  </a:lnTo>
                  <a:lnTo>
                    <a:pt x="54609" y="91439"/>
                  </a:lnTo>
                  <a:lnTo>
                    <a:pt x="45719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70430" y="6098540"/>
              <a:ext cx="91439" cy="9144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91360" y="6134100"/>
              <a:ext cx="91439" cy="9144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74190" y="6134100"/>
              <a:ext cx="91440" cy="9144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15209" y="6314440"/>
              <a:ext cx="91439" cy="9144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2170430" y="631444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54609" y="0"/>
                  </a:moveTo>
                  <a:lnTo>
                    <a:pt x="38100" y="0"/>
                  </a:lnTo>
                  <a:lnTo>
                    <a:pt x="30480" y="1270"/>
                  </a:lnTo>
                  <a:lnTo>
                    <a:pt x="22859" y="6350"/>
                  </a:lnTo>
                  <a:lnTo>
                    <a:pt x="15239" y="10160"/>
                  </a:lnTo>
                  <a:lnTo>
                    <a:pt x="11430" y="15240"/>
                  </a:lnTo>
                  <a:lnTo>
                    <a:pt x="6350" y="22860"/>
                  </a:lnTo>
                  <a:lnTo>
                    <a:pt x="2539" y="30480"/>
                  </a:lnTo>
                  <a:lnTo>
                    <a:pt x="0" y="36830"/>
                  </a:lnTo>
                  <a:lnTo>
                    <a:pt x="0" y="53340"/>
                  </a:lnTo>
                  <a:lnTo>
                    <a:pt x="22859" y="85090"/>
                  </a:lnTo>
                  <a:lnTo>
                    <a:pt x="30480" y="90170"/>
                  </a:lnTo>
                  <a:lnTo>
                    <a:pt x="38100" y="91440"/>
                  </a:lnTo>
                  <a:lnTo>
                    <a:pt x="45719" y="91440"/>
                  </a:lnTo>
                  <a:lnTo>
                    <a:pt x="54609" y="91440"/>
                  </a:lnTo>
                  <a:lnTo>
                    <a:pt x="60959" y="90170"/>
                  </a:lnTo>
                  <a:lnTo>
                    <a:pt x="68580" y="85090"/>
                  </a:lnTo>
                  <a:lnTo>
                    <a:pt x="76200" y="81280"/>
                  </a:lnTo>
                  <a:lnTo>
                    <a:pt x="81280" y="76200"/>
                  </a:lnTo>
                  <a:lnTo>
                    <a:pt x="85089" y="68580"/>
                  </a:lnTo>
                  <a:lnTo>
                    <a:pt x="90169" y="60960"/>
                  </a:lnTo>
                  <a:lnTo>
                    <a:pt x="91439" y="53340"/>
                  </a:lnTo>
                  <a:lnTo>
                    <a:pt x="91439" y="36830"/>
                  </a:lnTo>
                  <a:lnTo>
                    <a:pt x="90169" y="30480"/>
                  </a:lnTo>
                  <a:lnTo>
                    <a:pt x="85089" y="22860"/>
                  </a:lnTo>
                  <a:lnTo>
                    <a:pt x="81280" y="15240"/>
                  </a:lnTo>
                  <a:lnTo>
                    <a:pt x="76200" y="10160"/>
                  </a:lnTo>
                  <a:lnTo>
                    <a:pt x="68580" y="6350"/>
                  </a:lnTo>
                  <a:lnTo>
                    <a:pt x="60959" y="127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170430" y="631444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45719" y="91440"/>
                  </a:moveTo>
                  <a:lnTo>
                    <a:pt x="38100" y="91440"/>
                  </a:lnTo>
                  <a:lnTo>
                    <a:pt x="30480" y="90170"/>
                  </a:lnTo>
                  <a:lnTo>
                    <a:pt x="22859" y="85090"/>
                  </a:lnTo>
                  <a:lnTo>
                    <a:pt x="15239" y="81280"/>
                  </a:lnTo>
                  <a:lnTo>
                    <a:pt x="11430" y="76200"/>
                  </a:lnTo>
                  <a:lnTo>
                    <a:pt x="6350" y="68580"/>
                  </a:lnTo>
                  <a:lnTo>
                    <a:pt x="2539" y="60960"/>
                  </a:lnTo>
                  <a:lnTo>
                    <a:pt x="0" y="53340"/>
                  </a:lnTo>
                  <a:lnTo>
                    <a:pt x="0" y="45720"/>
                  </a:lnTo>
                  <a:lnTo>
                    <a:pt x="0" y="36830"/>
                  </a:lnTo>
                  <a:lnTo>
                    <a:pt x="22859" y="6350"/>
                  </a:lnTo>
                  <a:lnTo>
                    <a:pt x="30480" y="1270"/>
                  </a:lnTo>
                  <a:lnTo>
                    <a:pt x="38100" y="0"/>
                  </a:lnTo>
                  <a:lnTo>
                    <a:pt x="45719" y="0"/>
                  </a:lnTo>
                  <a:lnTo>
                    <a:pt x="54609" y="0"/>
                  </a:lnTo>
                  <a:lnTo>
                    <a:pt x="60959" y="1270"/>
                  </a:lnTo>
                  <a:lnTo>
                    <a:pt x="68580" y="6350"/>
                  </a:lnTo>
                  <a:lnTo>
                    <a:pt x="76200" y="10160"/>
                  </a:lnTo>
                  <a:lnTo>
                    <a:pt x="81280" y="15240"/>
                  </a:lnTo>
                  <a:lnTo>
                    <a:pt x="85089" y="22860"/>
                  </a:lnTo>
                  <a:lnTo>
                    <a:pt x="90169" y="30480"/>
                  </a:lnTo>
                  <a:lnTo>
                    <a:pt x="91439" y="36830"/>
                  </a:lnTo>
                  <a:lnTo>
                    <a:pt x="91439" y="45720"/>
                  </a:lnTo>
                  <a:lnTo>
                    <a:pt x="91439" y="53340"/>
                  </a:lnTo>
                  <a:lnTo>
                    <a:pt x="90169" y="60960"/>
                  </a:lnTo>
                  <a:lnTo>
                    <a:pt x="85089" y="68580"/>
                  </a:lnTo>
                  <a:lnTo>
                    <a:pt x="81280" y="76200"/>
                  </a:lnTo>
                  <a:lnTo>
                    <a:pt x="76200" y="81280"/>
                  </a:lnTo>
                  <a:lnTo>
                    <a:pt x="68580" y="85090"/>
                  </a:lnTo>
                  <a:lnTo>
                    <a:pt x="60959" y="90170"/>
                  </a:lnTo>
                  <a:lnTo>
                    <a:pt x="54609" y="91440"/>
                  </a:lnTo>
                  <a:lnTo>
                    <a:pt x="45719" y="9144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423159" y="57378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53339" y="0"/>
                  </a:moveTo>
                  <a:lnTo>
                    <a:pt x="36829" y="0"/>
                  </a:lnTo>
                  <a:lnTo>
                    <a:pt x="30479" y="2539"/>
                  </a:lnTo>
                  <a:lnTo>
                    <a:pt x="22859" y="6350"/>
                  </a:lnTo>
                  <a:lnTo>
                    <a:pt x="15239" y="11429"/>
                  </a:lnTo>
                  <a:lnTo>
                    <a:pt x="10159" y="16509"/>
                  </a:lnTo>
                  <a:lnTo>
                    <a:pt x="6350" y="24129"/>
                  </a:lnTo>
                  <a:lnTo>
                    <a:pt x="1269" y="30479"/>
                  </a:lnTo>
                  <a:lnTo>
                    <a:pt x="0" y="38100"/>
                  </a:lnTo>
                  <a:lnTo>
                    <a:pt x="0" y="54609"/>
                  </a:lnTo>
                  <a:lnTo>
                    <a:pt x="1269" y="62229"/>
                  </a:lnTo>
                  <a:lnTo>
                    <a:pt x="6350" y="69850"/>
                  </a:lnTo>
                  <a:lnTo>
                    <a:pt x="10159" y="76200"/>
                  </a:lnTo>
                  <a:lnTo>
                    <a:pt x="15239" y="81279"/>
                  </a:lnTo>
                  <a:lnTo>
                    <a:pt x="22859" y="86359"/>
                  </a:lnTo>
                  <a:lnTo>
                    <a:pt x="30479" y="90169"/>
                  </a:lnTo>
                  <a:lnTo>
                    <a:pt x="36829" y="91439"/>
                  </a:lnTo>
                  <a:lnTo>
                    <a:pt x="45719" y="91439"/>
                  </a:lnTo>
                  <a:lnTo>
                    <a:pt x="53339" y="91439"/>
                  </a:lnTo>
                  <a:lnTo>
                    <a:pt x="60959" y="90169"/>
                  </a:lnTo>
                  <a:lnTo>
                    <a:pt x="68579" y="86359"/>
                  </a:lnTo>
                  <a:lnTo>
                    <a:pt x="76200" y="81279"/>
                  </a:lnTo>
                  <a:lnTo>
                    <a:pt x="80009" y="76200"/>
                  </a:lnTo>
                  <a:lnTo>
                    <a:pt x="85089" y="69850"/>
                  </a:lnTo>
                  <a:lnTo>
                    <a:pt x="88900" y="62229"/>
                  </a:lnTo>
                  <a:lnTo>
                    <a:pt x="91439" y="54609"/>
                  </a:lnTo>
                  <a:lnTo>
                    <a:pt x="91439" y="38100"/>
                  </a:lnTo>
                  <a:lnTo>
                    <a:pt x="68579" y="6350"/>
                  </a:lnTo>
                  <a:lnTo>
                    <a:pt x="60959" y="253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423159" y="57378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45719" y="91439"/>
                  </a:moveTo>
                  <a:lnTo>
                    <a:pt x="36829" y="91439"/>
                  </a:lnTo>
                  <a:lnTo>
                    <a:pt x="30479" y="90169"/>
                  </a:lnTo>
                  <a:lnTo>
                    <a:pt x="22859" y="86359"/>
                  </a:lnTo>
                  <a:lnTo>
                    <a:pt x="15239" y="81279"/>
                  </a:lnTo>
                  <a:lnTo>
                    <a:pt x="10159" y="76200"/>
                  </a:lnTo>
                  <a:lnTo>
                    <a:pt x="6350" y="69850"/>
                  </a:lnTo>
                  <a:lnTo>
                    <a:pt x="1269" y="62229"/>
                  </a:lnTo>
                  <a:lnTo>
                    <a:pt x="0" y="54609"/>
                  </a:lnTo>
                  <a:lnTo>
                    <a:pt x="0" y="45719"/>
                  </a:lnTo>
                  <a:lnTo>
                    <a:pt x="0" y="38100"/>
                  </a:lnTo>
                  <a:lnTo>
                    <a:pt x="1269" y="30479"/>
                  </a:lnTo>
                  <a:lnTo>
                    <a:pt x="6350" y="24129"/>
                  </a:lnTo>
                  <a:lnTo>
                    <a:pt x="10159" y="16509"/>
                  </a:lnTo>
                  <a:lnTo>
                    <a:pt x="15239" y="11429"/>
                  </a:lnTo>
                  <a:lnTo>
                    <a:pt x="22859" y="6350"/>
                  </a:lnTo>
                  <a:lnTo>
                    <a:pt x="30479" y="2539"/>
                  </a:lnTo>
                  <a:lnTo>
                    <a:pt x="36829" y="0"/>
                  </a:lnTo>
                  <a:lnTo>
                    <a:pt x="45719" y="0"/>
                  </a:lnTo>
                  <a:lnTo>
                    <a:pt x="53339" y="0"/>
                  </a:lnTo>
                  <a:lnTo>
                    <a:pt x="85089" y="24129"/>
                  </a:lnTo>
                  <a:lnTo>
                    <a:pt x="91439" y="38100"/>
                  </a:lnTo>
                  <a:lnTo>
                    <a:pt x="91439" y="45719"/>
                  </a:lnTo>
                  <a:lnTo>
                    <a:pt x="91439" y="54609"/>
                  </a:lnTo>
                  <a:lnTo>
                    <a:pt x="88900" y="62229"/>
                  </a:lnTo>
                  <a:lnTo>
                    <a:pt x="85089" y="69850"/>
                  </a:lnTo>
                  <a:lnTo>
                    <a:pt x="80009" y="76200"/>
                  </a:lnTo>
                  <a:lnTo>
                    <a:pt x="76200" y="81279"/>
                  </a:lnTo>
                  <a:lnTo>
                    <a:pt x="68579" y="86359"/>
                  </a:lnTo>
                  <a:lnTo>
                    <a:pt x="60959" y="90169"/>
                  </a:lnTo>
                  <a:lnTo>
                    <a:pt x="53339" y="91439"/>
                  </a:lnTo>
                  <a:lnTo>
                    <a:pt x="45719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170430" y="642239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54609" y="0"/>
                  </a:moveTo>
                  <a:lnTo>
                    <a:pt x="38100" y="0"/>
                  </a:lnTo>
                  <a:lnTo>
                    <a:pt x="30480" y="1270"/>
                  </a:lnTo>
                  <a:lnTo>
                    <a:pt x="22859" y="6350"/>
                  </a:lnTo>
                  <a:lnTo>
                    <a:pt x="15239" y="10160"/>
                  </a:lnTo>
                  <a:lnTo>
                    <a:pt x="11430" y="15240"/>
                  </a:lnTo>
                  <a:lnTo>
                    <a:pt x="6350" y="22860"/>
                  </a:lnTo>
                  <a:lnTo>
                    <a:pt x="2539" y="30480"/>
                  </a:lnTo>
                  <a:lnTo>
                    <a:pt x="0" y="36830"/>
                  </a:lnTo>
                  <a:lnTo>
                    <a:pt x="0" y="54610"/>
                  </a:lnTo>
                  <a:lnTo>
                    <a:pt x="22859" y="85090"/>
                  </a:lnTo>
                  <a:lnTo>
                    <a:pt x="30480" y="90170"/>
                  </a:lnTo>
                  <a:lnTo>
                    <a:pt x="38100" y="91440"/>
                  </a:lnTo>
                  <a:lnTo>
                    <a:pt x="45719" y="91440"/>
                  </a:lnTo>
                  <a:lnTo>
                    <a:pt x="54609" y="91440"/>
                  </a:lnTo>
                  <a:lnTo>
                    <a:pt x="60959" y="90170"/>
                  </a:lnTo>
                  <a:lnTo>
                    <a:pt x="68580" y="85090"/>
                  </a:lnTo>
                  <a:lnTo>
                    <a:pt x="76200" y="81280"/>
                  </a:lnTo>
                  <a:lnTo>
                    <a:pt x="81280" y="76200"/>
                  </a:lnTo>
                  <a:lnTo>
                    <a:pt x="85089" y="68580"/>
                  </a:lnTo>
                  <a:lnTo>
                    <a:pt x="90169" y="60960"/>
                  </a:lnTo>
                  <a:lnTo>
                    <a:pt x="91439" y="54610"/>
                  </a:lnTo>
                  <a:lnTo>
                    <a:pt x="91439" y="36830"/>
                  </a:lnTo>
                  <a:lnTo>
                    <a:pt x="90169" y="30480"/>
                  </a:lnTo>
                  <a:lnTo>
                    <a:pt x="85089" y="22860"/>
                  </a:lnTo>
                  <a:lnTo>
                    <a:pt x="81280" y="15240"/>
                  </a:lnTo>
                  <a:lnTo>
                    <a:pt x="76200" y="10160"/>
                  </a:lnTo>
                  <a:lnTo>
                    <a:pt x="68580" y="6350"/>
                  </a:lnTo>
                  <a:lnTo>
                    <a:pt x="60959" y="127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170430" y="642239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45719" y="91440"/>
                  </a:moveTo>
                  <a:lnTo>
                    <a:pt x="38100" y="91440"/>
                  </a:lnTo>
                  <a:lnTo>
                    <a:pt x="30480" y="90170"/>
                  </a:lnTo>
                  <a:lnTo>
                    <a:pt x="22859" y="85090"/>
                  </a:lnTo>
                  <a:lnTo>
                    <a:pt x="15239" y="81280"/>
                  </a:lnTo>
                  <a:lnTo>
                    <a:pt x="11430" y="76200"/>
                  </a:lnTo>
                  <a:lnTo>
                    <a:pt x="6350" y="68580"/>
                  </a:lnTo>
                  <a:lnTo>
                    <a:pt x="2539" y="60960"/>
                  </a:lnTo>
                  <a:lnTo>
                    <a:pt x="0" y="54610"/>
                  </a:lnTo>
                  <a:lnTo>
                    <a:pt x="0" y="45720"/>
                  </a:lnTo>
                  <a:lnTo>
                    <a:pt x="0" y="36830"/>
                  </a:lnTo>
                  <a:lnTo>
                    <a:pt x="22859" y="6350"/>
                  </a:lnTo>
                  <a:lnTo>
                    <a:pt x="30480" y="1270"/>
                  </a:lnTo>
                  <a:lnTo>
                    <a:pt x="38100" y="0"/>
                  </a:lnTo>
                  <a:lnTo>
                    <a:pt x="45719" y="0"/>
                  </a:lnTo>
                  <a:lnTo>
                    <a:pt x="54609" y="0"/>
                  </a:lnTo>
                  <a:lnTo>
                    <a:pt x="60959" y="1270"/>
                  </a:lnTo>
                  <a:lnTo>
                    <a:pt x="68580" y="6350"/>
                  </a:lnTo>
                  <a:lnTo>
                    <a:pt x="76200" y="10160"/>
                  </a:lnTo>
                  <a:lnTo>
                    <a:pt x="81280" y="15240"/>
                  </a:lnTo>
                  <a:lnTo>
                    <a:pt x="85089" y="22860"/>
                  </a:lnTo>
                  <a:lnTo>
                    <a:pt x="90169" y="30480"/>
                  </a:lnTo>
                  <a:lnTo>
                    <a:pt x="91439" y="36830"/>
                  </a:lnTo>
                  <a:lnTo>
                    <a:pt x="91439" y="45720"/>
                  </a:lnTo>
                  <a:lnTo>
                    <a:pt x="91439" y="54610"/>
                  </a:lnTo>
                  <a:lnTo>
                    <a:pt x="90169" y="60960"/>
                  </a:lnTo>
                  <a:lnTo>
                    <a:pt x="85089" y="68580"/>
                  </a:lnTo>
                  <a:lnTo>
                    <a:pt x="81280" y="76200"/>
                  </a:lnTo>
                  <a:lnTo>
                    <a:pt x="76200" y="81280"/>
                  </a:lnTo>
                  <a:lnTo>
                    <a:pt x="68580" y="85090"/>
                  </a:lnTo>
                  <a:lnTo>
                    <a:pt x="60959" y="90170"/>
                  </a:lnTo>
                  <a:lnTo>
                    <a:pt x="54609" y="91440"/>
                  </a:lnTo>
                  <a:lnTo>
                    <a:pt x="45719" y="9144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026919" y="6891020"/>
              <a:ext cx="91440" cy="91439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386330" y="6781800"/>
              <a:ext cx="91439" cy="9144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58719" y="6638290"/>
              <a:ext cx="91440" cy="9144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531109" y="6422390"/>
              <a:ext cx="91439" cy="91440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1109" y="6278880"/>
              <a:ext cx="91439" cy="91439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566669" y="6062980"/>
              <a:ext cx="91440" cy="91439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566669" y="5810250"/>
              <a:ext cx="91440" cy="91439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50340" y="6314440"/>
              <a:ext cx="632460" cy="595630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66669" y="5521960"/>
              <a:ext cx="91440" cy="12826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566669" y="5306060"/>
              <a:ext cx="91440" cy="91439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458719" y="5126990"/>
              <a:ext cx="91440" cy="9144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2480" y="5017770"/>
              <a:ext cx="91439" cy="9144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66240" y="5090160"/>
              <a:ext cx="91440" cy="91439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50340" y="5198110"/>
              <a:ext cx="91440" cy="91439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79220" y="5378450"/>
              <a:ext cx="91440" cy="91439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79220" y="5521960"/>
              <a:ext cx="91440" cy="91439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1342390" y="57378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54609" y="0"/>
                  </a:moveTo>
                  <a:lnTo>
                    <a:pt x="38100" y="0"/>
                  </a:lnTo>
                  <a:lnTo>
                    <a:pt x="30479" y="2539"/>
                  </a:lnTo>
                  <a:lnTo>
                    <a:pt x="2540" y="30479"/>
                  </a:lnTo>
                  <a:lnTo>
                    <a:pt x="0" y="38100"/>
                  </a:lnTo>
                  <a:lnTo>
                    <a:pt x="0" y="54609"/>
                  </a:lnTo>
                  <a:lnTo>
                    <a:pt x="22859" y="86359"/>
                  </a:lnTo>
                  <a:lnTo>
                    <a:pt x="38100" y="91439"/>
                  </a:lnTo>
                  <a:lnTo>
                    <a:pt x="45719" y="91439"/>
                  </a:lnTo>
                  <a:lnTo>
                    <a:pt x="54609" y="91439"/>
                  </a:lnTo>
                  <a:lnTo>
                    <a:pt x="86359" y="69850"/>
                  </a:lnTo>
                  <a:lnTo>
                    <a:pt x="91440" y="54609"/>
                  </a:lnTo>
                  <a:lnTo>
                    <a:pt x="91440" y="38100"/>
                  </a:lnTo>
                  <a:lnTo>
                    <a:pt x="68579" y="6350"/>
                  </a:lnTo>
                  <a:lnTo>
                    <a:pt x="62229" y="2539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342390" y="573786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19" y="91439"/>
                  </a:moveTo>
                  <a:lnTo>
                    <a:pt x="38100" y="91439"/>
                  </a:lnTo>
                  <a:lnTo>
                    <a:pt x="30479" y="90169"/>
                  </a:lnTo>
                  <a:lnTo>
                    <a:pt x="2540" y="62229"/>
                  </a:lnTo>
                  <a:lnTo>
                    <a:pt x="0" y="54609"/>
                  </a:lnTo>
                  <a:lnTo>
                    <a:pt x="0" y="45719"/>
                  </a:lnTo>
                  <a:lnTo>
                    <a:pt x="0" y="38100"/>
                  </a:lnTo>
                  <a:lnTo>
                    <a:pt x="22859" y="6350"/>
                  </a:lnTo>
                  <a:lnTo>
                    <a:pt x="38100" y="0"/>
                  </a:lnTo>
                  <a:lnTo>
                    <a:pt x="45719" y="0"/>
                  </a:lnTo>
                  <a:lnTo>
                    <a:pt x="54609" y="0"/>
                  </a:lnTo>
                  <a:lnTo>
                    <a:pt x="86359" y="24129"/>
                  </a:lnTo>
                  <a:lnTo>
                    <a:pt x="91440" y="38100"/>
                  </a:lnTo>
                  <a:lnTo>
                    <a:pt x="91440" y="45719"/>
                  </a:lnTo>
                  <a:lnTo>
                    <a:pt x="91440" y="54609"/>
                  </a:lnTo>
                  <a:lnTo>
                    <a:pt x="68579" y="86359"/>
                  </a:lnTo>
                  <a:lnTo>
                    <a:pt x="54609" y="91439"/>
                  </a:lnTo>
                  <a:lnTo>
                    <a:pt x="45719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06830" y="5990590"/>
              <a:ext cx="91439" cy="91440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42390" y="6170930"/>
              <a:ext cx="91440" cy="91439"/>
            </a:xfrm>
            <a:prstGeom prst="rect">
              <a:avLst/>
            </a:prstGeom>
          </p:spPr>
        </p:pic>
      </p:grpSp>
      <p:pic>
        <p:nvPicPr>
          <p:cNvPr id="136" name="object 1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0080" y="1554480"/>
            <a:ext cx="2743199" cy="2743200"/>
          </a:xfrm>
          <a:prstGeom prst="rect">
            <a:avLst/>
          </a:prstGeom>
        </p:spPr>
      </p:pic>
      <p:sp>
        <p:nvSpPr>
          <p:cNvPr id="137" name="object 137"/>
          <p:cNvSpPr txBox="1"/>
          <p:nvPr/>
        </p:nvSpPr>
        <p:spPr>
          <a:xfrm>
            <a:off x="6510019" y="1416050"/>
            <a:ext cx="375285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30480" indent="22860">
              <a:lnSpc>
                <a:spcPct val="103800"/>
              </a:lnSpc>
            </a:pPr>
            <a:r>
              <a:rPr sz="2200" b="1" spc="-25" dirty="0">
                <a:latin typeface="Liberation Sans"/>
                <a:cs typeface="Liberation Sans"/>
              </a:rPr>
              <a:t>P</a:t>
            </a:r>
            <a:r>
              <a:rPr sz="1875" b="1" spc="-37" baseline="-31111" dirty="0">
                <a:solidFill>
                  <a:srgbClr val="0000CC"/>
                </a:solidFill>
                <a:latin typeface="Liberation Sans"/>
                <a:cs typeface="Liberation Sans"/>
              </a:rPr>
              <a:t>c </a:t>
            </a:r>
            <a:r>
              <a:rPr sz="22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5483859" y="1361439"/>
            <a:ext cx="1099820" cy="267970"/>
          </a:xfrm>
          <a:custGeom>
            <a:avLst/>
            <a:gdLst/>
            <a:ahLst/>
            <a:cxnLst/>
            <a:rect l="l" t="t" r="r" b="b"/>
            <a:pathLst>
              <a:path w="1099820" h="267969">
                <a:moveTo>
                  <a:pt x="1099819" y="267970"/>
                </a:moveTo>
                <a:lnTo>
                  <a:pt x="266700" y="0"/>
                </a:lnTo>
              </a:path>
              <a:path w="1099820" h="267969">
                <a:moveTo>
                  <a:pt x="266700" y="0"/>
                </a:moveTo>
                <a:lnTo>
                  <a:pt x="0" y="20955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023359" y="1371600"/>
            <a:ext cx="1371600" cy="796290"/>
          </a:xfrm>
          <a:custGeom>
            <a:avLst/>
            <a:gdLst/>
            <a:ahLst/>
            <a:cxnLst/>
            <a:rect l="l" t="t" r="r" b="b"/>
            <a:pathLst>
              <a:path w="1371600" h="796289">
                <a:moveTo>
                  <a:pt x="1371600" y="0"/>
                </a:moveTo>
                <a:lnTo>
                  <a:pt x="0" y="0"/>
                </a:lnTo>
                <a:lnTo>
                  <a:pt x="0" y="796289"/>
                </a:lnTo>
                <a:lnTo>
                  <a:pt x="1371600" y="796289"/>
                </a:lnTo>
                <a:lnTo>
                  <a:pt x="137160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4023359" y="1371600"/>
            <a:ext cx="1371600" cy="7962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330200" marR="93345" indent="-228600">
              <a:lnSpc>
                <a:spcPts val="2020"/>
              </a:lnSpc>
              <a:spcBef>
                <a:spcPts val="1130"/>
              </a:spcBef>
            </a:pPr>
            <a:r>
              <a:rPr sz="1800" b="1" dirty="0">
                <a:latin typeface="Liberation Sans"/>
                <a:cs typeface="Liberation Sans"/>
              </a:rPr>
              <a:t>Is</a:t>
            </a:r>
            <a:r>
              <a:rPr sz="1800" b="1" spc="-10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it</a:t>
            </a:r>
            <a:r>
              <a:rPr sz="1800" b="1" spc="-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a</a:t>
            </a:r>
            <a:r>
              <a:rPr sz="1800" b="1" spc="-10" dirty="0">
                <a:latin typeface="Liberation Sans"/>
                <a:cs typeface="Liberation Sans"/>
              </a:rPr>
              <a:t> </a:t>
            </a:r>
            <a:r>
              <a:rPr sz="1800" b="1" spc="-20" dirty="0">
                <a:latin typeface="Liberation Sans"/>
                <a:cs typeface="Liberation Sans"/>
              </a:rPr>
              <a:t>Face </a:t>
            </a:r>
            <a:r>
              <a:rPr sz="1800" b="1" dirty="0">
                <a:latin typeface="Liberation Sans"/>
                <a:cs typeface="Liberation Sans"/>
              </a:rPr>
              <a:t>or</a:t>
            </a:r>
            <a:r>
              <a:rPr sz="1800" b="1" spc="-10" dirty="0">
                <a:latin typeface="Liberation Sans"/>
                <a:cs typeface="Liberation Sans"/>
              </a:rPr>
              <a:t> </a:t>
            </a:r>
            <a:r>
              <a:rPr sz="1800" b="1" spc="-25" dirty="0">
                <a:latin typeface="Liberation Sans"/>
                <a:cs typeface="Liberation Sans"/>
              </a:rPr>
              <a:t>NOT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6741345" y="1527373"/>
            <a:ext cx="6249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345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7065794" y="1223271"/>
            <a:ext cx="56286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349500" y="436880"/>
            <a:ext cx="5393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Landmark</a:t>
            </a:r>
            <a:r>
              <a:rPr spc="-254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50" name="object 50"/>
          <p:cNvSpPr/>
          <p:nvPr/>
        </p:nvSpPr>
        <p:spPr>
          <a:xfrm>
            <a:off x="8423909" y="1536700"/>
            <a:ext cx="496570" cy="3474720"/>
          </a:xfrm>
          <a:custGeom>
            <a:avLst/>
            <a:gdLst/>
            <a:ahLst/>
            <a:cxnLst/>
            <a:rect l="l" t="t" r="r" b="b"/>
            <a:pathLst>
              <a:path w="496570" h="3474720">
                <a:moveTo>
                  <a:pt x="496570" y="0"/>
                </a:moveTo>
                <a:lnTo>
                  <a:pt x="455254" y="5163"/>
                </a:lnTo>
                <a:lnTo>
                  <a:pt x="414962" y="19860"/>
                </a:lnTo>
                <a:lnTo>
                  <a:pt x="376719" y="42897"/>
                </a:lnTo>
                <a:lnTo>
                  <a:pt x="341549" y="73085"/>
                </a:lnTo>
                <a:lnTo>
                  <a:pt x="310477" y="109230"/>
                </a:lnTo>
                <a:lnTo>
                  <a:pt x="284527" y="150142"/>
                </a:lnTo>
                <a:lnTo>
                  <a:pt x="264722" y="194628"/>
                </a:lnTo>
                <a:lnTo>
                  <a:pt x="252088" y="241498"/>
                </a:lnTo>
                <a:lnTo>
                  <a:pt x="247650" y="289560"/>
                </a:lnTo>
                <a:lnTo>
                  <a:pt x="247650" y="1447800"/>
                </a:lnTo>
                <a:lnTo>
                  <a:pt x="243254" y="1495861"/>
                </a:lnTo>
                <a:lnTo>
                  <a:pt x="230737" y="1542731"/>
                </a:lnTo>
                <a:lnTo>
                  <a:pt x="211102" y="1587217"/>
                </a:lnTo>
                <a:lnTo>
                  <a:pt x="185352" y="1628129"/>
                </a:lnTo>
                <a:lnTo>
                  <a:pt x="154490" y="1664274"/>
                </a:lnTo>
                <a:lnTo>
                  <a:pt x="119521" y="1694462"/>
                </a:lnTo>
                <a:lnTo>
                  <a:pt x="81447" y="1717499"/>
                </a:lnTo>
                <a:lnTo>
                  <a:pt x="41272" y="1732196"/>
                </a:lnTo>
                <a:lnTo>
                  <a:pt x="0" y="1737360"/>
                </a:lnTo>
                <a:lnTo>
                  <a:pt x="41272" y="1742523"/>
                </a:lnTo>
                <a:lnTo>
                  <a:pt x="81447" y="1757220"/>
                </a:lnTo>
                <a:lnTo>
                  <a:pt x="119521" y="1780257"/>
                </a:lnTo>
                <a:lnTo>
                  <a:pt x="154490" y="1810445"/>
                </a:lnTo>
                <a:lnTo>
                  <a:pt x="185352" y="1846590"/>
                </a:lnTo>
                <a:lnTo>
                  <a:pt x="211102" y="1887502"/>
                </a:lnTo>
                <a:lnTo>
                  <a:pt x="230737" y="1931988"/>
                </a:lnTo>
                <a:lnTo>
                  <a:pt x="243254" y="1978858"/>
                </a:lnTo>
                <a:lnTo>
                  <a:pt x="247650" y="2026920"/>
                </a:lnTo>
                <a:lnTo>
                  <a:pt x="247650" y="3185160"/>
                </a:lnTo>
                <a:lnTo>
                  <a:pt x="252088" y="3233221"/>
                </a:lnTo>
                <a:lnTo>
                  <a:pt x="264722" y="3280091"/>
                </a:lnTo>
                <a:lnTo>
                  <a:pt x="284527" y="3324577"/>
                </a:lnTo>
                <a:lnTo>
                  <a:pt x="310477" y="3365489"/>
                </a:lnTo>
                <a:lnTo>
                  <a:pt x="341549" y="3401634"/>
                </a:lnTo>
                <a:lnTo>
                  <a:pt x="376719" y="3431822"/>
                </a:lnTo>
                <a:lnTo>
                  <a:pt x="414962" y="3454859"/>
                </a:lnTo>
                <a:lnTo>
                  <a:pt x="455254" y="3469556"/>
                </a:lnTo>
                <a:lnTo>
                  <a:pt x="496570" y="347472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96400" y="1536700"/>
            <a:ext cx="497840" cy="3474720"/>
          </a:xfrm>
          <a:custGeom>
            <a:avLst/>
            <a:gdLst/>
            <a:ahLst/>
            <a:cxnLst/>
            <a:rect l="l" t="t" r="r" b="b"/>
            <a:pathLst>
              <a:path w="497840" h="3474720">
                <a:moveTo>
                  <a:pt x="2540" y="3474720"/>
                </a:moveTo>
                <a:lnTo>
                  <a:pt x="43812" y="3469556"/>
                </a:lnTo>
                <a:lnTo>
                  <a:pt x="83987" y="3454859"/>
                </a:lnTo>
                <a:lnTo>
                  <a:pt x="122061" y="3431822"/>
                </a:lnTo>
                <a:lnTo>
                  <a:pt x="157030" y="3401634"/>
                </a:lnTo>
                <a:lnTo>
                  <a:pt x="187892" y="3365489"/>
                </a:lnTo>
                <a:lnTo>
                  <a:pt x="213642" y="3324577"/>
                </a:lnTo>
                <a:lnTo>
                  <a:pt x="233277" y="3280091"/>
                </a:lnTo>
                <a:lnTo>
                  <a:pt x="245794" y="3233221"/>
                </a:lnTo>
                <a:lnTo>
                  <a:pt x="250190" y="3185160"/>
                </a:lnTo>
                <a:lnTo>
                  <a:pt x="248920" y="2028189"/>
                </a:lnTo>
                <a:lnTo>
                  <a:pt x="253358" y="1980085"/>
                </a:lnTo>
                <a:lnTo>
                  <a:pt x="265992" y="1933098"/>
                </a:lnTo>
                <a:lnTo>
                  <a:pt x="285797" y="1888442"/>
                </a:lnTo>
                <a:lnTo>
                  <a:pt x="311747" y="1847330"/>
                </a:lnTo>
                <a:lnTo>
                  <a:pt x="342819" y="1810974"/>
                </a:lnTo>
                <a:lnTo>
                  <a:pt x="377989" y="1780587"/>
                </a:lnTo>
                <a:lnTo>
                  <a:pt x="416232" y="1757380"/>
                </a:lnTo>
                <a:lnTo>
                  <a:pt x="456524" y="1742567"/>
                </a:lnTo>
                <a:lnTo>
                  <a:pt x="497840" y="1737360"/>
                </a:lnTo>
                <a:lnTo>
                  <a:pt x="456524" y="1732196"/>
                </a:lnTo>
                <a:lnTo>
                  <a:pt x="416232" y="1717499"/>
                </a:lnTo>
                <a:lnTo>
                  <a:pt x="377989" y="1694462"/>
                </a:lnTo>
                <a:lnTo>
                  <a:pt x="342819" y="1664274"/>
                </a:lnTo>
                <a:lnTo>
                  <a:pt x="311747" y="1628129"/>
                </a:lnTo>
                <a:lnTo>
                  <a:pt x="285797" y="1587217"/>
                </a:lnTo>
                <a:lnTo>
                  <a:pt x="265992" y="1542731"/>
                </a:lnTo>
                <a:lnTo>
                  <a:pt x="253358" y="1495861"/>
                </a:lnTo>
                <a:lnTo>
                  <a:pt x="248920" y="1447800"/>
                </a:lnTo>
                <a:lnTo>
                  <a:pt x="248920" y="290829"/>
                </a:lnTo>
                <a:lnTo>
                  <a:pt x="244481" y="242725"/>
                </a:lnTo>
                <a:lnTo>
                  <a:pt x="231847" y="195738"/>
                </a:lnTo>
                <a:lnTo>
                  <a:pt x="212042" y="151082"/>
                </a:lnTo>
                <a:lnTo>
                  <a:pt x="186092" y="109970"/>
                </a:lnTo>
                <a:lnTo>
                  <a:pt x="155020" y="73614"/>
                </a:lnTo>
                <a:lnTo>
                  <a:pt x="119850" y="43227"/>
                </a:lnTo>
                <a:lnTo>
                  <a:pt x="81607" y="20020"/>
                </a:lnTo>
                <a:lnTo>
                  <a:pt x="41315" y="5207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86829" y="2917190"/>
            <a:ext cx="1735455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7350" marR="5080" indent="-374650">
              <a:lnSpc>
                <a:spcPts val="2230"/>
              </a:lnSpc>
              <a:spcBef>
                <a:spcPts val="315"/>
              </a:spcBef>
            </a:pPr>
            <a:r>
              <a:rPr sz="2000" b="1" dirty="0">
                <a:latin typeface="Liberation Sans"/>
                <a:cs typeface="Liberation Sans"/>
              </a:rPr>
              <a:t>17</a:t>
            </a:r>
            <a:r>
              <a:rPr sz="2000" b="1" spc="-3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latin typeface="Liberation Sans"/>
                <a:cs typeface="Liberation Sans"/>
              </a:rPr>
              <a:t>Landmarks </a:t>
            </a:r>
            <a:r>
              <a:rPr sz="2000" b="1" dirty="0">
                <a:latin typeface="Liberation Sans"/>
                <a:cs typeface="Liberation Sans"/>
              </a:rPr>
              <a:t>Of</a:t>
            </a:r>
            <a:r>
              <a:rPr sz="2000" b="1" spc="-10" dirty="0">
                <a:latin typeface="Liberation Sans"/>
                <a:cs typeface="Liberation Sans"/>
              </a:rPr>
              <a:t> </a:t>
            </a:r>
            <a:r>
              <a:rPr sz="2000" b="1" spc="-20" dirty="0">
                <a:latin typeface="Liberation Sans"/>
                <a:cs typeface="Liberation Sans"/>
              </a:rPr>
              <a:t>Pose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145269" y="2047239"/>
            <a:ext cx="20637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0000CC"/>
                </a:solidFill>
                <a:latin typeface="Liberation Sans"/>
                <a:cs typeface="Liberation Sans"/>
              </a:rPr>
              <a:t>1</a:t>
            </a:r>
            <a:r>
              <a:rPr sz="125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x</a:t>
            </a:r>
            <a:endParaRPr sz="1250">
              <a:latin typeface="Liberation Sans"/>
              <a:cs typeface="Liberatio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49690" y="2264409"/>
            <a:ext cx="427355" cy="17106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13300"/>
              </a:lnSpc>
              <a:spcBef>
                <a:spcPts val="95"/>
              </a:spcBef>
            </a:pPr>
            <a:r>
              <a:rPr sz="3300" b="1" spc="-37" baseline="17676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5" dirty="0">
                <a:solidFill>
                  <a:srgbClr val="0000CC"/>
                </a:solidFill>
                <a:latin typeface="Liberation Sans"/>
                <a:cs typeface="Liberation Sans"/>
              </a:rPr>
              <a:t>1</a:t>
            </a:r>
            <a:r>
              <a:rPr sz="125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y </a:t>
            </a:r>
            <a:r>
              <a:rPr sz="3300" b="1" spc="-37" baseline="17676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5" dirty="0">
                <a:solidFill>
                  <a:srgbClr val="0000CC"/>
                </a:solidFill>
                <a:latin typeface="Liberation Sans"/>
                <a:cs typeface="Liberation Sans"/>
              </a:rPr>
              <a:t>2</a:t>
            </a:r>
            <a:r>
              <a:rPr sz="125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x </a:t>
            </a:r>
            <a:r>
              <a:rPr sz="3300" b="1" spc="-37" baseline="18939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5" dirty="0">
                <a:solidFill>
                  <a:srgbClr val="0000CC"/>
                </a:solidFill>
                <a:latin typeface="Liberation Sans"/>
                <a:cs typeface="Liberation Sans"/>
              </a:rPr>
              <a:t>2</a:t>
            </a:r>
            <a:r>
              <a:rPr sz="1250" b="1" spc="-25" dirty="0">
                <a:solidFill>
                  <a:srgbClr val="CC0000"/>
                </a:solidFill>
                <a:latin typeface="Liberation Sans"/>
                <a:cs typeface="Liberation Sans"/>
              </a:rPr>
              <a:t>y</a:t>
            </a:r>
            <a:endParaRPr sz="12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25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.</a:t>
            </a:r>
            <a:endParaRPr sz="12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65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.</a:t>
            </a:r>
            <a:endParaRPr sz="650">
              <a:latin typeface="Liberation Sans"/>
              <a:cs typeface="Liberation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03969" y="4021854"/>
            <a:ext cx="517525" cy="9239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65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.</a:t>
            </a:r>
            <a:endParaRPr sz="650">
              <a:latin typeface="Liberation Sans"/>
              <a:cs typeface="Liberation Sans"/>
            </a:endParaRPr>
          </a:p>
          <a:p>
            <a:pPr marL="38100" marR="30480" algn="ctr">
              <a:lnSpc>
                <a:spcPct val="113300"/>
              </a:lnSpc>
              <a:spcBef>
                <a:spcPts val="170"/>
              </a:spcBef>
            </a:pPr>
            <a:r>
              <a:rPr sz="3300" b="1" spc="-30" baseline="18939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0" dirty="0">
                <a:solidFill>
                  <a:srgbClr val="0000CC"/>
                </a:solidFill>
                <a:latin typeface="Liberation Sans"/>
                <a:cs typeface="Liberation Sans"/>
              </a:rPr>
              <a:t>17</a:t>
            </a:r>
            <a:r>
              <a:rPr sz="1250" b="1" spc="-20" dirty="0">
                <a:solidFill>
                  <a:srgbClr val="CC0000"/>
                </a:solidFill>
                <a:latin typeface="Liberation Sans"/>
                <a:cs typeface="Liberation Sans"/>
              </a:rPr>
              <a:t>x </a:t>
            </a:r>
            <a:r>
              <a:rPr sz="3300" b="1" spc="-30" baseline="18939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r>
              <a:rPr sz="1250" b="1" spc="-20" dirty="0">
                <a:solidFill>
                  <a:srgbClr val="0000CC"/>
                </a:solidFill>
                <a:latin typeface="Liberation Sans"/>
                <a:cs typeface="Liberation Sans"/>
              </a:rPr>
              <a:t>17</a:t>
            </a:r>
            <a:r>
              <a:rPr sz="1250" b="1" spc="-20" dirty="0">
                <a:solidFill>
                  <a:srgbClr val="CC0000"/>
                </a:solidFill>
                <a:latin typeface="Liberation Sans"/>
                <a:cs typeface="Liberation Sans"/>
              </a:rPr>
              <a:t>y</a:t>
            </a:r>
            <a:endParaRPr sz="1250">
              <a:latin typeface="Liberation Sans"/>
              <a:cs typeface="Liberation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49690" y="1489709"/>
            <a:ext cx="375285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30480" indent="22860">
              <a:lnSpc>
                <a:spcPct val="103800"/>
              </a:lnSpc>
            </a:pPr>
            <a:r>
              <a:rPr sz="2200" b="1" spc="-25" dirty="0">
                <a:latin typeface="Liberation Sans"/>
                <a:cs typeface="Liberation Sans"/>
              </a:rPr>
              <a:t>P</a:t>
            </a:r>
            <a:r>
              <a:rPr sz="1875" b="1" spc="-37" baseline="-33333" dirty="0">
                <a:solidFill>
                  <a:srgbClr val="0000CC"/>
                </a:solidFill>
                <a:latin typeface="Liberation Sans"/>
                <a:cs typeface="Liberation Sans"/>
              </a:rPr>
              <a:t>c </a:t>
            </a:r>
            <a:r>
              <a:rPr sz="22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L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923530" y="1435100"/>
            <a:ext cx="1098550" cy="267970"/>
          </a:xfrm>
          <a:custGeom>
            <a:avLst/>
            <a:gdLst/>
            <a:ahLst/>
            <a:cxnLst/>
            <a:rect l="l" t="t" r="r" b="b"/>
            <a:pathLst>
              <a:path w="1098550" h="267969">
                <a:moveTo>
                  <a:pt x="1098550" y="267970"/>
                </a:moveTo>
                <a:lnTo>
                  <a:pt x="330200" y="0"/>
                </a:lnTo>
              </a:path>
              <a:path w="1098550" h="267969">
                <a:moveTo>
                  <a:pt x="330200" y="0"/>
                </a:moveTo>
                <a:lnTo>
                  <a:pt x="0" y="20955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17920" y="1445260"/>
            <a:ext cx="1616710" cy="796290"/>
          </a:xfrm>
          <a:custGeom>
            <a:avLst/>
            <a:gdLst/>
            <a:ahLst/>
            <a:cxnLst/>
            <a:rect l="l" t="t" r="r" b="b"/>
            <a:pathLst>
              <a:path w="1616709" h="796289">
                <a:moveTo>
                  <a:pt x="1616709" y="0"/>
                </a:moveTo>
                <a:lnTo>
                  <a:pt x="0" y="0"/>
                </a:lnTo>
                <a:lnTo>
                  <a:pt x="0" y="796289"/>
                </a:lnTo>
                <a:lnTo>
                  <a:pt x="1616709" y="796289"/>
                </a:lnTo>
                <a:lnTo>
                  <a:pt x="161670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217920" y="1445260"/>
            <a:ext cx="1616710" cy="7962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452120" marR="90805" indent="-355600">
              <a:lnSpc>
                <a:spcPts val="2020"/>
              </a:lnSpc>
              <a:spcBef>
                <a:spcPts val="1130"/>
              </a:spcBef>
            </a:pPr>
            <a:r>
              <a:rPr sz="1800" b="1" dirty="0">
                <a:latin typeface="Liberation Sans"/>
                <a:cs typeface="Liberation Sans"/>
              </a:rPr>
              <a:t>Is</a:t>
            </a:r>
            <a:r>
              <a:rPr sz="1800" b="1" spc="-10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it</a:t>
            </a:r>
            <a:r>
              <a:rPr sz="1800" b="1" spc="-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a</a:t>
            </a:r>
            <a:r>
              <a:rPr sz="1800" b="1" spc="-10" dirty="0">
                <a:latin typeface="Liberation Sans"/>
                <a:cs typeface="Liberation Sans"/>
              </a:rPr>
              <a:t> Person </a:t>
            </a:r>
            <a:r>
              <a:rPr sz="1800" b="1" dirty="0">
                <a:latin typeface="Liberation Sans"/>
                <a:cs typeface="Liberation Sans"/>
              </a:rPr>
              <a:t>or</a:t>
            </a:r>
            <a:r>
              <a:rPr sz="1800" b="1" spc="-15" dirty="0">
                <a:latin typeface="Liberation Sans"/>
                <a:cs typeface="Liberation Sans"/>
              </a:rPr>
              <a:t> </a:t>
            </a:r>
            <a:r>
              <a:rPr sz="1800" b="1" spc="-25" dirty="0">
                <a:latin typeface="Liberation Sans"/>
                <a:cs typeface="Liberation Sans"/>
              </a:rPr>
              <a:t>NOT</a:t>
            </a:r>
            <a:endParaRPr sz="1800">
              <a:latin typeface="Liberation Sans"/>
              <a:cs typeface="Liberation Sans"/>
            </a:endParaRPr>
          </a:p>
        </p:txBody>
      </p:sp>
      <p:pic>
        <p:nvPicPr>
          <p:cNvPr id="60" name="object 6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" y="1280160"/>
            <a:ext cx="2599690" cy="390779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9600" y="3703320"/>
            <a:ext cx="1386840" cy="3258819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3854450" y="3026409"/>
            <a:ext cx="1735455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7350" marR="5080" indent="-374650">
              <a:lnSpc>
                <a:spcPts val="2230"/>
              </a:lnSpc>
              <a:spcBef>
                <a:spcPts val="315"/>
              </a:spcBef>
            </a:pPr>
            <a:r>
              <a:rPr sz="2000" b="1" dirty="0">
                <a:latin typeface="Liberation Sans"/>
                <a:cs typeface="Liberation Sans"/>
              </a:rPr>
              <a:t>32</a:t>
            </a:r>
            <a:r>
              <a:rPr sz="2000" b="1" spc="-30" dirty="0">
                <a:latin typeface="Liberation Sans"/>
                <a:cs typeface="Liberation Sans"/>
              </a:rPr>
              <a:t> </a:t>
            </a:r>
            <a:r>
              <a:rPr sz="2000" b="1" spc="-10" dirty="0">
                <a:latin typeface="Liberation Sans"/>
                <a:cs typeface="Liberation Sans"/>
              </a:rPr>
              <a:t>Landmarks </a:t>
            </a:r>
            <a:r>
              <a:rPr sz="2000" b="1" dirty="0">
                <a:latin typeface="Liberation Sans"/>
                <a:cs typeface="Liberation Sans"/>
              </a:rPr>
              <a:t>Of</a:t>
            </a:r>
            <a:r>
              <a:rPr sz="2000" b="1" spc="-10" dirty="0">
                <a:latin typeface="Liberation Sans"/>
                <a:cs typeface="Liberation Sans"/>
              </a:rPr>
              <a:t> </a:t>
            </a:r>
            <a:r>
              <a:rPr sz="2000" b="1" spc="-20" dirty="0">
                <a:latin typeface="Liberation Sans"/>
                <a:cs typeface="Liberation Sans"/>
              </a:rPr>
              <a:t>Pose</a:t>
            </a:r>
            <a:endParaRPr sz="2000">
              <a:latin typeface="Liberation Sans"/>
              <a:cs typeface="Liberation San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679700" y="3309620"/>
            <a:ext cx="2599690" cy="3907790"/>
            <a:chOff x="2679700" y="3309620"/>
            <a:chExt cx="2599690" cy="3907790"/>
          </a:xfrm>
        </p:grpSpPr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9700" y="3309620"/>
              <a:ext cx="2599690" cy="390779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7219" y="3811270"/>
              <a:ext cx="1386840" cy="32600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908085" y="1859197"/>
            <a:ext cx="8144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908964" y="2903995"/>
            <a:ext cx="8144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79615" y="4188000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475889" y="1524398"/>
            <a:ext cx="3237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95" dirty="0">
                <a:solidFill>
                  <a:srgbClr val="FFFFFF"/>
                </a:solidFill>
                <a:latin typeface="LM Roman Unslanted 10"/>
                <a:cs typeface="LM Roman Unslanted 10"/>
              </a:rPr>
              <a:t>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2475887" y="2569609"/>
            <a:ext cx="3237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95" dirty="0">
                <a:solidFill>
                  <a:srgbClr val="FFFFFF"/>
                </a:solidFill>
                <a:latin typeface="LM Roman Unslanted 10"/>
                <a:cs typeface="LM Roman Unslanted 10"/>
              </a:rPr>
              <a:t>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2121855" y="2990293"/>
            <a:ext cx="26375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345" dirty="0">
                <a:solidFill>
                  <a:srgbClr val="FFFFFF"/>
                </a:solidFill>
                <a:latin typeface="LM Roman Unslanted 10"/>
                <a:cs typeface="LM Roman Unslanted 10"/>
              </a:rPr>
              <a:t>U</a:t>
            </a:r>
            <a:r>
              <a:rPr sz="1800" spc="440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7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9" name="object 49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2349500" y="124459"/>
            <a:ext cx="5393055" cy="1320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591820">
              <a:lnSpc>
                <a:spcPts val="4920"/>
              </a:lnSpc>
              <a:spcBef>
                <a:spcPts val="560"/>
              </a:spcBef>
            </a:pPr>
            <a:r>
              <a:rPr dirty="0"/>
              <a:t>Applications</a:t>
            </a:r>
            <a:r>
              <a:rPr spc="-270" dirty="0"/>
              <a:t> </a:t>
            </a:r>
            <a:r>
              <a:rPr spc="-25" dirty="0"/>
              <a:t>of </a:t>
            </a:r>
            <a:r>
              <a:rPr dirty="0"/>
              <a:t>Landmark</a:t>
            </a:r>
            <a:r>
              <a:rPr spc="-254" dirty="0"/>
              <a:t> </a:t>
            </a:r>
            <a:r>
              <a:rPr spc="-10" dirty="0"/>
              <a:t>Detection</a:t>
            </a: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7439" y="1554480"/>
            <a:ext cx="2743200" cy="2743200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3460750" y="457580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76650" y="4498340"/>
            <a:ext cx="2044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iberation Sans"/>
                <a:cs typeface="Liberation Sans"/>
              </a:rPr>
              <a:t>Emotion</a:t>
            </a:r>
            <a:r>
              <a:rPr sz="1800" b="1" spc="-60" dirty="0">
                <a:latin typeface="Liberation Sans"/>
                <a:cs typeface="Liberation Sans"/>
              </a:rPr>
              <a:t> </a:t>
            </a:r>
            <a:r>
              <a:rPr sz="1800" b="1" spc="-10" dirty="0">
                <a:latin typeface="Liberation Sans"/>
                <a:cs typeface="Liberation Sans"/>
              </a:rPr>
              <a:t>Detection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60750" y="50876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76650" y="5010150"/>
            <a:ext cx="3519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iberation Sans"/>
                <a:cs typeface="Liberation Sans"/>
              </a:rPr>
              <a:t>Augmented</a:t>
            </a:r>
            <a:r>
              <a:rPr sz="1800" b="1" spc="-5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Reality</a:t>
            </a:r>
            <a:r>
              <a:rPr sz="1800" b="1" spc="-114" dirty="0">
                <a:latin typeface="Liberation Sans"/>
                <a:cs typeface="Liberation Sans"/>
              </a:rPr>
              <a:t> </a:t>
            </a:r>
            <a:r>
              <a:rPr sz="1800" b="1" spc="-10" dirty="0">
                <a:latin typeface="Liberation Sans"/>
                <a:cs typeface="Liberation Sans"/>
              </a:rPr>
              <a:t>Applications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60750" y="559942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76650" y="5523229"/>
            <a:ext cx="486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iberation Sans"/>
                <a:cs typeface="Liberation Sans"/>
              </a:rPr>
              <a:t>Adding</a:t>
            </a:r>
            <a:r>
              <a:rPr sz="1800" b="1" spc="-3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Graphical</a:t>
            </a:r>
            <a:r>
              <a:rPr sz="1800" b="1" spc="-3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Objects</a:t>
            </a:r>
            <a:r>
              <a:rPr sz="1800" b="1" spc="-40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to</a:t>
            </a:r>
            <a:r>
              <a:rPr sz="1800" b="1" spc="-3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Faces</a:t>
            </a:r>
            <a:r>
              <a:rPr sz="1800" b="1" spc="-4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(e.g.</a:t>
            </a:r>
            <a:r>
              <a:rPr sz="1800" b="1" spc="-40" dirty="0">
                <a:latin typeface="Liberation Sans"/>
                <a:cs typeface="Liberation Sans"/>
              </a:rPr>
              <a:t> </a:t>
            </a:r>
            <a:r>
              <a:rPr sz="1800" b="1" spc="-20" dirty="0">
                <a:latin typeface="Liberation Sans"/>
                <a:cs typeface="Liberation Sans"/>
              </a:rPr>
              <a:t>Hat)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60750" y="61112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76650" y="6035040"/>
            <a:ext cx="167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iberation Sans"/>
                <a:cs typeface="Liberation Sans"/>
              </a:rPr>
              <a:t>Pose</a:t>
            </a:r>
            <a:r>
              <a:rPr sz="1800" b="1" spc="-20" dirty="0">
                <a:latin typeface="Liberation Sans"/>
                <a:cs typeface="Liberation Sans"/>
              </a:rPr>
              <a:t> </a:t>
            </a:r>
            <a:r>
              <a:rPr sz="1800" b="1" spc="-10" dirty="0">
                <a:latin typeface="Liberation Sans"/>
                <a:cs typeface="Liberation Sans"/>
              </a:rPr>
              <a:t>Detection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60750" y="662305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76650" y="654685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Liberation Sans"/>
                <a:cs typeface="Liberation Sans"/>
              </a:rPr>
              <a:t>……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60750" y="71348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76650" y="7058659"/>
            <a:ext cx="445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Liberation Sans"/>
                <a:cs typeface="Liberation Sans"/>
              </a:rPr>
              <a:t>…...</a:t>
            </a:r>
            <a:endParaRPr sz="1800">
              <a:latin typeface="Liberation Sans"/>
              <a:cs typeface="Liberation Sans"/>
            </a:endParaRPr>
          </a:p>
        </p:txBody>
      </p:sp>
      <p:pic>
        <p:nvPicPr>
          <p:cNvPr id="64" name="object 6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320" y="3315970"/>
            <a:ext cx="2599690" cy="39077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506219" y="436880"/>
            <a:ext cx="7081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Sliding</a:t>
            </a:r>
            <a:r>
              <a:rPr spc="-130" dirty="0"/>
              <a:t> </a:t>
            </a:r>
            <a:r>
              <a:rPr dirty="0"/>
              <a:t>Window</a:t>
            </a:r>
            <a:r>
              <a:rPr spc="-135" dirty="0"/>
              <a:t> </a:t>
            </a:r>
            <a:r>
              <a:rPr spc="-20" dirty="0"/>
              <a:t>Technique</a:t>
            </a:r>
          </a:p>
        </p:txBody>
      </p:sp>
      <p:pic>
        <p:nvPicPr>
          <p:cNvPr id="49" name="object 4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750" y="2377439"/>
            <a:ext cx="2294890" cy="3379470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7600" y="1918970"/>
            <a:ext cx="5378450" cy="4231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506219" y="436880"/>
            <a:ext cx="7081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Sliding</a:t>
            </a:r>
            <a:r>
              <a:rPr spc="-130" dirty="0"/>
              <a:t> </a:t>
            </a:r>
            <a:r>
              <a:rPr dirty="0"/>
              <a:t>Window</a:t>
            </a:r>
            <a:r>
              <a:rPr spc="-135" dirty="0"/>
              <a:t> </a:t>
            </a:r>
            <a:r>
              <a:rPr spc="-20" dirty="0"/>
              <a:t>Technique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174750" y="2284729"/>
            <a:ext cx="4698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Liberation Sans"/>
                <a:cs typeface="Liberation Sans"/>
              </a:rPr>
              <a:t>Use</a:t>
            </a:r>
            <a:r>
              <a:rPr sz="2800" b="1" spc="-114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Different</a:t>
            </a:r>
            <a:r>
              <a:rPr sz="2800" b="1" spc="-10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Window</a:t>
            </a:r>
            <a:r>
              <a:rPr sz="2800" b="1" spc="-114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Sizes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9000" y="4113529"/>
            <a:ext cx="6339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1040" algn="l"/>
              </a:tabLst>
            </a:pPr>
            <a:r>
              <a:rPr sz="2800" b="1" dirty="0">
                <a:latin typeface="Liberation Sans"/>
                <a:cs typeface="Liberation Sans"/>
              </a:rPr>
              <a:t>Select</a:t>
            </a:r>
            <a:r>
              <a:rPr sz="2800" b="1" spc="-10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the</a:t>
            </a:r>
            <a:r>
              <a:rPr sz="2800" b="1" spc="-9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required</a:t>
            </a:r>
            <a:r>
              <a:rPr sz="2800" b="1" spc="-110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Stride</a:t>
            </a:r>
            <a:r>
              <a:rPr sz="2800" b="1" dirty="0">
                <a:latin typeface="Liberation Sans"/>
                <a:cs typeface="Liberation Sans"/>
              </a:rPr>
              <a:t>	</a:t>
            </a:r>
            <a:r>
              <a:rPr sz="2800" b="1" spc="-10" dirty="0">
                <a:latin typeface="Liberation Sans"/>
                <a:cs typeface="Liberation Sans"/>
              </a:rPr>
              <a:t>(precision)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66559" y="1828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365760"/>
                </a:moveTo>
                <a:lnTo>
                  <a:pt x="0" y="365760"/>
                </a:lnTo>
                <a:lnTo>
                  <a:pt x="0" y="0"/>
                </a:lnTo>
                <a:lnTo>
                  <a:pt x="365760" y="0"/>
                </a:lnTo>
                <a:lnTo>
                  <a:pt x="365760" y="365760"/>
                </a:lnTo>
                <a:lnTo>
                  <a:pt x="182880" y="365760"/>
                </a:lnTo>
                <a:close/>
              </a:path>
            </a:pathLst>
          </a:custGeom>
          <a:ln w="17970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94169" y="24003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548639"/>
                </a:moveTo>
                <a:lnTo>
                  <a:pt x="0" y="548639"/>
                </a:lnTo>
                <a:lnTo>
                  <a:pt x="0" y="0"/>
                </a:lnTo>
                <a:lnTo>
                  <a:pt x="548639" y="0"/>
                </a:lnTo>
                <a:lnTo>
                  <a:pt x="548639" y="548639"/>
                </a:lnTo>
                <a:lnTo>
                  <a:pt x="274320" y="548639"/>
                </a:lnTo>
                <a:close/>
              </a:path>
            </a:pathLst>
          </a:custGeom>
          <a:ln w="17970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86219" y="3155950"/>
            <a:ext cx="803910" cy="775970"/>
          </a:xfrm>
          <a:custGeom>
            <a:avLst/>
            <a:gdLst/>
            <a:ahLst/>
            <a:cxnLst/>
            <a:rect l="l" t="t" r="r" b="b"/>
            <a:pathLst>
              <a:path w="803909" h="775970">
                <a:moveTo>
                  <a:pt x="402589" y="775970"/>
                </a:moveTo>
                <a:lnTo>
                  <a:pt x="0" y="775970"/>
                </a:lnTo>
                <a:lnTo>
                  <a:pt x="0" y="0"/>
                </a:lnTo>
                <a:lnTo>
                  <a:pt x="803909" y="0"/>
                </a:lnTo>
                <a:lnTo>
                  <a:pt x="803909" y="775970"/>
                </a:lnTo>
                <a:lnTo>
                  <a:pt x="402589" y="775970"/>
                </a:lnTo>
                <a:close/>
              </a:path>
            </a:pathLst>
          </a:custGeom>
          <a:ln w="17970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3684174" y="6064154"/>
          <a:ext cx="1775456" cy="77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5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4000A"/>
                      </a:solidFill>
                      <a:prstDash val="solid"/>
                    </a:lnL>
                    <a:lnR w="19050">
                      <a:solidFill>
                        <a:srgbClr val="569C1B"/>
                      </a:solidFill>
                      <a:prstDash val="solid"/>
                    </a:lnR>
                    <a:lnT w="19050">
                      <a:solidFill>
                        <a:srgbClr val="C4000A"/>
                      </a:solidFill>
                      <a:prstDash val="solid"/>
                    </a:lnT>
                    <a:lnB w="19050">
                      <a:solidFill>
                        <a:srgbClr val="C4000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69C1B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569C1B"/>
                      </a:solidFill>
                      <a:prstDash val="solid"/>
                    </a:lnT>
                    <a:lnB w="19050">
                      <a:solidFill>
                        <a:srgbClr val="569C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C4000A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4000A"/>
                      </a:solidFill>
                      <a:prstDash val="solid"/>
                    </a:lnL>
                    <a:lnR w="19050">
                      <a:solidFill>
                        <a:srgbClr val="FF940D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940D"/>
                      </a:solidFill>
                      <a:prstDash val="solid"/>
                    </a:lnL>
                    <a:lnR w="19050">
                      <a:solidFill>
                        <a:srgbClr val="569C1B"/>
                      </a:solidFill>
                      <a:prstDash val="solid"/>
                    </a:lnR>
                    <a:lnT w="19050">
                      <a:solidFill>
                        <a:srgbClr val="FF940D"/>
                      </a:solidFill>
                      <a:prstDash val="solid"/>
                    </a:lnT>
                    <a:lnB w="19050">
                      <a:solidFill>
                        <a:srgbClr val="FF94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69C1B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FF940D"/>
                      </a:solidFill>
                      <a:prstDash val="solid"/>
                    </a:lnT>
                    <a:lnB w="19050">
                      <a:solidFill>
                        <a:srgbClr val="FF94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FF940D"/>
                      </a:solidFill>
                      <a:prstDash val="solid"/>
                    </a:lnR>
                    <a:lnT w="19050">
                      <a:solidFill>
                        <a:srgbClr val="FF940D"/>
                      </a:solidFill>
                      <a:prstDash val="solid"/>
                    </a:lnT>
                    <a:lnB w="19050">
                      <a:solidFill>
                        <a:srgbClr val="FF94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3864514" y="4839874"/>
          <a:ext cx="1308100" cy="77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5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4000A"/>
                      </a:solidFill>
                      <a:prstDash val="solid"/>
                    </a:lnL>
                    <a:lnR w="19050">
                      <a:solidFill>
                        <a:srgbClr val="569C1B"/>
                      </a:solidFill>
                      <a:prstDash val="solid"/>
                    </a:lnR>
                    <a:lnT w="19050">
                      <a:solidFill>
                        <a:srgbClr val="C4000A"/>
                      </a:solidFill>
                      <a:prstDash val="solid"/>
                    </a:lnT>
                    <a:lnB w="19050">
                      <a:solidFill>
                        <a:srgbClr val="C4000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69C1B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569C1B"/>
                      </a:solidFill>
                      <a:prstDash val="solid"/>
                    </a:lnT>
                    <a:lnB w="19050">
                      <a:solidFill>
                        <a:srgbClr val="569C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FF940D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940D"/>
                      </a:solidFill>
                      <a:prstDash val="solid"/>
                    </a:lnL>
                    <a:lnR w="19050">
                      <a:solidFill>
                        <a:srgbClr val="C4000A"/>
                      </a:solidFill>
                      <a:prstDash val="solid"/>
                    </a:lnR>
                    <a:lnT w="19050">
                      <a:solidFill>
                        <a:srgbClr val="FF940D"/>
                      </a:solidFill>
                      <a:prstDash val="solid"/>
                    </a:lnT>
                    <a:lnB w="19050">
                      <a:solidFill>
                        <a:srgbClr val="FF94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4000A"/>
                      </a:solidFill>
                      <a:prstDash val="solid"/>
                    </a:lnL>
                    <a:lnR w="19050">
                      <a:solidFill>
                        <a:srgbClr val="569C1B"/>
                      </a:solidFill>
                      <a:prstDash val="solid"/>
                    </a:lnR>
                    <a:lnT w="19050">
                      <a:solidFill>
                        <a:srgbClr val="FF940D"/>
                      </a:solidFill>
                      <a:prstDash val="solid"/>
                    </a:lnT>
                    <a:lnB w="19050">
                      <a:solidFill>
                        <a:srgbClr val="FF94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69C1B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FF940D"/>
                      </a:solidFill>
                      <a:prstDash val="solid"/>
                    </a:lnT>
                    <a:lnB w="19050">
                      <a:solidFill>
                        <a:srgbClr val="FF94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FF940D"/>
                      </a:solidFill>
                      <a:prstDash val="solid"/>
                    </a:lnR>
                    <a:lnT w="19050">
                      <a:solidFill>
                        <a:srgbClr val="FF940D"/>
                      </a:solidFill>
                      <a:prstDash val="solid"/>
                    </a:lnT>
                    <a:lnB w="19050">
                      <a:solidFill>
                        <a:srgbClr val="FF94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123480" y="2357788"/>
            <a:ext cx="7210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123557" y="3762482"/>
            <a:ext cx="7210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5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124796" y="4806877"/>
            <a:ext cx="72048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3681318" y="1050434"/>
            <a:ext cx="83700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0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5733563" y="1294391"/>
            <a:ext cx="56286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4508516" y="5449110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537144" y="2055568"/>
            <a:ext cx="47516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65663" y="2526638"/>
            <a:ext cx="30179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75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77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-86185" y="2975449"/>
            <a:ext cx="46709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1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65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 </a:t>
            </a: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2700" spc="307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2700" spc="652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spc="705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1496459" y="3257394"/>
            <a:ext cx="33757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59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7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1371707" y="3327424"/>
            <a:ext cx="537886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40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307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2700" spc="667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spc="517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3009030" y="3978754"/>
            <a:ext cx="33757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59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62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5075578" y="5114689"/>
            <a:ext cx="3237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95" dirty="0">
                <a:solidFill>
                  <a:srgbClr val="FFFFFF"/>
                </a:solidFill>
                <a:latin typeface="LM Roman Unslanted 10"/>
                <a:cs typeface="LM Roman Unslanted 10"/>
              </a:rPr>
              <a:t>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1506219" y="436880"/>
            <a:ext cx="7081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Sliding</a:t>
            </a:r>
            <a:r>
              <a:rPr spc="-130" dirty="0"/>
              <a:t> </a:t>
            </a:r>
            <a:r>
              <a:rPr dirty="0"/>
              <a:t>Window</a:t>
            </a:r>
            <a:r>
              <a:rPr spc="-135" dirty="0"/>
              <a:t> </a:t>
            </a:r>
            <a:r>
              <a:rPr spc="-20" dirty="0"/>
              <a:t>Technique</a:t>
            </a:r>
          </a:p>
        </p:txBody>
      </p:sp>
      <p:grpSp>
        <p:nvGrpSpPr>
          <p:cNvPr id="48" name="object 48"/>
          <p:cNvGrpSpPr/>
          <p:nvPr/>
        </p:nvGrpSpPr>
        <p:grpSpPr>
          <a:xfrm>
            <a:off x="477519" y="1466850"/>
            <a:ext cx="5557520" cy="3836670"/>
            <a:chOff x="477519" y="1466850"/>
            <a:chExt cx="5557520" cy="383667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519" y="1466850"/>
              <a:ext cx="5557520" cy="383667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011680" y="2468880"/>
              <a:ext cx="914400" cy="2286000"/>
            </a:xfrm>
            <a:custGeom>
              <a:avLst/>
              <a:gdLst/>
              <a:ahLst/>
              <a:cxnLst/>
              <a:rect l="l" t="t" r="r" b="b"/>
              <a:pathLst>
                <a:path w="914400" h="2286000">
                  <a:moveTo>
                    <a:pt x="457200" y="2286000"/>
                  </a:moveTo>
                  <a:lnTo>
                    <a:pt x="0" y="22860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2286000"/>
                  </a:lnTo>
                  <a:lnTo>
                    <a:pt x="457200" y="2286000"/>
                  </a:lnTo>
                  <a:close/>
                </a:path>
              </a:pathLst>
            </a:custGeom>
            <a:ln w="35940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28800" y="219455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80" y="0"/>
                  </a:moveTo>
                  <a:lnTo>
                    <a:pt x="135255" y="5873"/>
                  </a:lnTo>
                  <a:lnTo>
                    <a:pt x="91439" y="24129"/>
                  </a:lnTo>
                  <a:lnTo>
                    <a:pt x="53498" y="53498"/>
                  </a:lnTo>
                  <a:lnTo>
                    <a:pt x="24130" y="91439"/>
                  </a:lnTo>
                  <a:lnTo>
                    <a:pt x="5873" y="135254"/>
                  </a:lnTo>
                  <a:lnTo>
                    <a:pt x="0" y="182879"/>
                  </a:lnTo>
                  <a:lnTo>
                    <a:pt x="1448" y="207525"/>
                  </a:lnTo>
                  <a:lnTo>
                    <a:pt x="13394" y="252531"/>
                  </a:lnTo>
                  <a:lnTo>
                    <a:pt x="38040" y="294659"/>
                  </a:lnTo>
                  <a:lnTo>
                    <a:pt x="71100" y="327719"/>
                  </a:lnTo>
                  <a:lnTo>
                    <a:pt x="113228" y="352365"/>
                  </a:lnTo>
                  <a:lnTo>
                    <a:pt x="158234" y="364311"/>
                  </a:lnTo>
                  <a:lnTo>
                    <a:pt x="182880" y="365760"/>
                  </a:lnTo>
                  <a:lnTo>
                    <a:pt x="207525" y="364311"/>
                  </a:lnTo>
                  <a:lnTo>
                    <a:pt x="252531" y="352365"/>
                  </a:lnTo>
                  <a:lnTo>
                    <a:pt x="294659" y="327719"/>
                  </a:lnTo>
                  <a:lnTo>
                    <a:pt x="327719" y="294659"/>
                  </a:lnTo>
                  <a:lnTo>
                    <a:pt x="352365" y="252531"/>
                  </a:lnTo>
                  <a:lnTo>
                    <a:pt x="364311" y="207525"/>
                  </a:lnTo>
                  <a:lnTo>
                    <a:pt x="365760" y="182879"/>
                  </a:lnTo>
                  <a:lnTo>
                    <a:pt x="364311" y="158234"/>
                  </a:lnTo>
                  <a:lnTo>
                    <a:pt x="352365" y="113228"/>
                  </a:lnTo>
                  <a:lnTo>
                    <a:pt x="327719" y="71100"/>
                  </a:lnTo>
                  <a:lnTo>
                    <a:pt x="294659" y="38040"/>
                  </a:lnTo>
                  <a:lnTo>
                    <a:pt x="252531" y="13394"/>
                  </a:lnTo>
                  <a:lnTo>
                    <a:pt x="207525" y="1448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28800" y="219455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80" y="365760"/>
                  </a:moveTo>
                  <a:lnTo>
                    <a:pt x="135255" y="359886"/>
                  </a:lnTo>
                  <a:lnTo>
                    <a:pt x="91439" y="341629"/>
                  </a:lnTo>
                  <a:lnTo>
                    <a:pt x="53498" y="312261"/>
                  </a:lnTo>
                  <a:lnTo>
                    <a:pt x="24130" y="274319"/>
                  </a:lnTo>
                  <a:lnTo>
                    <a:pt x="5873" y="230504"/>
                  </a:lnTo>
                  <a:lnTo>
                    <a:pt x="0" y="182879"/>
                  </a:lnTo>
                  <a:lnTo>
                    <a:pt x="1448" y="158234"/>
                  </a:lnTo>
                  <a:lnTo>
                    <a:pt x="13394" y="113228"/>
                  </a:lnTo>
                  <a:lnTo>
                    <a:pt x="38040" y="71100"/>
                  </a:lnTo>
                  <a:lnTo>
                    <a:pt x="71100" y="38040"/>
                  </a:lnTo>
                  <a:lnTo>
                    <a:pt x="113228" y="13394"/>
                  </a:lnTo>
                  <a:lnTo>
                    <a:pt x="158234" y="1448"/>
                  </a:lnTo>
                  <a:lnTo>
                    <a:pt x="182880" y="0"/>
                  </a:lnTo>
                  <a:lnTo>
                    <a:pt x="207525" y="1448"/>
                  </a:lnTo>
                  <a:lnTo>
                    <a:pt x="252531" y="13394"/>
                  </a:lnTo>
                  <a:lnTo>
                    <a:pt x="294659" y="38040"/>
                  </a:lnTo>
                  <a:lnTo>
                    <a:pt x="327719" y="71100"/>
                  </a:lnTo>
                  <a:lnTo>
                    <a:pt x="352365" y="113228"/>
                  </a:lnTo>
                  <a:lnTo>
                    <a:pt x="364311" y="158234"/>
                  </a:lnTo>
                  <a:lnTo>
                    <a:pt x="365760" y="182879"/>
                  </a:lnTo>
                  <a:lnTo>
                    <a:pt x="364311" y="207525"/>
                  </a:lnTo>
                  <a:lnTo>
                    <a:pt x="352365" y="252531"/>
                  </a:lnTo>
                  <a:lnTo>
                    <a:pt x="327719" y="294659"/>
                  </a:lnTo>
                  <a:lnTo>
                    <a:pt x="294659" y="327719"/>
                  </a:lnTo>
                  <a:lnTo>
                    <a:pt x="252531" y="352365"/>
                  </a:lnTo>
                  <a:lnTo>
                    <a:pt x="207525" y="364311"/>
                  </a:lnTo>
                  <a:lnTo>
                    <a:pt x="182880" y="36576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087109" y="5120640"/>
            <a:ext cx="1063625" cy="2235835"/>
            <a:chOff x="6087109" y="5120640"/>
            <a:chExt cx="1063625" cy="2235835"/>
          </a:xfrm>
        </p:grpSpPr>
        <p:sp>
          <p:nvSpPr>
            <p:cNvPr id="54" name="object 54"/>
            <p:cNvSpPr/>
            <p:nvPr/>
          </p:nvSpPr>
          <p:spPr>
            <a:xfrm>
              <a:off x="6217919" y="5309870"/>
              <a:ext cx="914400" cy="2028189"/>
            </a:xfrm>
            <a:custGeom>
              <a:avLst/>
              <a:gdLst/>
              <a:ahLst/>
              <a:cxnLst/>
              <a:rect l="l" t="t" r="r" b="b"/>
              <a:pathLst>
                <a:path w="914400" h="2028190">
                  <a:moveTo>
                    <a:pt x="457200" y="2028189"/>
                  </a:moveTo>
                  <a:lnTo>
                    <a:pt x="0" y="2028189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2028189"/>
                  </a:lnTo>
                  <a:lnTo>
                    <a:pt x="457200" y="2028189"/>
                  </a:lnTo>
                  <a:close/>
                </a:path>
              </a:pathLst>
            </a:custGeom>
            <a:ln w="35941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87109" y="512064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5731" y="5873"/>
                  </a:lnTo>
                  <a:lnTo>
                    <a:pt x="91439" y="24130"/>
                  </a:lnTo>
                  <a:lnTo>
                    <a:pt x="53657" y="53498"/>
                  </a:lnTo>
                  <a:lnTo>
                    <a:pt x="25400" y="91440"/>
                  </a:lnTo>
                  <a:lnTo>
                    <a:pt x="6032" y="135255"/>
                  </a:lnTo>
                  <a:lnTo>
                    <a:pt x="0" y="182880"/>
                  </a:lnTo>
                  <a:lnTo>
                    <a:pt x="1468" y="207525"/>
                  </a:lnTo>
                  <a:lnTo>
                    <a:pt x="13930" y="252531"/>
                  </a:lnTo>
                  <a:lnTo>
                    <a:pt x="38576" y="294659"/>
                  </a:lnTo>
                  <a:lnTo>
                    <a:pt x="71119" y="327719"/>
                  </a:lnTo>
                  <a:lnTo>
                    <a:pt x="113407" y="352365"/>
                  </a:lnTo>
                  <a:lnTo>
                    <a:pt x="158769" y="364311"/>
                  </a:lnTo>
                  <a:lnTo>
                    <a:pt x="182879" y="365760"/>
                  </a:lnTo>
                  <a:lnTo>
                    <a:pt x="207525" y="364311"/>
                  </a:lnTo>
                  <a:lnTo>
                    <a:pt x="252531" y="352365"/>
                  </a:lnTo>
                  <a:lnTo>
                    <a:pt x="294838" y="327719"/>
                  </a:lnTo>
                  <a:lnTo>
                    <a:pt x="328255" y="294659"/>
                  </a:lnTo>
                  <a:lnTo>
                    <a:pt x="352365" y="252531"/>
                  </a:lnTo>
                  <a:lnTo>
                    <a:pt x="364311" y="207525"/>
                  </a:lnTo>
                  <a:lnTo>
                    <a:pt x="365760" y="182880"/>
                  </a:lnTo>
                  <a:lnTo>
                    <a:pt x="364311" y="158234"/>
                  </a:lnTo>
                  <a:lnTo>
                    <a:pt x="352365" y="113228"/>
                  </a:lnTo>
                  <a:lnTo>
                    <a:pt x="328255" y="71100"/>
                  </a:lnTo>
                  <a:lnTo>
                    <a:pt x="294838" y="38040"/>
                  </a:lnTo>
                  <a:lnTo>
                    <a:pt x="252531" y="13394"/>
                  </a:lnTo>
                  <a:lnTo>
                    <a:pt x="207525" y="1448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87109" y="512064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365760"/>
                  </a:moveTo>
                  <a:lnTo>
                    <a:pt x="135731" y="359886"/>
                  </a:lnTo>
                  <a:lnTo>
                    <a:pt x="91439" y="341630"/>
                  </a:lnTo>
                  <a:lnTo>
                    <a:pt x="53657" y="312261"/>
                  </a:lnTo>
                  <a:lnTo>
                    <a:pt x="25400" y="274320"/>
                  </a:lnTo>
                  <a:lnTo>
                    <a:pt x="6032" y="230505"/>
                  </a:lnTo>
                  <a:lnTo>
                    <a:pt x="0" y="182880"/>
                  </a:lnTo>
                  <a:lnTo>
                    <a:pt x="1468" y="158234"/>
                  </a:lnTo>
                  <a:lnTo>
                    <a:pt x="13930" y="113228"/>
                  </a:lnTo>
                  <a:lnTo>
                    <a:pt x="38576" y="71100"/>
                  </a:lnTo>
                  <a:lnTo>
                    <a:pt x="71120" y="38040"/>
                  </a:lnTo>
                  <a:lnTo>
                    <a:pt x="113407" y="13394"/>
                  </a:lnTo>
                  <a:lnTo>
                    <a:pt x="158769" y="1448"/>
                  </a:lnTo>
                  <a:lnTo>
                    <a:pt x="182879" y="0"/>
                  </a:lnTo>
                  <a:lnTo>
                    <a:pt x="207525" y="1448"/>
                  </a:lnTo>
                  <a:lnTo>
                    <a:pt x="252531" y="13394"/>
                  </a:lnTo>
                  <a:lnTo>
                    <a:pt x="294838" y="38040"/>
                  </a:lnTo>
                  <a:lnTo>
                    <a:pt x="328255" y="71100"/>
                  </a:lnTo>
                  <a:lnTo>
                    <a:pt x="352365" y="113228"/>
                  </a:lnTo>
                  <a:lnTo>
                    <a:pt x="364311" y="158234"/>
                  </a:lnTo>
                  <a:lnTo>
                    <a:pt x="365760" y="182880"/>
                  </a:lnTo>
                  <a:lnTo>
                    <a:pt x="364311" y="207525"/>
                  </a:lnTo>
                  <a:lnTo>
                    <a:pt x="352365" y="252531"/>
                  </a:lnTo>
                  <a:lnTo>
                    <a:pt x="328255" y="294659"/>
                  </a:lnTo>
                  <a:lnTo>
                    <a:pt x="294838" y="327719"/>
                  </a:lnTo>
                  <a:lnTo>
                    <a:pt x="252531" y="352365"/>
                  </a:lnTo>
                  <a:lnTo>
                    <a:pt x="207525" y="364311"/>
                  </a:lnTo>
                  <a:lnTo>
                    <a:pt x="182879" y="36576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7040880" y="4114800"/>
            <a:ext cx="749935" cy="1390015"/>
            <a:chOff x="7040880" y="4114800"/>
            <a:chExt cx="749935" cy="1390015"/>
          </a:xfrm>
        </p:grpSpPr>
        <p:sp>
          <p:nvSpPr>
            <p:cNvPr id="58" name="object 58"/>
            <p:cNvSpPr/>
            <p:nvPr/>
          </p:nvSpPr>
          <p:spPr>
            <a:xfrm>
              <a:off x="7242810" y="4297679"/>
              <a:ext cx="529590" cy="1188720"/>
            </a:xfrm>
            <a:custGeom>
              <a:avLst/>
              <a:gdLst/>
              <a:ahLst/>
              <a:cxnLst/>
              <a:rect l="l" t="t" r="r" b="b"/>
              <a:pathLst>
                <a:path w="529590" h="1188720">
                  <a:moveTo>
                    <a:pt x="264160" y="1188720"/>
                  </a:moveTo>
                  <a:lnTo>
                    <a:pt x="0" y="1188720"/>
                  </a:lnTo>
                  <a:lnTo>
                    <a:pt x="0" y="0"/>
                  </a:lnTo>
                  <a:lnTo>
                    <a:pt x="529590" y="0"/>
                  </a:lnTo>
                  <a:lnTo>
                    <a:pt x="529590" y="1188720"/>
                  </a:lnTo>
                  <a:lnTo>
                    <a:pt x="264160" y="1188720"/>
                  </a:lnTo>
                  <a:close/>
                </a:path>
              </a:pathLst>
            </a:custGeom>
            <a:ln w="35941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40880" y="411480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5254" y="5873"/>
                  </a:lnTo>
                  <a:lnTo>
                    <a:pt x="91440" y="24129"/>
                  </a:lnTo>
                  <a:lnTo>
                    <a:pt x="53498" y="53498"/>
                  </a:lnTo>
                  <a:lnTo>
                    <a:pt x="24129" y="91439"/>
                  </a:lnTo>
                  <a:lnTo>
                    <a:pt x="5873" y="135254"/>
                  </a:lnTo>
                  <a:lnTo>
                    <a:pt x="0" y="182879"/>
                  </a:lnTo>
                  <a:lnTo>
                    <a:pt x="1448" y="207525"/>
                  </a:lnTo>
                  <a:lnTo>
                    <a:pt x="13394" y="252531"/>
                  </a:lnTo>
                  <a:lnTo>
                    <a:pt x="38040" y="294659"/>
                  </a:lnTo>
                  <a:lnTo>
                    <a:pt x="71100" y="327719"/>
                  </a:lnTo>
                  <a:lnTo>
                    <a:pt x="113228" y="352365"/>
                  </a:lnTo>
                  <a:lnTo>
                    <a:pt x="158234" y="364311"/>
                  </a:lnTo>
                  <a:lnTo>
                    <a:pt x="182879" y="365760"/>
                  </a:lnTo>
                  <a:lnTo>
                    <a:pt x="207525" y="364311"/>
                  </a:lnTo>
                  <a:lnTo>
                    <a:pt x="252531" y="352365"/>
                  </a:lnTo>
                  <a:lnTo>
                    <a:pt x="294659" y="327719"/>
                  </a:lnTo>
                  <a:lnTo>
                    <a:pt x="327719" y="294659"/>
                  </a:lnTo>
                  <a:lnTo>
                    <a:pt x="352365" y="252531"/>
                  </a:lnTo>
                  <a:lnTo>
                    <a:pt x="364311" y="207525"/>
                  </a:lnTo>
                  <a:lnTo>
                    <a:pt x="365760" y="182879"/>
                  </a:lnTo>
                  <a:lnTo>
                    <a:pt x="364311" y="158234"/>
                  </a:lnTo>
                  <a:lnTo>
                    <a:pt x="352365" y="113228"/>
                  </a:lnTo>
                  <a:lnTo>
                    <a:pt x="327719" y="71100"/>
                  </a:lnTo>
                  <a:lnTo>
                    <a:pt x="294659" y="38040"/>
                  </a:lnTo>
                  <a:lnTo>
                    <a:pt x="252531" y="13394"/>
                  </a:lnTo>
                  <a:lnTo>
                    <a:pt x="207525" y="1448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40880" y="411480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365760"/>
                  </a:moveTo>
                  <a:lnTo>
                    <a:pt x="135254" y="359886"/>
                  </a:lnTo>
                  <a:lnTo>
                    <a:pt x="91440" y="341630"/>
                  </a:lnTo>
                  <a:lnTo>
                    <a:pt x="53498" y="312261"/>
                  </a:lnTo>
                  <a:lnTo>
                    <a:pt x="24129" y="274319"/>
                  </a:lnTo>
                  <a:lnTo>
                    <a:pt x="5873" y="230505"/>
                  </a:lnTo>
                  <a:lnTo>
                    <a:pt x="0" y="182879"/>
                  </a:lnTo>
                  <a:lnTo>
                    <a:pt x="1448" y="158234"/>
                  </a:lnTo>
                  <a:lnTo>
                    <a:pt x="13394" y="113228"/>
                  </a:lnTo>
                  <a:lnTo>
                    <a:pt x="38040" y="71100"/>
                  </a:lnTo>
                  <a:lnTo>
                    <a:pt x="71100" y="38040"/>
                  </a:lnTo>
                  <a:lnTo>
                    <a:pt x="113228" y="13394"/>
                  </a:lnTo>
                  <a:lnTo>
                    <a:pt x="158234" y="1448"/>
                  </a:lnTo>
                  <a:lnTo>
                    <a:pt x="182879" y="0"/>
                  </a:lnTo>
                  <a:lnTo>
                    <a:pt x="207525" y="1448"/>
                  </a:lnTo>
                  <a:lnTo>
                    <a:pt x="252531" y="13394"/>
                  </a:lnTo>
                  <a:lnTo>
                    <a:pt x="294659" y="38040"/>
                  </a:lnTo>
                  <a:lnTo>
                    <a:pt x="327719" y="71100"/>
                  </a:lnTo>
                  <a:lnTo>
                    <a:pt x="352365" y="113228"/>
                  </a:lnTo>
                  <a:lnTo>
                    <a:pt x="364311" y="158234"/>
                  </a:lnTo>
                  <a:lnTo>
                    <a:pt x="365760" y="182879"/>
                  </a:lnTo>
                  <a:lnTo>
                    <a:pt x="364311" y="207525"/>
                  </a:lnTo>
                  <a:lnTo>
                    <a:pt x="352365" y="252531"/>
                  </a:lnTo>
                  <a:lnTo>
                    <a:pt x="327719" y="294659"/>
                  </a:lnTo>
                  <a:lnTo>
                    <a:pt x="294659" y="327719"/>
                  </a:lnTo>
                  <a:lnTo>
                    <a:pt x="252531" y="352365"/>
                  </a:lnTo>
                  <a:lnTo>
                    <a:pt x="207525" y="364311"/>
                  </a:lnTo>
                  <a:lnTo>
                    <a:pt x="182879" y="36576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8394509" y="3538220"/>
            <a:ext cx="1122045" cy="2423795"/>
            <a:chOff x="8394509" y="3538220"/>
            <a:chExt cx="1122045" cy="2423795"/>
          </a:xfrm>
        </p:grpSpPr>
        <p:sp>
          <p:nvSpPr>
            <p:cNvPr id="62" name="object 62"/>
            <p:cNvSpPr/>
            <p:nvPr/>
          </p:nvSpPr>
          <p:spPr>
            <a:xfrm>
              <a:off x="8412479" y="3812540"/>
              <a:ext cx="914400" cy="2131060"/>
            </a:xfrm>
            <a:custGeom>
              <a:avLst/>
              <a:gdLst/>
              <a:ahLst/>
              <a:cxnLst/>
              <a:rect l="l" t="t" r="r" b="b"/>
              <a:pathLst>
                <a:path w="914400" h="2131060">
                  <a:moveTo>
                    <a:pt x="457200" y="2131060"/>
                  </a:moveTo>
                  <a:lnTo>
                    <a:pt x="0" y="213106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2131060"/>
                  </a:lnTo>
                  <a:lnTo>
                    <a:pt x="457200" y="2131060"/>
                  </a:lnTo>
                  <a:close/>
                </a:path>
              </a:pathLst>
            </a:custGeom>
            <a:ln w="35941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150349" y="353822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5254" y="5873"/>
                  </a:lnTo>
                  <a:lnTo>
                    <a:pt x="91440" y="24129"/>
                  </a:lnTo>
                  <a:lnTo>
                    <a:pt x="53498" y="53022"/>
                  </a:lnTo>
                  <a:lnTo>
                    <a:pt x="24129" y="91439"/>
                  </a:lnTo>
                  <a:lnTo>
                    <a:pt x="5873" y="135254"/>
                  </a:lnTo>
                  <a:lnTo>
                    <a:pt x="0" y="182879"/>
                  </a:lnTo>
                  <a:lnTo>
                    <a:pt x="1448" y="207525"/>
                  </a:lnTo>
                  <a:lnTo>
                    <a:pt x="13394" y="252531"/>
                  </a:lnTo>
                  <a:lnTo>
                    <a:pt x="38040" y="294659"/>
                  </a:lnTo>
                  <a:lnTo>
                    <a:pt x="71100" y="327719"/>
                  </a:lnTo>
                  <a:lnTo>
                    <a:pt x="113228" y="352365"/>
                  </a:lnTo>
                  <a:lnTo>
                    <a:pt x="158234" y="364311"/>
                  </a:lnTo>
                  <a:lnTo>
                    <a:pt x="182879" y="365759"/>
                  </a:lnTo>
                  <a:lnTo>
                    <a:pt x="207525" y="364311"/>
                  </a:lnTo>
                  <a:lnTo>
                    <a:pt x="252531" y="352365"/>
                  </a:lnTo>
                  <a:lnTo>
                    <a:pt x="294838" y="327719"/>
                  </a:lnTo>
                  <a:lnTo>
                    <a:pt x="328255" y="294659"/>
                  </a:lnTo>
                  <a:lnTo>
                    <a:pt x="352365" y="252531"/>
                  </a:lnTo>
                  <a:lnTo>
                    <a:pt x="364311" y="207525"/>
                  </a:lnTo>
                  <a:lnTo>
                    <a:pt x="365759" y="182879"/>
                  </a:lnTo>
                  <a:lnTo>
                    <a:pt x="364311" y="158234"/>
                  </a:lnTo>
                  <a:lnTo>
                    <a:pt x="352365" y="113228"/>
                  </a:lnTo>
                  <a:lnTo>
                    <a:pt x="328255" y="70921"/>
                  </a:lnTo>
                  <a:lnTo>
                    <a:pt x="294838" y="37504"/>
                  </a:lnTo>
                  <a:lnTo>
                    <a:pt x="252531" y="13394"/>
                  </a:lnTo>
                  <a:lnTo>
                    <a:pt x="207525" y="1448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150349" y="353822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365759"/>
                  </a:moveTo>
                  <a:lnTo>
                    <a:pt x="135254" y="359886"/>
                  </a:lnTo>
                  <a:lnTo>
                    <a:pt x="91440" y="341629"/>
                  </a:lnTo>
                  <a:lnTo>
                    <a:pt x="53498" y="312261"/>
                  </a:lnTo>
                  <a:lnTo>
                    <a:pt x="24129" y="274319"/>
                  </a:lnTo>
                  <a:lnTo>
                    <a:pt x="5873" y="230504"/>
                  </a:lnTo>
                  <a:lnTo>
                    <a:pt x="0" y="182879"/>
                  </a:lnTo>
                  <a:lnTo>
                    <a:pt x="1448" y="158234"/>
                  </a:lnTo>
                  <a:lnTo>
                    <a:pt x="13394" y="113228"/>
                  </a:lnTo>
                  <a:lnTo>
                    <a:pt x="38040" y="70921"/>
                  </a:lnTo>
                  <a:lnTo>
                    <a:pt x="71100" y="37504"/>
                  </a:lnTo>
                  <a:lnTo>
                    <a:pt x="113228" y="13394"/>
                  </a:lnTo>
                  <a:lnTo>
                    <a:pt x="158234" y="1448"/>
                  </a:lnTo>
                  <a:lnTo>
                    <a:pt x="182879" y="0"/>
                  </a:lnTo>
                  <a:lnTo>
                    <a:pt x="207525" y="1448"/>
                  </a:lnTo>
                  <a:lnTo>
                    <a:pt x="252531" y="13394"/>
                  </a:lnTo>
                  <a:lnTo>
                    <a:pt x="294838" y="37504"/>
                  </a:lnTo>
                  <a:lnTo>
                    <a:pt x="328255" y="70921"/>
                  </a:lnTo>
                  <a:lnTo>
                    <a:pt x="352365" y="113228"/>
                  </a:lnTo>
                  <a:lnTo>
                    <a:pt x="364311" y="158234"/>
                  </a:lnTo>
                  <a:lnTo>
                    <a:pt x="365759" y="182879"/>
                  </a:lnTo>
                  <a:lnTo>
                    <a:pt x="364311" y="207525"/>
                  </a:lnTo>
                  <a:lnTo>
                    <a:pt x="352365" y="252531"/>
                  </a:lnTo>
                  <a:lnTo>
                    <a:pt x="328255" y="294659"/>
                  </a:lnTo>
                  <a:lnTo>
                    <a:pt x="294838" y="327719"/>
                  </a:lnTo>
                  <a:lnTo>
                    <a:pt x="252531" y="352365"/>
                  </a:lnTo>
                  <a:lnTo>
                    <a:pt x="207525" y="364311"/>
                  </a:lnTo>
                  <a:lnTo>
                    <a:pt x="182879" y="36575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913889" y="216535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1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73470" y="4085590"/>
            <a:ext cx="11474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3</a:t>
            </a:r>
            <a:endParaRPr sz="24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280"/>
              </a:spcBef>
            </a:pP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24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2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235440" y="350900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4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503919" y="1188719"/>
            <a:ext cx="914400" cy="731520"/>
          </a:xfrm>
          <a:custGeom>
            <a:avLst/>
            <a:gdLst/>
            <a:ahLst/>
            <a:cxnLst/>
            <a:rect l="l" t="t" r="r" b="b"/>
            <a:pathLst>
              <a:path w="914400" h="731519">
                <a:moveTo>
                  <a:pt x="457200" y="731519"/>
                </a:moveTo>
                <a:lnTo>
                  <a:pt x="0" y="731519"/>
                </a:lnTo>
                <a:lnTo>
                  <a:pt x="0" y="0"/>
                </a:lnTo>
                <a:lnTo>
                  <a:pt x="914400" y="0"/>
                </a:lnTo>
                <a:lnTo>
                  <a:pt x="914400" y="731519"/>
                </a:lnTo>
                <a:lnTo>
                  <a:pt x="457200" y="731519"/>
                </a:lnTo>
                <a:close/>
              </a:path>
            </a:pathLst>
          </a:custGeom>
          <a:ln w="35940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61119" y="219456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5941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78240" y="2926079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59" y="274320"/>
                </a:moveTo>
                <a:lnTo>
                  <a:pt x="0" y="274320"/>
                </a:lnTo>
                <a:lnTo>
                  <a:pt x="0" y="0"/>
                </a:lnTo>
                <a:lnTo>
                  <a:pt x="274319" y="0"/>
                </a:lnTo>
                <a:lnTo>
                  <a:pt x="274319" y="274320"/>
                </a:lnTo>
                <a:lnTo>
                  <a:pt x="137159" y="274320"/>
                </a:lnTo>
                <a:close/>
              </a:path>
            </a:pathLst>
          </a:custGeom>
          <a:ln w="35941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23759" y="1737360"/>
            <a:ext cx="365760" cy="731520"/>
          </a:xfrm>
          <a:custGeom>
            <a:avLst/>
            <a:gdLst/>
            <a:ahLst/>
            <a:cxnLst/>
            <a:rect l="l" t="t" r="r" b="b"/>
            <a:pathLst>
              <a:path w="365759" h="731519">
                <a:moveTo>
                  <a:pt x="182880" y="731519"/>
                </a:moveTo>
                <a:lnTo>
                  <a:pt x="0" y="731519"/>
                </a:lnTo>
                <a:lnTo>
                  <a:pt x="0" y="0"/>
                </a:lnTo>
                <a:lnTo>
                  <a:pt x="365760" y="0"/>
                </a:lnTo>
                <a:lnTo>
                  <a:pt x="365760" y="731519"/>
                </a:lnTo>
                <a:lnTo>
                  <a:pt x="182880" y="731519"/>
                </a:lnTo>
                <a:close/>
              </a:path>
            </a:pathLst>
          </a:custGeom>
          <a:ln w="35941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49440" y="2743200"/>
            <a:ext cx="457200" cy="1005840"/>
          </a:xfrm>
          <a:custGeom>
            <a:avLst/>
            <a:gdLst/>
            <a:ahLst/>
            <a:cxnLst/>
            <a:rect l="l" t="t" r="r" b="b"/>
            <a:pathLst>
              <a:path w="457200" h="1005839">
                <a:moveTo>
                  <a:pt x="228600" y="1005839"/>
                </a:moveTo>
                <a:lnTo>
                  <a:pt x="0" y="1005839"/>
                </a:lnTo>
                <a:lnTo>
                  <a:pt x="0" y="0"/>
                </a:lnTo>
                <a:lnTo>
                  <a:pt x="457200" y="0"/>
                </a:lnTo>
                <a:lnTo>
                  <a:pt x="457200" y="1005839"/>
                </a:lnTo>
                <a:lnTo>
                  <a:pt x="228600" y="1005839"/>
                </a:lnTo>
                <a:close/>
              </a:path>
            </a:pathLst>
          </a:custGeom>
          <a:ln w="35941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997710" y="5955029"/>
            <a:ext cx="2677795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iberation Sans"/>
                <a:cs typeface="Liberation Sans"/>
              </a:rPr>
              <a:t>Different</a:t>
            </a:r>
            <a:r>
              <a:rPr sz="1800" b="1" spc="-6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Windows</a:t>
            </a:r>
            <a:r>
              <a:rPr sz="1800" b="1" spc="-75" dirty="0">
                <a:latin typeface="Liberation Sans"/>
                <a:cs typeface="Liberation Sans"/>
              </a:rPr>
              <a:t> </a:t>
            </a:r>
            <a:r>
              <a:rPr sz="1800" b="1" spc="-10" dirty="0">
                <a:latin typeface="Liberation Sans"/>
                <a:cs typeface="Liberation Sans"/>
              </a:rPr>
              <a:t>Sizes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1800" b="1" dirty="0">
                <a:latin typeface="Liberation Sans"/>
                <a:cs typeface="Liberation Sans"/>
              </a:rPr>
              <a:t>Scan</a:t>
            </a:r>
            <a:r>
              <a:rPr sz="1800" b="1" spc="-50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Multiple</a:t>
            </a:r>
            <a:r>
              <a:rPr sz="1800" b="1" spc="-55" dirty="0">
                <a:latin typeface="Liberation Sans"/>
                <a:cs typeface="Liberation Sans"/>
              </a:rPr>
              <a:t> </a:t>
            </a:r>
            <a:r>
              <a:rPr sz="1800" b="1" spc="-20" dirty="0">
                <a:latin typeface="Liberation Sans"/>
                <a:cs typeface="Liberation Sans"/>
              </a:rPr>
              <a:t>Times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72109" y="638809"/>
            <a:ext cx="3296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Object</a:t>
            </a:r>
            <a:r>
              <a:rPr sz="2600" spc="-60" dirty="0"/>
              <a:t> </a:t>
            </a:r>
            <a:r>
              <a:rPr sz="2600" spc="-10" dirty="0"/>
              <a:t>Classification</a:t>
            </a:r>
            <a:endParaRPr sz="2600"/>
          </a:p>
        </p:txBody>
      </p:sp>
      <p:sp>
        <p:nvSpPr>
          <p:cNvPr id="49" name="object 49"/>
          <p:cNvSpPr txBox="1"/>
          <p:nvPr/>
        </p:nvSpPr>
        <p:spPr>
          <a:xfrm>
            <a:off x="321309" y="1278890"/>
            <a:ext cx="9069705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8525" indent="-215265">
              <a:lnSpc>
                <a:spcPts val="3240"/>
              </a:lnSpc>
              <a:spcBef>
                <a:spcPts val="100"/>
              </a:spcBef>
              <a:buSzPct val="44642"/>
              <a:buFont typeface="OpenSymbol"/>
              <a:buChar char="●"/>
              <a:tabLst>
                <a:tab pos="898525" algn="l"/>
              </a:tabLst>
            </a:pPr>
            <a:r>
              <a:rPr sz="2800" b="1" dirty="0">
                <a:latin typeface="Liberation Sans"/>
                <a:cs typeface="Liberation Sans"/>
              </a:rPr>
              <a:t>Single</a:t>
            </a:r>
            <a:r>
              <a:rPr sz="2800" b="1" spc="-65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Object</a:t>
            </a:r>
            <a:endParaRPr sz="2800">
              <a:latin typeface="Liberation Sans"/>
              <a:cs typeface="Liberation Sans"/>
            </a:endParaRPr>
          </a:p>
          <a:p>
            <a:pPr marL="898525" indent="-215265">
              <a:lnSpc>
                <a:spcPts val="3240"/>
              </a:lnSpc>
              <a:buSzPct val="44642"/>
              <a:buFont typeface="OpenSymbol"/>
              <a:buChar char="●"/>
              <a:tabLst>
                <a:tab pos="898525" algn="l"/>
              </a:tabLst>
            </a:pPr>
            <a:r>
              <a:rPr sz="2800" b="1" dirty="0">
                <a:latin typeface="Liberation Sans"/>
                <a:cs typeface="Liberation Sans"/>
              </a:rPr>
              <a:t>Define</a:t>
            </a:r>
            <a:r>
              <a:rPr sz="2800" b="1" spc="-9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to</a:t>
            </a:r>
            <a:r>
              <a:rPr sz="2800" b="1" spc="-9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which</a:t>
            </a:r>
            <a:r>
              <a:rPr sz="2800" b="1" spc="-9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class</a:t>
            </a:r>
            <a:r>
              <a:rPr sz="2800" b="1" spc="-8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this</a:t>
            </a:r>
            <a:r>
              <a:rPr sz="2800" b="1" spc="-7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object</a:t>
            </a:r>
            <a:r>
              <a:rPr sz="2800" b="1" spc="-8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belongs</a:t>
            </a:r>
            <a:r>
              <a:rPr sz="2800" b="1" spc="-80" dirty="0">
                <a:latin typeface="Liberation Sans"/>
                <a:cs typeface="Liberation Sans"/>
              </a:rPr>
              <a:t> </a:t>
            </a:r>
            <a:r>
              <a:rPr sz="2800" b="1" spc="-25" dirty="0">
                <a:latin typeface="Liberation Sans"/>
                <a:cs typeface="Liberation Sans"/>
              </a:rPr>
              <a:t>to</a:t>
            </a:r>
            <a:endParaRPr sz="2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50"/>
              </a:spcBef>
            </a:pPr>
            <a:endParaRPr sz="2800">
              <a:latin typeface="Liberation Sans"/>
              <a:cs typeface="Liberation Sans"/>
            </a:endParaRPr>
          </a:p>
          <a:p>
            <a:pPr marL="63500">
              <a:lnSpc>
                <a:spcPct val="100000"/>
              </a:lnSpc>
            </a:pPr>
            <a:r>
              <a:rPr sz="2600" b="1" dirty="0">
                <a:solidFill>
                  <a:srgbClr val="CC0000"/>
                </a:solidFill>
                <a:latin typeface="Liberation Sans"/>
                <a:cs typeface="Liberation Sans"/>
              </a:rPr>
              <a:t>Object</a:t>
            </a:r>
            <a:r>
              <a:rPr sz="2600" b="1" spc="-55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600" b="1" dirty="0">
                <a:solidFill>
                  <a:srgbClr val="CC0000"/>
                </a:solidFill>
                <a:latin typeface="Liberation Sans"/>
                <a:cs typeface="Liberation Sans"/>
              </a:rPr>
              <a:t>Localization</a:t>
            </a:r>
            <a:r>
              <a:rPr sz="2600" b="1" spc="-45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600" b="1" dirty="0">
                <a:solidFill>
                  <a:srgbClr val="CC0000"/>
                </a:solidFill>
                <a:latin typeface="Liberation Sans"/>
                <a:cs typeface="Liberation Sans"/>
              </a:rPr>
              <a:t>and</a:t>
            </a:r>
            <a:r>
              <a:rPr sz="26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6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Classification</a:t>
            </a:r>
            <a:endParaRPr sz="2600">
              <a:latin typeface="Liberation Sans"/>
              <a:cs typeface="Liberation Sans"/>
            </a:endParaRPr>
          </a:p>
          <a:p>
            <a:pPr marL="611505" indent="-215265">
              <a:lnSpc>
                <a:spcPts val="3240"/>
              </a:lnSpc>
              <a:spcBef>
                <a:spcPts val="1910"/>
              </a:spcBef>
              <a:buSzPct val="44642"/>
              <a:buFont typeface="OpenSymbol"/>
              <a:buChar char="●"/>
              <a:tabLst>
                <a:tab pos="611505" algn="l"/>
              </a:tabLst>
            </a:pPr>
            <a:r>
              <a:rPr sz="2800" b="1" dirty="0">
                <a:latin typeface="Liberation Sans"/>
                <a:cs typeface="Liberation Sans"/>
              </a:rPr>
              <a:t>Single</a:t>
            </a:r>
            <a:r>
              <a:rPr sz="2800" b="1" spc="-65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Object</a:t>
            </a:r>
            <a:endParaRPr sz="2800">
              <a:latin typeface="Liberation Sans"/>
              <a:cs typeface="Liberation Sans"/>
            </a:endParaRPr>
          </a:p>
          <a:p>
            <a:pPr marL="611505" indent="-215265">
              <a:lnSpc>
                <a:spcPts val="3120"/>
              </a:lnSpc>
              <a:buSzPct val="44642"/>
              <a:buFont typeface="OpenSymbol"/>
              <a:buChar char="●"/>
              <a:tabLst>
                <a:tab pos="611505" algn="l"/>
              </a:tabLst>
            </a:pPr>
            <a:r>
              <a:rPr sz="2800" b="1" dirty="0">
                <a:latin typeface="Liberation Sans"/>
                <a:cs typeface="Liberation Sans"/>
              </a:rPr>
              <a:t>Define</a:t>
            </a:r>
            <a:r>
              <a:rPr sz="2800" b="1" spc="-8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to</a:t>
            </a:r>
            <a:r>
              <a:rPr sz="2800" b="1" spc="-9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which</a:t>
            </a:r>
            <a:r>
              <a:rPr sz="2800" b="1" spc="-8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class</a:t>
            </a:r>
            <a:r>
              <a:rPr sz="2800" b="1" spc="-8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this</a:t>
            </a:r>
            <a:r>
              <a:rPr sz="2800" b="1" spc="-8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object</a:t>
            </a:r>
            <a:r>
              <a:rPr sz="2800" b="1" spc="-8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belongs</a:t>
            </a:r>
            <a:r>
              <a:rPr sz="2800" b="1" spc="-85" dirty="0">
                <a:latin typeface="Liberation Sans"/>
                <a:cs typeface="Liberation Sans"/>
              </a:rPr>
              <a:t> </a:t>
            </a:r>
            <a:r>
              <a:rPr sz="2800" b="1" spc="-25" dirty="0">
                <a:latin typeface="Liberation Sans"/>
                <a:cs typeface="Liberation Sans"/>
              </a:rPr>
              <a:t>to</a:t>
            </a:r>
            <a:endParaRPr sz="2800">
              <a:latin typeface="Liberation Sans"/>
              <a:cs typeface="Liberation Sans"/>
            </a:endParaRPr>
          </a:p>
          <a:p>
            <a:pPr marL="611505" indent="-215265">
              <a:lnSpc>
                <a:spcPts val="3240"/>
              </a:lnSpc>
              <a:buSzPct val="44642"/>
              <a:buFont typeface="OpenSymbol"/>
              <a:buChar char="●"/>
              <a:tabLst>
                <a:tab pos="611505" algn="l"/>
              </a:tabLst>
            </a:pPr>
            <a:r>
              <a:rPr sz="2800" b="1" dirty="0">
                <a:latin typeface="Liberation Sans"/>
                <a:cs typeface="Liberation Sans"/>
              </a:rPr>
              <a:t>Draw</a:t>
            </a:r>
            <a:r>
              <a:rPr sz="2800" b="1" spc="-10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a</a:t>
            </a:r>
            <a:r>
              <a:rPr sz="2800" b="1" spc="-85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bounding</a:t>
            </a:r>
            <a:r>
              <a:rPr sz="2800" b="1" spc="-9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Box</a:t>
            </a:r>
            <a:r>
              <a:rPr sz="2800" b="1" spc="-8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around</a:t>
            </a:r>
            <a:r>
              <a:rPr sz="2800" b="1" spc="-8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the</a:t>
            </a:r>
            <a:r>
              <a:rPr sz="2800" b="1" spc="-8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object</a:t>
            </a:r>
            <a:r>
              <a:rPr sz="2800" b="1" spc="-80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location</a:t>
            </a:r>
            <a:endParaRPr sz="2800">
              <a:latin typeface="Liberation Sans"/>
              <a:cs typeface="Liberation Sans"/>
            </a:endParaRPr>
          </a:p>
          <a:p>
            <a:pPr marL="63500">
              <a:lnSpc>
                <a:spcPct val="100000"/>
              </a:lnSpc>
              <a:spcBef>
                <a:spcPts val="2900"/>
              </a:spcBef>
            </a:pPr>
            <a:r>
              <a:rPr sz="2600" b="1" dirty="0">
                <a:solidFill>
                  <a:srgbClr val="CC0000"/>
                </a:solidFill>
                <a:latin typeface="Liberation Sans"/>
                <a:cs typeface="Liberation Sans"/>
              </a:rPr>
              <a:t>Object</a:t>
            </a:r>
            <a:r>
              <a:rPr sz="2600" b="1" spc="-6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6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Detection</a:t>
            </a:r>
            <a:endParaRPr sz="2600">
              <a:latin typeface="Liberation Sans"/>
              <a:cs typeface="Liberation Sans"/>
            </a:endParaRPr>
          </a:p>
          <a:p>
            <a:pPr marL="441325" indent="-215265">
              <a:lnSpc>
                <a:spcPts val="3240"/>
              </a:lnSpc>
              <a:spcBef>
                <a:spcPts val="1660"/>
              </a:spcBef>
              <a:buSzPct val="44642"/>
              <a:buFont typeface="OpenSymbol"/>
              <a:buChar char="●"/>
              <a:tabLst>
                <a:tab pos="441325" algn="l"/>
              </a:tabLst>
            </a:pPr>
            <a:r>
              <a:rPr sz="2800" b="1" dirty="0">
                <a:latin typeface="Liberation Sans"/>
                <a:cs typeface="Liberation Sans"/>
              </a:rPr>
              <a:t>Multiple</a:t>
            </a:r>
            <a:r>
              <a:rPr sz="2800" b="1" spc="-114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Objects</a:t>
            </a:r>
            <a:endParaRPr sz="2800">
              <a:latin typeface="Liberation Sans"/>
              <a:cs typeface="Liberation Sans"/>
            </a:endParaRPr>
          </a:p>
          <a:p>
            <a:pPr marL="441325" indent="-215265">
              <a:lnSpc>
                <a:spcPts val="3240"/>
              </a:lnSpc>
              <a:buSzPct val="44642"/>
              <a:buFont typeface="OpenSymbol"/>
              <a:buChar char="●"/>
              <a:tabLst>
                <a:tab pos="441325" algn="l"/>
              </a:tabLst>
            </a:pPr>
            <a:r>
              <a:rPr sz="2800" b="1" dirty="0">
                <a:latin typeface="Liberation Sans"/>
                <a:cs typeface="Liberation Sans"/>
              </a:rPr>
              <a:t>Draw</a:t>
            </a:r>
            <a:r>
              <a:rPr sz="2800" b="1" spc="-10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a</a:t>
            </a:r>
            <a:r>
              <a:rPr sz="2800" b="1" spc="-9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bounding</a:t>
            </a:r>
            <a:r>
              <a:rPr sz="2800" b="1" spc="-9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Box</a:t>
            </a:r>
            <a:r>
              <a:rPr sz="2800" b="1" spc="-9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around</a:t>
            </a:r>
            <a:r>
              <a:rPr sz="2800" b="1" spc="-9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the</a:t>
            </a:r>
            <a:r>
              <a:rPr sz="2800" b="1" spc="-8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objects</a:t>
            </a:r>
            <a:r>
              <a:rPr sz="2800" b="1" spc="-95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locations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123480" y="2357788"/>
            <a:ext cx="7210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123557" y="3762482"/>
            <a:ext cx="7210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5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124796" y="4806877"/>
            <a:ext cx="72048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3681318" y="1050434"/>
            <a:ext cx="83700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0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5733563" y="1294391"/>
            <a:ext cx="56286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4508516" y="5449110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537144" y="2055568"/>
            <a:ext cx="47516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65663" y="2526638"/>
            <a:ext cx="30179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75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77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-86185" y="2975449"/>
            <a:ext cx="46709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1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65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 </a:t>
            </a: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2700" spc="307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2700" spc="652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spc="705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1496459" y="3257394"/>
            <a:ext cx="33757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59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7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1371707" y="3327424"/>
            <a:ext cx="537886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40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307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2700" spc="667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spc="517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3009030" y="3978754"/>
            <a:ext cx="33757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59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62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5075578" y="5114689"/>
            <a:ext cx="3237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95" dirty="0">
                <a:solidFill>
                  <a:srgbClr val="FFFFFF"/>
                </a:solidFill>
                <a:latin typeface="LM Roman Unslanted 10"/>
                <a:cs typeface="LM Roman Unslanted 10"/>
              </a:rPr>
              <a:t>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1506219" y="436880"/>
            <a:ext cx="7081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Sliding</a:t>
            </a:r>
            <a:r>
              <a:rPr spc="-130" dirty="0"/>
              <a:t> </a:t>
            </a:r>
            <a:r>
              <a:rPr dirty="0"/>
              <a:t>Window</a:t>
            </a:r>
            <a:r>
              <a:rPr spc="-135" dirty="0"/>
              <a:t> </a:t>
            </a:r>
            <a:r>
              <a:rPr spc="-20" dirty="0"/>
              <a:t>Technique</a:t>
            </a:r>
          </a:p>
        </p:txBody>
      </p:sp>
      <p:grpSp>
        <p:nvGrpSpPr>
          <p:cNvPr id="48" name="object 48"/>
          <p:cNvGrpSpPr/>
          <p:nvPr/>
        </p:nvGrpSpPr>
        <p:grpSpPr>
          <a:xfrm>
            <a:off x="477519" y="1466850"/>
            <a:ext cx="7137400" cy="3836670"/>
            <a:chOff x="477519" y="1466850"/>
            <a:chExt cx="7137400" cy="383667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519" y="1466850"/>
              <a:ext cx="5557520" cy="383667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554480" y="2468880"/>
              <a:ext cx="4389120" cy="2560320"/>
            </a:xfrm>
            <a:custGeom>
              <a:avLst/>
              <a:gdLst/>
              <a:ahLst/>
              <a:cxnLst/>
              <a:rect l="l" t="t" r="r" b="b"/>
              <a:pathLst>
                <a:path w="4389120" h="2560320">
                  <a:moveTo>
                    <a:pt x="914400" y="2286000"/>
                  </a:moveTo>
                  <a:lnTo>
                    <a:pt x="457200" y="2286000"/>
                  </a:lnTo>
                  <a:lnTo>
                    <a:pt x="457200" y="0"/>
                  </a:lnTo>
                  <a:lnTo>
                    <a:pt x="1371600" y="0"/>
                  </a:lnTo>
                  <a:lnTo>
                    <a:pt x="1371600" y="2286000"/>
                  </a:lnTo>
                  <a:lnTo>
                    <a:pt x="914400" y="2286000"/>
                  </a:lnTo>
                  <a:close/>
                </a:path>
                <a:path w="4389120" h="2560320">
                  <a:moveTo>
                    <a:pt x="3931920" y="2286000"/>
                  </a:moveTo>
                  <a:lnTo>
                    <a:pt x="3474720" y="2286000"/>
                  </a:lnTo>
                  <a:lnTo>
                    <a:pt x="3474720" y="0"/>
                  </a:lnTo>
                  <a:lnTo>
                    <a:pt x="4389120" y="0"/>
                  </a:lnTo>
                  <a:lnTo>
                    <a:pt x="4389120" y="2286000"/>
                  </a:lnTo>
                  <a:lnTo>
                    <a:pt x="3931920" y="2286000"/>
                  </a:lnTo>
                  <a:close/>
                </a:path>
                <a:path w="4389120" h="2560320">
                  <a:moveTo>
                    <a:pt x="457200" y="2560320"/>
                  </a:moveTo>
                  <a:lnTo>
                    <a:pt x="0" y="2560320"/>
                  </a:lnTo>
                  <a:lnTo>
                    <a:pt x="0" y="274320"/>
                  </a:lnTo>
                  <a:lnTo>
                    <a:pt x="914400" y="274320"/>
                  </a:lnTo>
                  <a:lnTo>
                    <a:pt x="914400" y="2560320"/>
                  </a:lnTo>
                  <a:lnTo>
                    <a:pt x="457200" y="2560320"/>
                  </a:lnTo>
                  <a:close/>
                </a:path>
              </a:pathLst>
            </a:custGeom>
            <a:ln w="35941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00799" y="1770379"/>
              <a:ext cx="405130" cy="2834640"/>
            </a:xfrm>
            <a:custGeom>
              <a:avLst/>
              <a:gdLst/>
              <a:ahLst/>
              <a:cxnLst/>
              <a:rect l="l" t="t" r="r" b="b"/>
              <a:pathLst>
                <a:path w="405129" h="2834640">
                  <a:moveTo>
                    <a:pt x="405129" y="0"/>
                  </a:moveTo>
                  <a:lnTo>
                    <a:pt x="361883" y="6886"/>
                  </a:lnTo>
                  <a:lnTo>
                    <a:pt x="320413" y="26170"/>
                  </a:lnTo>
                  <a:lnTo>
                    <a:pt x="282499" y="55783"/>
                  </a:lnTo>
                  <a:lnTo>
                    <a:pt x="249916" y="93661"/>
                  </a:lnTo>
                  <a:lnTo>
                    <a:pt x="224441" y="137737"/>
                  </a:lnTo>
                  <a:lnTo>
                    <a:pt x="207854" y="185945"/>
                  </a:lnTo>
                  <a:lnTo>
                    <a:pt x="201929" y="236220"/>
                  </a:lnTo>
                  <a:lnTo>
                    <a:pt x="201929" y="1181100"/>
                  </a:lnTo>
                  <a:lnTo>
                    <a:pt x="196076" y="1231374"/>
                  </a:lnTo>
                  <a:lnTo>
                    <a:pt x="179669" y="1279582"/>
                  </a:lnTo>
                  <a:lnTo>
                    <a:pt x="154443" y="1323658"/>
                  </a:lnTo>
                  <a:lnTo>
                    <a:pt x="122131" y="1361536"/>
                  </a:lnTo>
                  <a:lnTo>
                    <a:pt x="84464" y="1391149"/>
                  </a:lnTo>
                  <a:lnTo>
                    <a:pt x="43176" y="1410433"/>
                  </a:lnTo>
                  <a:lnTo>
                    <a:pt x="0" y="1417320"/>
                  </a:lnTo>
                  <a:lnTo>
                    <a:pt x="43176" y="1424206"/>
                  </a:lnTo>
                  <a:lnTo>
                    <a:pt x="84464" y="1443490"/>
                  </a:lnTo>
                  <a:lnTo>
                    <a:pt x="122131" y="1473103"/>
                  </a:lnTo>
                  <a:lnTo>
                    <a:pt x="154443" y="1510981"/>
                  </a:lnTo>
                  <a:lnTo>
                    <a:pt x="179669" y="1555057"/>
                  </a:lnTo>
                  <a:lnTo>
                    <a:pt x="196076" y="1603265"/>
                  </a:lnTo>
                  <a:lnTo>
                    <a:pt x="201929" y="1653540"/>
                  </a:lnTo>
                  <a:lnTo>
                    <a:pt x="201929" y="2598420"/>
                  </a:lnTo>
                  <a:lnTo>
                    <a:pt x="207854" y="2648694"/>
                  </a:lnTo>
                  <a:lnTo>
                    <a:pt x="224441" y="2696902"/>
                  </a:lnTo>
                  <a:lnTo>
                    <a:pt x="249916" y="2740978"/>
                  </a:lnTo>
                  <a:lnTo>
                    <a:pt x="282499" y="2778856"/>
                  </a:lnTo>
                  <a:lnTo>
                    <a:pt x="320413" y="2808469"/>
                  </a:lnTo>
                  <a:lnTo>
                    <a:pt x="361883" y="2827753"/>
                  </a:lnTo>
                  <a:lnTo>
                    <a:pt x="405129" y="2834640"/>
                  </a:lnTo>
                </a:path>
              </a:pathLst>
            </a:custGeom>
            <a:ln w="3175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09789" y="1770379"/>
              <a:ext cx="405130" cy="2834640"/>
            </a:xfrm>
            <a:custGeom>
              <a:avLst/>
              <a:gdLst/>
              <a:ahLst/>
              <a:cxnLst/>
              <a:rect l="l" t="t" r="r" b="b"/>
              <a:pathLst>
                <a:path w="405129" h="2834640">
                  <a:moveTo>
                    <a:pt x="1269" y="2834640"/>
                  </a:moveTo>
                  <a:lnTo>
                    <a:pt x="44516" y="2827753"/>
                  </a:lnTo>
                  <a:lnTo>
                    <a:pt x="85986" y="2808469"/>
                  </a:lnTo>
                  <a:lnTo>
                    <a:pt x="123900" y="2778856"/>
                  </a:lnTo>
                  <a:lnTo>
                    <a:pt x="156483" y="2740978"/>
                  </a:lnTo>
                  <a:lnTo>
                    <a:pt x="181958" y="2696902"/>
                  </a:lnTo>
                  <a:lnTo>
                    <a:pt x="198545" y="2648694"/>
                  </a:lnTo>
                  <a:lnTo>
                    <a:pt x="204469" y="2598420"/>
                  </a:lnTo>
                  <a:lnTo>
                    <a:pt x="203200" y="1653540"/>
                  </a:lnTo>
                  <a:lnTo>
                    <a:pt x="209120" y="1603265"/>
                  </a:lnTo>
                  <a:lnTo>
                    <a:pt x="225682" y="1555057"/>
                  </a:lnTo>
                  <a:lnTo>
                    <a:pt x="251086" y="1510981"/>
                  </a:lnTo>
                  <a:lnTo>
                    <a:pt x="283532" y="1473103"/>
                  </a:lnTo>
                  <a:lnTo>
                    <a:pt x="321221" y="1443490"/>
                  </a:lnTo>
                  <a:lnTo>
                    <a:pt x="362353" y="1424206"/>
                  </a:lnTo>
                  <a:lnTo>
                    <a:pt x="405129" y="1417320"/>
                  </a:lnTo>
                  <a:lnTo>
                    <a:pt x="362353" y="1410433"/>
                  </a:lnTo>
                  <a:lnTo>
                    <a:pt x="321221" y="1391149"/>
                  </a:lnTo>
                  <a:lnTo>
                    <a:pt x="283532" y="1361536"/>
                  </a:lnTo>
                  <a:lnTo>
                    <a:pt x="251086" y="1323658"/>
                  </a:lnTo>
                  <a:lnTo>
                    <a:pt x="225682" y="1279582"/>
                  </a:lnTo>
                  <a:lnTo>
                    <a:pt x="209120" y="1231374"/>
                  </a:lnTo>
                  <a:lnTo>
                    <a:pt x="203200" y="1181100"/>
                  </a:lnTo>
                  <a:lnTo>
                    <a:pt x="203200" y="236220"/>
                  </a:lnTo>
                  <a:lnTo>
                    <a:pt x="197275" y="185945"/>
                  </a:lnTo>
                  <a:lnTo>
                    <a:pt x="180688" y="137737"/>
                  </a:lnTo>
                  <a:lnTo>
                    <a:pt x="155213" y="93661"/>
                  </a:lnTo>
                  <a:lnTo>
                    <a:pt x="122630" y="55783"/>
                  </a:lnTo>
                  <a:lnTo>
                    <a:pt x="84716" y="26170"/>
                  </a:lnTo>
                  <a:lnTo>
                    <a:pt x="43246" y="688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81659" y="6211570"/>
            <a:ext cx="2383790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38100" marR="30480">
              <a:lnSpc>
                <a:spcPts val="2020"/>
              </a:lnSpc>
              <a:spcBef>
                <a:spcPts val="284"/>
              </a:spcBef>
            </a:pPr>
            <a:r>
              <a:rPr sz="1800" b="1" dirty="0">
                <a:solidFill>
                  <a:srgbClr val="CC0000"/>
                </a:solidFill>
                <a:latin typeface="Liberation Sans"/>
                <a:cs typeface="Liberation Sans"/>
              </a:rPr>
              <a:t>Detect</a:t>
            </a:r>
            <a:r>
              <a:rPr sz="1800" b="1" spc="-35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CC0000"/>
                </a:solidFill>
                <a:latin typeface="Liberation Sans"/>
                <a:cs typeface="Liberation Sans"/>
              </a:rPr>
              <a:t>Three</a:t>
            </a:r>
            <a:r>
              <a:rPr sz="1800" b="1" spc="-45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Classes </a:t>
            </a:r>
            <a:r>
              <a:rPr sz="1800" b="1" dirty="0">
                <a:latin typeface="Liberation Sans"/>
                <a:cs typeface="Liberation Sans"/>
              </a:rPr>
              <a:t>C</a:t>
            </a:r>
            <a:r>
              <a:rPr sz="1575" b="1" baseline="-31746" dirty="0">
                <a:latin typeface="Liberation Sans"/>
                <a:cs typeface="Liberation Sans"/>
              </a:rPr>
              <a:t>1</a:t>
            </a:r>
            <a:r>
              <a:rPr sz="1575" b="1" spc="247" baseline="-31746" dirty="0">
                <a:latin typeface="Liberation Sans"/>
                <a:cs typeface="Liberation Sans"/>
              </a:rPr>
              <a:t> </a:t>
            </a:r>
            <a:r>
              <a:rPr sz="1800" b="1" spc="-10" dirty="0">
                <a:latin typeface="Liberation Sans"/>
                <a:cs typeface="Liberation Sans"/>
              </a:rPr>
              <a:t>Person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7059" y="6779259"/>
            <a:ext cx="69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055" algn="l"/>
              </a:tabLst>
            </a:pPr>
            <a:r>
              <a:rPr sz="1800" b="1" spc="-50" dirty="0">
                <a:latin typeface="Liberation Sans"/>
                <a:cs typeface="Liberation Sans"/>
              </a:rPr>
              <a:t>C</a:t>
            </a:r>
            <a:r>
              <a:rPr sz="1800" b="1" dirty="0">
                <a:latin typeface="Liberation Sans"/>
                <a:cs typeface="Liberation Sans"/>
              </a:rPr>
              <a:t>	</a:t>
            </a:r>
            <a:r>
              <a:rPr sz="1800" b="1" spc="-25" dirty="0">
                <a:latin typeface="Liberation Sans"/>
                <a:cs typeface="Liberation Sans"/>
              </a:rPr>
              <a:t>Cat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1659" y="6950709"/>
            <a:ext cx="949325" cy="438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1930">
              <a:lnSpc>
                <a:spcPts val="1180"/>
              </a:lnSpc>
              <a:spcBef>
                <a:spcPts val="90"/>
              </a:spcBef>
            </a:pPr>
            <a:r>
              <a:rPr sz="1050" b="1" spc="-50" dirty="0">
                <a:latin typeface="Liberation Sans"/>
                <a:cs typeface="Liberation Sans"/>
              </a:rPr>
              <a:t>2</a:t>
            </a:r>
            <a:endParaRPr sz="1050">
              <a:latin typeface="Liberation Sans"/>
              <a:cs typeface="Liberation Sans"/>
            </a:endParaRPr>
          </a:p>
          <a:p>
            <a:pPr marL="38100">
              <a:lnSpc>
                <a:spcPts val="2080"/>
              </a:lnSpc>
            </a:pPr>
            <a:r>
              <a:rPr sz="1800" b="1" dirty="0">
                <a:latin typeface="Liberation Sans"/>
                <a:cs typeface="Liberation Sans"/>
              </a:rPr>
              <a:t>C</a:t>
            </a:r>
            <a:r>
              <a:rPr sz="1575" b="1" baseline="-31746" dirty="0">
                <a:latin typeface="Liberation Sans"/>
                <a:cs typeface="Liberation Sans"/>
              </a:rPr>
              <a:t>3</a:t>
            </a:r>
            <a:r>
              <a:rPr sz="1575" b="1" spc="247" baseline="-31746" dirty="0">
                <a:latin typeface="Liberation Sans"/>
                <a:cs typeface="Liberation Sans"/>
              </a:rPr>
              <a:t> </a:t>
            </a:r>
            <a:r>
              <a:rPr sz="1800" b="1" spc="-20" dirty="0">
                <a:latin typeface="Liberation Sans"/>
                <a:cs typeface="Liberation Sans"/>
              </a:rPr>
              <a:t>Book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80859" y="17487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0859" y="2260600"/>
            <a:ext cx="34353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25" dirty="0">
                <a:latin typeface="Liberation Sans"/>
                <a:cs typeface="Liberation Sans"/>
              </a:rPr>
              <a:t>0.3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0.1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0.6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25" dirty="0">
                <a:latin typeface="Liberation Sans"/>
                <a:cs typeface="Liberation Sans"/>
              </a:rPr>
              <a:t>0.9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80859" y="3540759"/>
            <a:ext cx="153035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90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414270" y="1327150"/>
            <a:ext cx="6403340" cy="2834640"/>
            <a:chOff x="2414270" y="1327150"/>
            <a:chExt cx="6403340" cy="2834640"/>
          </a:xfrm>
        </p:grpSpPr>
        <p:sp>
          <p:nvSpPr>
            <p:cNvPr id="60" name="object 60"/>
            <p:cNvSpPr/>
            <p:nvPr/>
          </p:nvSpPr>
          <p:spPr>
            <a:xfrm>
              <a:off x="2468880" y="1557020"/>
              <a:ext cx="4583430" cy="756920"/>
            </a:xfrm>
            <a:custGeom>
              <a:avLst/>
              <a:gdLst/>
              <a:ahLst/>
              <a:cxnLst/>
              <a:rect l="l" t="t" r="r" b="b"/>
              <a:pathLst>
                <a:path w="4583430" h="756919">
                  <a:moveTo>
                    <a:pt x="4583430" y="180339"/>
                  </a:moveTo>
                  <a:lnTo>
                    <a:pt x="4583430" y="0"/>
                  </a:lnTo>
                  <a:lnTo>
                    <a:pt x="0" y="0"/>
                  </a:lnTo>
                  <a:lnTo>
                    <a:pt x="0" y="7569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14270" y="2306319"/>
              <a:ext cx="109220" cy="162560"/>
            </a:xfrm>
            <a:custGeom>
              <a:avLst/>
              <a:gdLst/>
              <a:ahLst/>
              <a:cxnLst/>
              <a:rect l="l" t="t" r="r" b="b"/>
              <a:pathLst>
                <a:path w="109219" h="162560">
                  <a:moveTo>
                    <a:pt x="109219" y="0"/>
                  </a:moveTo>
                  <a:lnTo>
                    <a:pt x="0" y="0"/>
                  </a:lnTo>
                  <a:lnTo>
                    <a:pt x="54610" y="162559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412479" y="1327150"/>
              <a:ext cx="405130" cy="2834640"/>
            </a:xfrm>
            <a:custGeom>
              <a:avLst/>
              <a:gdLst/>
              <a:ahLst/>
              <a:cxnLst/>
              <a:rect l="l" t="t" r="r" b="b"/>
              <a:pathLst>
                <a:path w="405129" h="2834640">
                  <a:moveTo>
                    <a:pt x="405129" y="0"/>
                  </a:moveTo>
                  <a:lnTo>
                    <a:pt x="361883" y="6886"/>
                  </a:lnTo>
                  <a:lnTo>
                    <a:pt x="320413" y="26170"/>
                  </a:lnTo>
                  <a:lnTo>
                    <a:pt x="282499" y="55783"/>
                  </a:lnTo>
                  <a:lnTo>
                    <a:pt x="249916" y="93661"/>
                  </a:lnTo>
                  <a:lnTo>
                    <a:pt x="224441" y="137737"/>
                  </a:lnTo>
                  <a:lnTo>
                    <a:pt x="207854" y="185945"/>
                  </a:lnTo>
                  <a:lnTo>
                    <a:pt x="201929" y="236220"/>
                  </a:lnTo>
                  <a:lnTo>
                    <a:pt x="201929" y="1181100"/>
                  </a:lnTo>
                  <a:lnTo>
                    <a:pt x="196076" y="1231374"/>
                  </a:lnTo>
                  <a:lnTo>
                    <a:pt x="179669" y="1279582"/>
                  </a:lnTo>
                  <a:lnTo>
                    <a:pt x="154443" y="1323658"/>
                  </a:lnTo>
                  <a:lnTo>
                    <a:pt x="122131" y="1361536"/>
                  </a:lnTo>
                  <a:lnTo>
                    <a:pt x="84464" y="1391149"/>
                  </a:lnTo>
                  <a:lnTo>
                    <a:pt x="43176" y="1410433"/>
                  </a:lnTo>
                  <a:lnTo>
                    <a:pt x="0" y="1417320"/>
                  </a:lnTo>
                  <a:lnTo>
                    <a:pt x="43176" y="1424206"/>
                  </a:lnTo>
                  <a:lnTo>
                    <a:pt x="84464" y="1443490"/>
                  </a:lnTo>
                  <a:lnTo>
                    <a:pt x="122131" y="1473103"/>
                  </a:lnTo>
                  <a:lnTo>
                    <a:pt x="154443" y="1510981"/>
                  </a:lnTo>
                  <a:lnTo>
                    <a:pt x="179669" y="1555057"/>
                  </a:lnTo>
                  <a:lnTo>
                    <a:pt x="196076" y="1603265"/>
                  </a:lnTo>
                  <a:lnTo>
                    <a:pt x="201929" y="1653539"/>
                  </a:lnTo>
                  <a:lnTo>
                    <a:pt x="201929" y="2598420"/>
                  </a:lnTo>
                  <a:lnTo>
                    <a:pt x="207854" y="2648694"/>
                  </a:lnTo>
                  <a:lnTo>
                    <a:pt x="224441" y="2696902"/>
                  </a:lnTo>
                  <a:lnTo>
                    <a:pt x="249916" y="2740978"/>
                  </a:lnTo>
                  <a:lnTo>
                    <a:pt x="282499" y="2778856"/>
                  </a:lnTo>
                  <a:lnTo>
                    <a:pt x="320413" y="2808469"/>
                  </a:lnTo>
                  <a:lnTo>
                    <a:pt x="361883" y="2827753"/>
                  </a:lnTo>
                  <a:lnTo>
                    <a:pt x="405129" y="2834640"/>
                  </a:lnTo>
                </a:path>
              </a:pathLst>
            </a:custGeom>
            <a:ln w="3175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9077959" y="1327150"/>
            <a:ext cx="405130" cy="2834640"/>
          </a:xfrm>
          <a:custGeom>
            <a:avLst/>
            <a:gdLst/>
            <a:ahLst/>
            <a:cxnLst/>
            <a:rect l="l" t="t" r="r" b="b"/>
            <a:pathLst>
              <a:path w="405129" h="2834640">
                <a:moveTo>
                  <a:pt x="1270" y="2834640"/>
                </a:moveTo>
                <a:lnTo>
                  <a:pt x="44446" y="2827753"/>
                </a:lnTo>
                <a:lnTo>
                  <a:pt x="85734" y="2808469"/>
                </a:lnTo>
                <a:lnTo>
                  <a:pt x="123401" y="2778856"/>
                </a:lnTo>
                <a:lnTo>
                  <a:pt x="155713" y="2740978"/>
                </a:lnTo>
                <a:lnTo>
                  <a:pt x="180939" y="2696902"/>
                </a:lnTo>
                <a:lnTo>
                  <a:pt x="197346" y="2648694"/>
                </a:lnTo>
                <a:lnTo>
                  <a:pt x="203200" y="2598420"/>
                </a:lnTo>
                <a:lnTo>
                  <a:pt x="203200" y="1654810"/>
                </a:lnTo>
                <a:lnTo>
                  <a:pt x="209053" y="1604465"/>
                </a:lnTo>
                <a:lnTo>
                  <a:pt x="225460" y="1556075"/>
                </a:lnTo>
                <a:lnTo>
                  <a:pt x="250686" y="1511751"/>
                </a:lnTo>
                <a:lnTo>
                  <a:pt x="282998" y="1473603"/>
                </a:lnTo>
                <a:lnTo>
                  <a:pt x="320665" y="1443741"/>
                </a:lnTo>
                <a:lnTo>
                  <a:pt x="361953" y="1424277"/>
                </a:lnTo>
                <a:lnTo>
                  <a:pt x="405130" y="1417320"/>
                </a:lnTo>
                <a:lnTo>
                  <a:pt x="361953" y="1410433"/>
                </a:lnTo>
                <a:lnTo>
                  <a:pt x="320665" y="1391149"/>
                </a:lnTo>
                <a:lnTo>
                  <a:pt x="282998" y="1361536"/>
                </a:lnTo>
                <a:lnTo>
                  <a:pt x="250686" y="1323658"/>
                </a:lnTo>
                <a:lnTo>
                  <a:pt x="225460" y="1279582"/>
                </a:lnTo>
                <a:lnTo>
                  <a:pt x="209053" y="1231374"/>
                </a:lnTo>
                <a:lnTo>
                  <a:pt x="203200" y="1181100"/>
                </a:lnTo>
                <a:lnTo>
                  <a:pt x="201930" y="237489"/>
                </a:lnTo>
                <a:lnTo>
                  <a:pt x="196009" y="187145"/>
                </a:lnTo>
                <a:lnTo>
                  <a:pt x="179447" y="138755"/>
                </a:lnTo>
                <a:lnTo>
                  <a:pt x="154043" y="94431"/>
                </a:lnTo>
                <a:lnTo>
                  <a:pt x="121597" y="56283"/>
                </a:lnTo>
                <a:lnTo>
                  <a:pt x="83908" y="26421"/>
                </a:lnTo>
                <a:lnTo>
                  <a:pt x="42776" y="6957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892540" y="1377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92540" y="1889759"/>
            <a:ext cx="178435" cy="10668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lnSpc>
                <a:spcPct val="93200"/>
              </a:lnSpc>
              <a:spcBef>
                <a:spcPts val="245"/>
              </a:spcBef>
            </a:pPr>
            <a:r>
              <a:rPr sz="1800" spc="-50" dirty="0">
                <a:latin typeface="Liberation Sans"/>
                <a:cs typeface="Liberation Sans"/>
              </a:rPr>
              <a:t>X X X X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92540" y="3169920"/>
            <a:ext cx="178435" cy="81153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244"/>
              </a:spcBef>
            </a:pPr>
            <a:r>
              <a:rPr sz="1800" spc="-50" dirty="0">
                <a:latin typeface="Liberation Sans"/>
                <a:cs typeface="Liberation Sans"/>
              </a:rPr>
              <a:t>X X X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431790" y="1185544"/>
            <a:ext cx="3550285" cy="6162675"/>
            <a:chOff x="5431790" y="1185544"/>
            <a:chExt cx="3550285" cy="6162675"/>
          </a:xfrm>
        </p:grpSpPr>
        <p:sp>
          <p:nvSpPr>
            <p:cNvPr id="68" name="object 68"/>
            <p:cNvSpPr/>
            <p:nvPr/>
          </p:nvSpPr>
          <p:spPr>
            <a:xfrm>
              <a:off x="5486400" y="1186179"/>
              <a:ext cx="3495040" cy="1127760"/>
            </a:xfrm>
            <a:custGeom>
              <a:avLst/>
              <a:gdLst/>
              <a:ahLst/>
              <a:cxnLst/>
              <a:rect l="l" t="t" r="r" b="b"/>
              <a:pathLst>
                <a:path w="3495040" h="1127760">
                  <a:moveTo>
                    <a:pt x="3495040" y="180340"/>
                  </a:moveTo>
                  <a:lnTo>
                    <a:pt x="3495040" y="0"/>
                  </a:lnTo>
                  <a:lnTo>
                    <a:pt x="0" y="0"/>
                  </a:lnTo>
                  <a:lnTo>
                    <a:pt x="0" y="11277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31790" y="2306319"/>
              <a:ext cx="109220" cy="162560"/>
            </a:xfrm>
            <a:custGeom>
              <a:avLst/>
              <a:gdLst/>
              <a:ahLst/>
              <a:cxnLst/>
              <a:rect l="l" t="t" r="r" b="b"/>
              <a:pathLst>
                <a:path w="109220" h="162560">
                  <a:moveTo>
                    <a:pt x="109220" y="0"/>
                  </a:moveTo>
                  <a:lnTo>
                    <a:pt x="0" y="0"/>
                  </a:lnTo>
                  <a:lnTo>
                    <a:pt x="54610" y="162559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15200" y="4513579"/>
              <a:ext cx="405130" cy="2834640"/>
            </a:xfrm>
            <a:custGeom>
              <a:avLst/>
              <a:gdLst/>
              <a:ahLst/>
              <a:cxnLst/>
              <a:rect l="l" t="t" r="r" b="b"/>
              <a:pathLst>
                <a:path w="405129" h="2834640">
                  <a:moveTo>
                    <a:pt x="405129" y="0"/>
                  </a:moveTo>
                  <a:lnTo>
                    <a:pt x="361883" y="6886"/>
                  </a:lnTo>
                  <a:lnTo>
                    <a:pt x="320413" y="26170"/>
                  </a:lnTo>
                  <a:lnTo>
                    <a:pt x="282499" y="55783"/>
                  </a:lnTo>
                  <a:lnTo>
                    <a:pt x="249916" y="93661"/>
                  </a:lnTo>
                  <a:lnTo>
                    <a:pt x="224441" y="137737"/>
                  </a:lnTo>
                  <a:lnTo>
                    <a:pt x="207854" y="185945"/>
                  </a:lnTo>
                  <a:lnTo>
                    <a:pt x="201929" y="236220"/>
                  </a:lnTo>
                  <a:lnTo>
                    <a:pt x="201929" y="1181100"/>
                  </a:lnTo>
                  <a:lnTo>
                    <a:pt x="196076" y="1231374"/>
                  </a:lnTo>
                  <a:lnTo>
                    <a:pt x="179669" y="1279582"/>
                  </a:lnTo>
                  <a:lnTo>
                    <a:pt x="154443" y="1323658"/>
                  </a:lnTo>
                  <a:lnTo>
                    <a:pt x="122131" y="1361536"/>
                  </a:lnTo>
                  <a:lnTo>
                    <a:pt x="84464" y="1391149"/>
                  </a:lnTo>
                  <a:lnTo>
                    <a:pt x="43176" y="1410433"/>
                  </a:lnTo>
                  <a:lnTo>
                    <a:pt x="0" y="1417320"/>
                  </a:lnTo>
                  <a:lnTo>
                    <a:pt x="43176" y="1424206"/>
                  </a:lnTo>
                  <a:lnTo>
                    <a:pt x="84464" y="1443490"/>
                  </a:lnTo>
                  <a:lnTo>
                    <a:pt x="122131" y="1473103"/>
                  </a:lnTo>
                  <a:lnTo>
                    <a:pt x="154443" y="1510981"/>
                  </a:lnTo>
                  <a:lnTo>
                    <a:pt x="179669" y="1555057"/>
                  </a:lnTo>
                  <a:lnTo>
                    <a:pt x="196076" y="1603265"/>
                  </a:lnTo>
                  <a:lnTo>
                    <a:pt x="201929" y="1653540"/>
                  </a:lnTo>
                  <a:lnTo>
                    <a:pt x="201929" y="2598420"/>
                  </a:lnTo>
                  <a:lnTo>
                    <a:pt x="207854" y="2648694"/>
                  </a:lnTo>
                  <a:lnTo>
                    <a:pt x="224441" y="2696902"/>
                  </a:lnTo>
                  <a:lnTo>
                    <a:pt x="249916" y="2740978"/>
                  </a:lnTo>
                  <a:lnTo>
                    <a:pt x="282499" y="2778856"/>
                  </a:lnTo>
                  <a:lnTo>
                    <a:pt x="320413" y="2808469"/>
                  </a:lnTo>
                  <a:lnTo>
                    <a:pt x="361883" y="2827753"/>
                  </a:lnTo>
                  <a:lnTo>
                    <a:pt x="405129" y="2834640"/>
                  </a:lnTo>
                </a:path>
              </a:pathLst>
            </a:custGeom>
            <a:ln w="3175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124190" y="4513579"/>
              <a:ext cx="405130" cy="2834640"/>
            </a:xfrm>
            <a:custGeom>
              <a:avLst/>
              <a:gdLst/>
              <a:ahLst/>
              <a:cxnLst/>
              <a:rect l="l" t="t" r="r" b="b"/>
              <a:pathLst>
                <a:path w="405129" h="2834640">
                  <a:moveTo>
                    <a:pt x="1269" y="2834640"/>
                  </a:moveTo>
                  <a:lnTo>
                    <a:pt x="44516" y="2827753"/>
                  </a:lnTo>
                  <a:lnTo>
                    <a:pt x="85986" y="2808469"/>
                  </a:lnTo>
                  <a:lnTo>
                    <a:pt x="123900" y="2778856"/>
                  </a:lnTo>
                  <a:lnTo>
                    <a:pt x="156483" y="2740978"/>
                  </a:lnTo>
                  <a:lnTo>
                    <a:pt x="181958" y="2696902"/>
                  </a:lnTo>
                  <a:lnTo>
                    <a:pt x="198545" y="2648694"/>
                  </a:lnTo>
                  <a:lnTo>
                    <a:pt x="204469" y="2598420"/>
                  </a:lnTo>
                  <a:lnTo>
                    <a:pt x="203200" y="1653540"/>
                  </a:lnTo>
                  <a:lnTo>
                    <a:pt x="209120" y="1603265"/>
                  </a:lnTo>
                  <a:lnTo>
                    <a:pt x="225682" y="1555057"/>
                  </a:lnTo>
                  <a:lnTo>
                    <a:pt x="251086" y="1510981"/>
                  </a:lnTo>
                  <a:lnTo>
                    <a:pt x="283532" y="1473103"/>
                  </a:lnTo>
                  <a:lnTo>
                    <a:pt x="321221" y="1443490"/>
                  </a:lnTo>
                  <a:lnTo>
                    <a:pt x="362353" y="1424206"/>
                  </a:lnTo>
                  <a:lnTo>
                    <a:pt x="405129" y="1417320"/>
                  </a:lnTo>
                  <a:lnTo>
                    <a:pt x="362353" y="1410433"/>
                  </a:lnTo>
                  <a:lnTo>
                    <a:pt x="321221" y="1391149"/>
                  </a:lnTo>
                  <a:lnTo>
                    <a:pt x="283532" y="1361536"/>
                  </a:lnTo>
                  <a:lnTo>
                    <a:pt x="251086" y="1323658"/>
                  </a:lnTo>
                  <a:lnTo>
                    <a:pt x="225682" y="1279582"/>
                  </a:lnTo>
                  <a:lnTo>
                    <a:pt x="209120" y="1231374"/>
                  </a:lnTo>
                  <a:lnTo>
                    <a:pt x="203200" y="1181100"/>
                  </a:lnTo>
                  <a:lnTo>
                    <a:pt x="203200" y="236220"/>
                  </a:lnTo>
                  <a:lnTo>
                    <a:pt x="197275" y="185945"/>
                  </a:lnTo>
                  <a:lnTo>
                    <a:pt x="180688" y="137737"/>
                  </a:lnTo>
                  <a:lnTo>
                    <a:pt x="155213" y="93661"/>
                  </a:lnTo>
                  <a:lnTo>
                    <a:pt x="122630" y="55783"/>
                  </a:lnTo>
                  <a:lnTo>
                    <a:pt x="84716" y="26170"/>
                  </a:lnTo>
                  <a:lnTo>
                    <a:pt x="43246" y="688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795259" y="4491990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iberation Sans"/>
                <a:cs typeface="Liberation Sans"/>
              </a:rPr>
              <a:t>0.7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95259" y="5003800"/>
            <a:ext cx="34353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25" dirty="0">
                <a:latin typeface="Liberation Sans"/>
                <a:cs typeface="Liberation Sans"/>
              </a:rPr>
              <a:t>0.2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0.2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0.6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25" dirty="0">
                <a:latin typeface="Liberation Sans"/>
                <a:cs typeface="Liberation Sans"/>
              </a:rPr>
              <a:t>0.9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95259" y="6283959"/>
            <a:ext cx="153035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90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957070" y="4568190"/>
            <a:ext cx="7274559" cy="2782570"/>
            <a:chOff x="1957070" y="4568190"/>
            <a:chExt cx="7274559" cy="2782570"/>
          </a:xfrm>
        </p:grpSpPr>
        <p:sp>
          <p:nvSpPr>
            <p:cNvPr id="76" name="object 76"/>
            <p:cNvSpPr/>
            <p:nvPr/>
          </p:nvSpPr>
          <p:spPr>
            <a:xfrm>
              <a:off x="2011680" y="5184140"/>
              <a:ext cx="5303520" cy="746760"/>
            </a:xfrm>
            <a:custGeom>
              <a:avLst/>
              <a:gdLst/>
              <a:ahLst/>
              <a:cxnLst/>
              <a:rect l="l" t="t" r="r" b="b"/>
              <a:pathLst>
                <a:path w="5303520" h="746760">
                  <a:moveTo>
                    <a:pt x="5303520" y="746760"/>
                  </a:moveTo>
                  <a:lnTo>
                    <a:pt x="0" y="74676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57070" y="5029200"/>
              <a:ext cx="109220" cy="162560"/>
            </a:xfrm>
            <a:custGeom>
              <a:avLst/>
              <a:gdLst/>
              <a:ahLst/>
              <a:cxnLst/>
              <a:rect l="l" t="t" r="r" b="b"/>
              <a:pathLst>
                <a:path w="109219" h="162560">
                  <a:moveTo>
                    <a:pt x="54610" y="0"/>
                  </a:moveTo>
                  <a:lnTo>
                    <a:pt x="0" y="162560"/>
                  </a:lnTo>
                  <a:lnTo>
                    <a:pt x="109219" y="16256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835389" y="4568190"/>
              <a:ext cx="396240" cy="2782570"/>
            </a:xfrm>
            <a:custGeom>
              <a:avLst/>
              <a:gdLst/>
              <a:ahLst/>
              <a:cxnLst/>
              <a:rect l="l" t="t" r="r" b="b"/>
              <a:pathLst>
                <a:path w="396240" h="2782570">
                  <a:moveTo>
                    <a:pt x="396239" y="0"/>
                  </a:moveTo>
                  <a:lnTo>
                    <a:pt x="354074" y="6742"/>
                  </a:lnTo>
                  <a:lnTo>
                    <a:pt x="313641" y="25636"/>
                  </a:lnTo>
                  <a:lnTo>
                    <a:pt x="276674" y="54684"/>
                  </a:lnTo>
                  <a:lnTo>
                    <a:pt x="244906" y="91884"/>
                  </a:lnTo>
                  <a:lnTo>
                    <a:pt x="220069" y="135238"/>
                  </a:lnTo>
                  <a:lnTo>
                    <a:pt x="203896" y="182746"/>
                  </a:lnTo>
                  <a:lnTo>
                    <a:pt x="198119" y="232410"/>
                  </a:lnTo>
                  <a:lnTo>
                    <a:pt x="198119" y="1159510"/>
                  </a:lnTo>
                  <a:lnTo>
                    <a:pt x="192277" y="1208703"/>
                  </a:lnTo>
                  <a:lnTo>
                    <a:pt x="175948" y="1255874"/>
                  </a:lnTo>
                  <a:lnTo>
                    <a:pt x="150933" y="1299002"/>
                  </a:lnTo>
                  <a:lnTo>
                    <a:pt x="119031" y="1336065"/>
                  </a:lnTo>
                  <a:lnTo>
                    <a:pt x="82042" y="1365042"/>
                  </a:lnTo>
                  <a:lnTo>
                    <a:pt x="41765" y="1383911"/>
                  </a:lnTo>
                  <a:lnTo>
                    <a:pt x="0" y="1390650"/>
                  </a:lnTo>
                  <a:lnTo>
                    <a:pt x="41765" y="1397459"/>
                  </a:lnTo>
                  <a:lnTo>
                    <a:pt x="82042" y="1416509"/>
                  </a:lnTo>
                  <a:lnTo>
                    <a:pt x="119031" y="1445733"/>
                  </a:lnTo>
                  <a:lnTo>
                    <a:pt x="150933" y="1483067"/>
                  </a:lnTo>
                  <a:lnTo>
                    <a:pt x="175948" y="1526443"/>
                  </a:lnTo>
                  <a:lnTo>
                    <a:pt x="192277" y="1573796"/>
                  </a:lnTo>
                  <a:lnTo>
                    <a:pt x="198119" y="1623060"/>
                  </a:lnTo>
                  <a:lnTo>
                    <a:pt x="198119" y="2550160"/>
                  </a:lnTo>
                  <a:lnTo>
                    <a:pt x="203896" y="2599823"/>
                  </a:lnTo>
                  <a:lnTo>
                    <a:pt x="220069" y="2647331"/>
                  </a:lnTo>
                  <a:lnTo>
                    <a:pt x="244906" y="2690685"/>
                  </a:lnTo>
                  <a:lnTo>
                    <a:pt x="276674" y="2727885"/>
                  </a:lnTo>
                  <a:lnTo>
                    <a:pt x="313641" y="2756933"/>
                  </a:lnTo>
                  <a:lnTo>
                    <a:pt x="354074" y="2775827"/>
                  </a:lnTo>
                  <a:lnTo>
                    <a:pt x="396239" y="2782570"/>
                  </a:lnTo>
                </a:path>
              </a:pathLst>
            </a:custGeom>
            <a:ln w="3175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9532619" y="4568190"/>
            <a:ext cx="397510" cy="2781300"/>
          </a:xfrm>
          <a:custGeom>
            <a:avLst/>
            <a:gdLst/>
            <a:ahLst/>
            <a:cxnLst/>
            <a:rect l="l" t="t" r="r" b="b"/>
            <a:pathLst>
              <a:path w="397509" h="2781300">
                <a:moveTo>
                  <a:pt x="1270" y="2781300"/>
                </a:moveTo>
                <a:lnTo>
                  <a:pt x="43435" y="2774627"/>
                </a:lnTo>
                <a:lnTo>
                  <a:pt x="83868" y="2755914"/>
                </a:lnTo>
                <a:lnTo>
                  <a:pt x="120835" y="2727115"/>
                </a:lnTo>
                <a:lnTo>
                  <a:pt x="152603" y="2690185"/>
                </a:lnTo>
                <a:lnTo>
                  <a:pt x="177440" y="2647079"/>
                </a:lnTo>
                <a:lnTo>
                  <a:pt x="193613" y="2599752"/>
                </a:lnTo>
                <a:lnTo>
                  <a:pt x="199389" y="2550160"/>
                </a:lnTo>
                <a:lnTo>
                  <a:pt x="199389" y="1623060"/>
                </a:lnTo>
                <a:lnTo>
                  <a:pt x="205166" y="1573796"/>
                </a:lnTo>
                <a:lnTo>
                  <a:pt x="221339" y="1526443"/>
                </a:lnTo>
                <a:lnTo>
                  <a:pt x="246176" y="1483067"/>
                </a:lnTo>
                <a:lnTo>
                  <a:pt x="277944" y="1445733"/>
                </a:lnTo>
                <a:lnTo>
                  <a:pt x="314911" y="1416509"/>
                </a:lnTo>
                <a:lnTo>
                  <a:pt x="355344" y="1397459"/>
                </a:lnTo>
                <a:lnTo>
                  <a:pt x="397509" y="1390650"/>
                </a:lnTo>
                <a:lnTo>
                  <a:pt x="355344" y="1383911"/>
                </a:lnTo>
                <a:lnTo>
                  <a:pt x="314911" y="1365042"/>
                </a:lnTo>
                <a:lnTo>
                  <a:pt x="277944" y="1336065"/>
                </a:lnTo>
                <a:lnTo>
                  <a:pt x="246176" y="1299002"/>
                </a:lnTo>
                <a:lnTo>
                  <a:pt x="221339" y="1255874"/>
                </a:lnTo>
                <a:lnTo>
                  <a:pt x="205166" y="1208703"/>
                </a:lnTo>
                <a:lnTo>
                  <a:pt x="199389" y="1159510"/>
                </a:lnTo>
                <a:lnTo>
                  <a:pt x="198120" y="232410"/>
                </a:lnTo>
                <a:lnTo>
                  <a:pt x="192343" y="182746"/>
                </a:lnTo>
                <a:lnTo>
                  <a:pt x="176170" y="135238"/>
                </a:lnTo>
                <a:lnTo>
                  <a:pt x="151333" y="91884"/>
                </a:lnTo>
                <a:lnTo>
                  <a:pt x="119565" y="54684"/>
                </a:lnTo>
                <a:lnTo>
                  <a:pt x="82598" y="25636"/>
                </a:lnTo>
                <a:lnTo>
                  <a:pt x="42165" y="6742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9226550" y="4427220"/>
            <a:ext cx="379095" cy="1424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 algn="just">
              <a:lnSpc>
                <a:spcPct val="127600"/>
              </a:lnSpc>
              <a:spcBef>
                <a:spcPts val="90"/>
              </a:spcBef>
            </a:pPr>
            <a:r>
              <a:rPr sz="1800" b="1" spc="-25" dirty="0">
                <a:latin typeface="Liberation Sans"/>
                <a:cs typeface="Liberation Sans"/>
              </a:rPr>
              <a:t>P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c </a:t>
            </a:r>
            <a:r>
              <a:rPr sz="1800" b="1" spc="-25" dirty="0">
                <a:latin typeface="Liberation Sans"/>
                <a:cs typeface="Liberation Sans"/>
              </a:rPr>
              <a:t>B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x </a:t>
            </a:r>
            <a:r>
              <a:rPr sz="1800" b="1" spc="-25" dirty="0">
                <a:latin typeface="Liberation Sans"/>
                <a:cs typeface="Liberation Sans"/>
              </a:rPr>
              <a:t>B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y </a:t>
            </a:r>
            <a:r>
              <a:rPr sz="1800" b="1" spc="-25" dirty="0">
                <a:latin typeface="Liberation Sans"/>
                <a:cs typeface="Liberation Sans"/>
              </a:rPr>
              <a:t>B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w</a:t>
            </a:r>
            <a:endParaRPr sz="2100" baseline="-31746">
              <a:latin typeface="Liberation Sans"/>
              <a:cs typeface="Liberation San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226550" y="6225540"/>
            <a:ext cx="33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Liberation Sans"/>
                <a:cs typeface="Liberation Sans"/>
              </a:rPr>
              <a:t>C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1</a:t>
            </a:r>
            <a:endParaRPr sz="2100" baseline="-31746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251950" y="657605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Liberation Sans"/>
                <a:cs typeface="Liberation Sans"/>
              </a:rPr>
              <a:t>C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417050" y="6728459"/>
            <a:ext cx="12382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226550" y="6926580"/>
            <a:ext cx="33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Liberation Sans"/>
                <a:cs typeface="Liberation Sans"/>
              </a:rPr>
              <a:t>C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3</a:t>
            </a:r>
            <a:endParaRPr sz="2100" baseline="-31746">
              <a:latin typeface="Liberation Sans"/>
              <a:cs typeface="Liberation San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251950" y="59118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Liberation Sans"/>
                <a:cs typeface="Liberation Sans"/>
              </a:rPr>
              <a:t>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417050" y="6065520"/>
            <a:ext cx="13335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h</a:t>
            </a:r>
            <a:endParaRPr sz="1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506219" y="436880"/>
            <a:ext cx="7081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Sliding</a:t>
            </a:r>
            <a:r>
              <a:rPr spc="-130" dirty="0"/>
              <a:t> </a:t>
            </a:r>
            <a:r>
              <a:rPr dirty="0"/>
              <a:t>Window</a:t>
            </a:r>
            <a:r>
              <a:rPr spc="-135" dirty="0"/>
              <a:t> </a:t>
            </a:r>
            <a:r>
              <a:rPr spc="-20" dirty="0"/>
              <a:t>Technique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76529" y="2376170"/>
            <a:ext cx="981456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indent="-215265">
              <a:lnSpc>
                <a:spcPct val="100000"/>
              </a:lnSpc>
              <a:spcBef>
                <a:spcPts val="100"/>
              </a:spcBef>
              <a:buSzPct val="44642"/>
              <a:buFont typeface="OpenSymbol"/>
              <a:buChar char="●"/>
              <a:tabLst>
                <a:tab pos="253365" algn="l"/>
                <a:tab pos="2976880" algn="l"/>
              </a:tabLst>
            </a:pPr>
            <a:r>
              <a:rPr sz="2800" b="1" spc="-10" dirty="0">
                <a:latin typeface="Liberation Sans"/>
                <a:cs typeface="Liberation Sans"/>
              </a:rPr>
              <a:t>Very</a:t>
            </a:r>
            <a:r>
              <a:rPr sz="2800" b="1" spc="-180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Very</a:t>
            </a:r>
            <a:r>
              <a:rPr sz="2800" b="1" spc="-175" dirty="0">
                <a:latin typeface="Liberation Sans"/>
                <a:cs typeface="Liberation Sans"/>
              </a:rPr>
              <a:t> </a:t>
            </a:r>
            <a:r>
              <a:rPr sz="2800" b="1" spc="-20" dirty="0">
                <a:latin typeface="Liberation Sans"/>
                <a:cs typeface="Liberation Sans"/>
              </a:rPr>
              <a:t>Slow</a:t>
            </a:r>
            <a:r>
              <a:rPr sz="2800" b="1" dirty="0">
                <a:latin typeface="Liberation Sans"/>
                <a:cs typeface="Liberation Sans"/>
              </a:rPr>
              <a:t>	</a:t>
            </a:r>
            <a:r>
              <a:rPr sz="2800" b="1" spc="-10" dirty="0">
                <a:latin typeface="Liberation Sans"/>
                <a:cs typeface="Liberation Sans"/>
              </a:rPr>
              <a:t>(Computational</a:t>
            </a:r>
            <a:r>
              <a:rPr sz="2800" b="1" spc="-90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Cost)</a:t>
            </a:r>
            <a:endParaRPr sz="2800">
              <a:latin typeface="Liberation Sans"/>
              <a:cs typeface="Liberation Sans"/>
            </a:endParaRPr>
          </a:p>
          <a:p>
            <a:pPr marL="253365" indent="-215265">
              <a:lnSpc>
                <a:spcPct val="100000"/>
              </a:lnSpc>
              <a:spcBef>
                <a:spcPts val="2880"/>
              </a:spcBef>
              <a:buSzPct val="44642"/>
              <a:buFont typeface="OpenSymbol"/>
              <a:buChar char="●"/>
              <a:tabLst>
                <a:tab pos="253365" algn="l"/>
              </a:tabLst>
            </a:pPr>
            <a:r>
              <a:rPr sz="2800" b="1" dirty="0">
                <a:latin typeface="Liberation Sans"/>
                <a:cs typeface="Liberation Sans"/>
              </a:rPr>
              <a:t>Pass</a:t>
            </a:r>
            <a:r>
              <a:rPr sz="2800" b="1" spc="-10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through</a:t>
            </a:r>
            <a:r>
              <a:rPr sz="2800" b="1" spc="-10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the</a:t>
            </a:r>
            <a:r>
              <a:rPr sz="2800" b="1" spc="-9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Image</a:t>
            </a:r>
            <a:r>
              <a:rPr sz="2800" b="1" spc="-10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Many</a:t>
            </a:r>
            <a:r>
              <a:rPr sz="2800" b="1" spc="-9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Times</a:t>
            </a:r>
            <a:r>
              <a:rPr sz="2800" b="1" spc="-10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with</a:t>
            </a:r>
            <a:r>
              <a:rPr sz="2800" b="1" spc="-10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Different</a:t>
            </a:r>
            <a:r>
              <a:rPr sz="2800" b="1" spc="-95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Sizes</a:t>
            </a:r>
            <a:endParaRPr sz="2800">
              <a:latin typeface="Liberation Sans"/>
              <a:cs typeface="Liberation Sans"/>
            </a:endParaRPr>
          </a:p>
          <a:p>
            <a:pPr marL="253365" indent="-215265">
              <a:lnSpc>
                <a:spcPct val="100000"/>
              </a:lnSpc>
              <a:spcBef>
                <a:spcPts val="2880"/>
              </a:spcBef>
              <a:buSzPct val="44642"/>
              <a:buFont typeface="OpenSymbol"/>
              <a:buChar char="●"/>
              <a:tabLst>
                <a:tab pos="253365" algn="l"/>
              </a:tabLst>
            </a:pPr>
            <a:r>
              <a:rPr sz="2800" b="1" dirty="0">
                <a:latin typeface="Liberation Sans"/>
                <a:cs typeface="Liberation Sans"/>
              </a:rPr>
              <a:t>If</a:t>
            </a:r>
            <a:r>
              <a:rPr sz="2800" b="1" spc="-5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Stride</a:t>
            </a:r>
            <a:r>
              <a:rPr sz="2800" b="1" spc="-6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is</a:t>
            </a:r>
            <a:r>
              <a:rPr sz="2800" b="1" spc="-6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large,</a:t>
            </a:r>
            <a:r>
              <a:rPr sz="2800" b="1" spc="-5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(loss</a:t>
            </a:r>
            <a:r>
              <a:rPr sz="2800" b="1" spc="-6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of</a:t>
            </a:r>
            <a:r>
              <a:rPr sz="2800" b="1" spc="-60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precision</a:t>
            </a:r>
            <a:r>
              <a:rPr sz="2800" b="1" spc="-65" dirty="0">
                <a:latin typeface="Liberation Sans"/>
                <a:cs typeface="Liberation Sans"/>
              </a:rPr>
              <a:t> </a:t>
            </a:r>
            <a:r>
              <a:rPr sz="2800" b="1" dirty="0">
                <a:latin typeface="Liberation Sans"/>
                <a:cs typeface="Liberation Sans"/>
              </a:rPr>
              <a:t>in</a:t>
            </a:r>
            <a:r>
              <a:rPr sz="2800" b="1" spc="-75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localization)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standing and Calculating the number of Parameters in Convoluti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01569"/>
            <a:ext cx="10083800" cy="591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5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ransfer learning (vgg16) #DeepLearning - Qii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1" y="124458"/>
            <a:ext cx="10049329" cy="743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51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1D-CNN model architecture for the aspect category classificati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-717550"/>
            <a:ext cx="8382000" cy="870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8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523914"/>
            <a:ext cx="433070" cy="135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6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49459" y="668694"/>
            <a:ext cx="403225" cy="135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50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 rot="18840000">
            <a:off x="136280" y="2395813"/>
            <a:ext cx="6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458727" y="209095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1933539" y="1931520"/>
            <a:ext cx="62378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345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137550" y="4844373"/>
            <a:ext cx="6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1934556" y="2976939"/>
            <a:ext cx="62319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3681318" y="1050434"/>
            <a:ext cx="83700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0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8974392" y="2887538"/>
            <a:ext cx="838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0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108340" y="6128343"/>
            <a:ext cx="6226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2257049" y="1627401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2023163" y="2075845"/>
            <a:ext cx="218180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204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25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spc="705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262905" y="6847381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459575" y="4540480"/>
            <a:ext cx="56460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430787" y="582348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829966" y="6512960"/>
            <a:ext cx="3237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95" dirty="0">
                <a:solidFill>
                  <a:srgbClr val="FFFFFF"/>
                </a:solidFill>
                <a:latin typeface="LM Roman Unslanted 10"/>
                <a:cs typeface="LM Roman Unslanted 10"/>
              </a:rPr>
              <a:t>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5317963" y="2987904"/>
            <a:ext cx="66117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70" dirty="0">
                <a:solidFill>
                  <a:srgbClr val="FFFFFF"/>
                </a:solidFill>
                <a:latin typeface="LM Roman Unslanted 10"/>
                <a:cs typeface="LM Roman Unslanted 10"/>
              </a:rPr>
              <a:t>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7832257" y="1994410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5100203" y="3321471"/>
            <a:ext cx="45360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65" dirty="0">
                <a:solidFill>
                  <a:srgbClr val="FFFFFF"/>
                </a:solidFill>
                <a:latin typeface="LM Roman Unslanted 10"/>
                <a:cs typeface="LM Roman Unslanted 10"/>
              </a:rPr>
              <a:t>FC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4125360" y="4518504"/>
            <a:ext cx="33757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59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62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5025790" y="4771235"/>
            <a:ext cx="33757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59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7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4740634" y="5012255"/>
            <a:ext cx="52221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1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75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3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2700" spc="66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spc="705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/>
          <p:nvPr/>
        </p:nvSpPr>
        <p:spPr>
          <a:xfrm rot="18840000">
            <a:off x="6612107" y="5392757"/>
            <a:ext cx="356840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95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62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49" name="object 4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0" name="object 50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1" name="object 51"/>
          <p:cNvSpPr txBox="1"/>
          <p:nvPr/>
        </p:nvSpPr>
        <p:spPr>
          <a:xfrm rot="18840000">
            <a:off x="8400439" y="1659018"/>
            <a:ext cx="3237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95" dirty="0">
                <a:solidFill>
                  <a:srgbClr val="FFFFFF"/>
                </a:solidFill>
                <a:latin typeface="LM Roman Unslanted 10"/>
                <a:cs typeface="LM Roman Unslanted 10"/>
              </a:rPr>
              <a:t>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2" name="object 52"/>
          <p:cNvSpPr txBox="1"/>
          <p:nvPr/>
        </p:nvSpPr>
        <p:spPr>
          <a:xfrm rot="18840000">
            <a:off x="8707245" y="21798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383540" y="358140"/>
            <a:ext cx="9342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Examples</a:t>
            </a:r>
            <a:r>
              <a:rPr sz="3200" spc="-30" dirty="0"/>
              <a:t> </a:t>
            </a:r>
            <a:r>
              <a:rPr sz="3200" dirty="0"/>
              <a:t>of</a:t>
            </a:r>
            <a:r>
              <a:rPr sz="3200" spc="-35" dirty="0"/>
              <a:t> </a:t>
            </a:r>
            <a:r>
              <a:rPr sz="3200" dirty="0"/>
              <a:t>Objects</a:t>
            </a:r>
            <a:r>
              <a:rPr sz="3200" spc="-25" dirty="0"/>
              <a:t> </a:t>
            </a:r>
            <a:r>
              <a:rPr sz="3200" dirty="0"/>
              <a:t>Classification,</a:t>
            </a:r>
            <a:r>
              <a:rPr sz="3200" spc="-40" dirty="0"/>
              <a:t> </a:t>
            </a:r>
            <a:r>
              <a:rPr sz="3200" spc="30" dirty="0"/>
              <a:t>L</a:t>
            </a:r>
            <a:r>
              <a:rPr sz="3200" spc="20" dirty="0"/>
              <a:t>o</a:t>
            </a:r>
            <a:r>
              <a:rPr sz="3200" spc="35" dirty="0"/>
              <a:t>ca</a:t>
            </a:r>
            <a:r>
              <a:rPr sz="3200" spc="25" dirty="0"/>
              <a:t>liz</a:t>
            </a:r>
            <a:r>
              <a:rPr sz="3200" spc="35" dirty="0"/>
              <a:t>a</a:t>
            </a:r>
            <a:r>
              <a:rPr sz="3200" spc="25" dirty="0"/>
              <a:t>ti</a:t>
            </a:r>
            <a:r>
              <a:rPr sz="3200" spc="20" dirty="0"/>
              <a:t>o</a:t>
            </a:r>
            <a:r>
              <a:rPr sz="3200" spc="-475" dirty="0"/>
              <a:t>n</a:t>
            </a:r>
            <a:endParaRPr sz="3200"/>
          </a:p>
        </p:txBody>
      </p:sp>
      <p:sp>
        <p:nvSpPr>
          <p:cNvPr id="54" name="object 54"/>
          <p:cNvSpPr txBox="1"/>
          <p:nvPr/>
        </p:nvSpPr>
        <p:spPr>
          <a:xfrm>
            <a:off x="3766820" y="814070"/>
            <a:ext cx="2713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CC0000"/>
                </a:solidFill>
                <a:latin typeface="Liberation Sans"/>
                <a:cs typeface="Liberation Sans"/>
              </a:rPr>
              <a:t>and</a:t>
            </a:r>
            <a:r>
              <a:rPr sz="3200" b="1" spc="-5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32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Detection</a:t>
            </a:r>
            <a:endParaRPr sz="3200">
              <a:latin typeface="Liberation Sans"/>
              <a:cs typeface="Liberation Sans"/>
            </a:endParaRPr>
          </a:p>
        </p:txBody>
      </p:sp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59" y="1554480"/>
            <a:ext cx="1188720" cy="147573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9000" y="1463039"/>
            <a:ext cx="2321560" cy="173862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1669" y="1332230"/>
            <a:ext cx="1410970" cy="1410970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381000" y="3770629"/>
            <a:ext cx="1416050" cy="2860040"/>
            <a:chOff x="381000" y="3770629"/>
            <a:chExt cx="1416050" cy="2860040"/>
          </a:xfrm>
        </p:grpSpPr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0" y="3770629"/>
              <a:ext cx="1416050" cy="286004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40079" y="3903979"/>
              <a:ext cx="914400" cy="2679700"/>
            </a:xfrm>
            <a:custGeom>
              <a:avLst/>
              <a:gdLst/>
              <a:ahLst/>
              <a:cxnLst/>
              <a:rect l="l" t="t" r="r" b="b"/>
              <a:pathLst>
                <a:path w="914400" h="2679700">
                  <a:moveTo>
                    <a:pt x="457200" y="2679700"/>
                  </a:moveTo>
                  <a:lnTo>
                    <a:pt x="0" y="26797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2679700"/>
                  </a:lnTo>
                  <a:lnTo>
                    <a:pt x="457200" y="2679700"/>
                  </a:lnTo>
                  <a:close/>
                </a:path>
              </a:pathLst>
            </a:custGeom>
            <a:ln w="35941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4226559" y="3256279"/>
            <a:ext cx="5557520" cy="3836670"/>
            <a:chOff x="4226559" y="3256279"/>
            <a:chExt cx="5557520" cy="3836670"/>
          </a:xfrm>
        </p:grpSpPr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6559" y="3256279"/>
              <a:ext cx="5557520" cy="383667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669279" y="3657599"/>
              <a:ext cx="2462530" cy="2851150"/>
            </a:xfrm>
            <a:custGeom>
              <a:avLst/>
              <a:gdLst/>
              <a:ahLst/>
              <a:cxnLst/>
              <a:rect l="l" t="t" r="r" b="b"/>
              <a:pathLst>
                <a:path w="2462529" h="2851150">
                  <a:moveTo>
                    <a:pt x="457200" y="2851150"/>
                  </a:moveTo>
                  <a:lnTo>
                    <a:pt x="0" y="2851150"/>
                  </a:lnTo>
                  <a:lnTo>
                    <a:pt x="0" y="565150"/>
                  </a:lnTo>
                  <a:lnTo>
                    <a:pt x="914400" y="565150"/>
                  </a:lnTo>
                  <a:lnTo>
                    <a:pt x="914400" y="2851150"/>
                  </a:lnTo>
                  <a:lnTo>
                    <a:pt x="457200" y="2851150"/>
                  </a:lnTo>
                  <a:close/>
                </a:path>
                <a:path w="2462529" h="2851150">
                  <a:moveTo>
                    <a:pt x="1465579" y="2851150"/>
                  </a:moveTo>
                  <a:lnTo>
                    <a:pt x="1008379" y="2851150"/>
                  </a:lnTo>
                  <a:lnTo>
                    <a:pt x="1008379" y="822960"/>
                  </a:lnTo>
                  <a:lnTo>
                    <a:pt x="1922779" y="822960"/>
                  </a:lnTo>
                  <a:lnTo>
                    <a:pt x="1922779" y="2851150"/>
                  </a:lnTo>
                  <a:lnTo>
                    <a:pt x="1465579" y="2851150"/>
                  </a:lnTo>
                  <a:close/>
                </a:path>
                <a:path w="2462529" h="2851150">
                  <a:moveTo>
                    <a:pt x="2005329" y="2131060"/>
                  </a:moveTo>
                  <a:lnTo>
                    <a:pt x="1548129" y="2131060"/>
                  </a:lnTo>
                  <a:lnTo>
                    <a:pt x="1548129" y="0"/>
                  </a:lnTo>
                  <a:lnTo>
                    <a:pt x="2462529" y="0"/>
                  </a:lnTo>
                  <a:lnTo>
                    <a:pt x="2462529" y="2131060"/>
                  </a:lnTo>
                  <a:lnTo>
                    <a:pt x="2005329" y="2131060"/>
                  </a:lnTo>
                  <a:close/>
                </a:path>
                <a:path w="2462529" h="2851150">
                  <a:moveTo>
                    <a:pt x="1380490" y="1371600"/>
                  </a:moveTo>
                  <a:lnTo>
                    <a:pt x="1116329" y="1371600"/>
                  </a:lnTo>
                  <a:lnTo>
                    <a:pt x="1116329" y="182879"/>
                  </a:lnTo>
                  <a:lnTo>
                    <a:pt x="1645920" y="182879"/>
                  </a:lnTo>
                  <a:lnTo>
                    <a:pt x="1645920" y="1371600"/>
                  </a:lnTo>
                  <a:lnTo>
                    <a:pt x="1380490" y="1371600"/>
                  </a:lnTo>
                  <a:close/>
                </a:path>
              </a:pathLst>
            </a:custGeom>
            <a:ln w="35941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94959" y="393191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5254" y="5873"/>
                  </a:lnTo>
                  <a:lnTo>
                    <a:pt x="91439" y="24129"/>
                  </a:lnTo>
                  <a:lnTo>
                    <a:pt x="53498" y="53498"/>
                  </a:lnTo>
                  <a:lnTo>
                    <a:pt x="24129" y="91439"/>
                  </a:lnTo>
                  <a:lnTo>
                    <a:pt x="5873" y="135254"/>
                  </a:lnTo>
                  <a:lnTo>
                    <a:pt x="0" y="182879"/>
                  </a:lnTo>
                  <a:lnTo>
                    <a:pt x="1448" y="207525"/>
                  </a:lnTo>
                  <a:lnTo>
                    <a:pt x="13394" y="252531"/>
                  </a:lnTo>
                  <a:lnTo>
                    <a:pt x="38040" y="294659"/>
                  </a:lnTo>
                  <a:lnTo>
                    <a:pt x="71100" y="327719"/>
                  </a:lnTo>
                  <a:lnTo>
                    <a:pt x="113228" y="352365"/>
                  </a:lnTo>
                  <a:lnTo>
                    <a:pt x="158234" y="364311"/>
                  </a:lnTo>
                  <a:lnTo>
                    <a:pt x="182879" y="365759"/>
                  </a:lnTo>
                  <a:lnTo>
                    <a:pt x="207525" y="364311"/>
                  </a:lnTo>
                  <a:lnTo>
                    <a:pt x="252531" y="352365"/>
                  </a:lnTo>
                  <a:lnTo>
                    <a:pt x="294659" y="327719"/>
                  </a:lnTo>
                  <a:lnTo>
                    <a:pt x="327719" y="294659"/>
                  </a:lnTo>
                  <a:lnTo>
                    <a:pt x="352365" y="252531"/>
                  </a:lnTo>
                  <a:lnTo>
                    <a:pt x="364311" y="207525"/>
                  </a:lnTo>
                  <a:lnTo>
                    <a:pt x="365760" y="182879"/>
                  </a:lnTo>
                  <a:lnTo>
                    <a:pt x="364311" y="158234"/>
                  </a:lnTo>
                  <a:lnTo>
                    <a:pt x="352365" y="113228"/>
                  </a:lnTo>
                  <a:lnTo>
                    <a:pt x="327719" y="71100"/>
                  </a:lnTo>
                  <a:lnTo>
                    <a:pt x="294659" y="38040"/>
                  </a:lnTo>
                  <a:lnTo>
                    <a:pt x="252531" y="13394"/>
                  </a:lnTo>
                  <a:lnTo>
                    <a:pt x="207525" y="1448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94959" y="393191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365759"/>
                  </a:moveTo>
                  <a:lnTo>
                    <a:pt x="135254" y="359886"/>
                  </a:lnTo>
                  <a:lnTo>
                    <a:pt x="91439" y="341629"/>
                  </a:lnTo>
                  <a:lnTo>
                    <a:pt x="53498" y="312261"/>
                  </a:lnTo>
                  <a:lnTo>
                    <a:pt x="24129" y="274319"/>
                  </a:lnTo>
                  <a:lnTo>
                    <a:pt x="5873" y="230504"/>
                  </a:lnTo>
                  <a:lnTo>
                    <a:pt x="0" y="182879"/>
                  </a:lnTo>
                  <a:lnTo>
                    <a:pt x="1448" y="158234"/>
                  </a:lnTo>
                  <a:lnTo>
                    <a:pt x="13394" y="113228"/>
                  </a:lnTo>
                  <a:lnTo>
                    <a:pt x="38040" y="71100"/>
                  </a:lnTo>
                  <a:lnTo>
                    <a:pt x="71100" y="38040"/>
                  </a:lnTo>
                  <a:lnTo>
                    <a:pt x="113228" y="13394"/>
                  </a:lnTo>
                  <a:lnTo>
                    <a:pt x="158234" y="1448"/>
                  </a:lnTo>
                  <a:lnTo>
                    <a:pt x="182879" y="0"/>
                  </a:lnTo>
                  <a:lnTo>
                    <a:pt x="207525" y="1448"/>
                  </a:lnTo>
                  <a:lnTo>
                    <a:pt x="252531" y="13394"/>
                  </a:lnTo>
                  <a:lnTo>
                    <a:pt x="294659" y="38040"/>
                  </a:lnTo>
                  <a:lnTo>
                    <a:pt x="327719" y="71100"/>
                  </a:lnTo>
                  <a:lnTo>
                    <a:pt x="352365" y="113228"/>
                  </a:lnTo>
                  <a:lnTo>
                    <a:pt x="364311" y="158234"/>
                  </a:lnTo>
                  <a:lnTo>
                    <a:pt x="365760" y="182879"/>
                  </a:lnTo>
                  <a:lnTo>
                    <a:pt x="364311" y="207525"/>
                  </a:lnTo>
                  <a:lnTo>
                    <a:pt x="352365" y="252531"/>
                  </a:lnTo>
                  <a:lnTo>
                    <a:pt x="327719" y="294659"/>
                  </a:lnTo>
                  <a:lnTo>
                    <a:pt x="294659" y="327719"/>
                  </a:lnTo>
                  <a:lnTo>
                    <a:pt x="252531" y="352365"/>
                  </a:lnTo>
                  <a:lnTo>
                    <a:pt x="207525" y="364311"/>
                  </a:lnTo>
                  <a:lnTo>
                    <a:pt x="182879" y="36575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46849" y="429132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5254" y="6032"/>
                  </a:lnTo>
                  <a:lnTo>
                    <a:pt x="91440" y="25400"/>
                  </a:lnTo>
                  <a:lnTo>
                    <a:pt x="53498" y="54133"/>
                  </a:lnTo>
                  <a:lnTo>
                    <a:pt x="24129" y="91440"/>
                  </a:lnTo>
                  <a:lnTo>
                    <a:pt x="5873" y="135731"/>
                  </a:lnTo>
                  <a:lnTo>
                    <a:pt x="0" y="182880"/>
                  </a:lnTo>
                  <a:lnTo>
                    <a:pt x="1448" y="207704"/>
                  </a:lnTo>
                  <a:lnTo>
                    <a:pt x="13394" y="253067"/>
                  </a:lnTo>
                  <a:lnTo>
                    <a:pt x="38040" y="294838"/>
                  </a:lnTo>
                  <a:lnTo>
                    <a:pt x="71100" y="328255"/>
                  </a:lnTo>
                  <a:lnTo>
                    <a:pt x="113228" y="352901"/>
                  </a:lnTo>
                  <a:lnTo>
                    <a:pt x="158234" y="364490"/>
                  </a:lnTo>
                  <a:lnTo>
                    <a:pt x="182879" y="365760"/>
                  </a:lnTo>
                  <a:lnTo>
                    <a:pt x="207525" y="364490"/>
                  </a:lnTo>
                  <a:lnTo>
                    <a:pt x="252531" y="352901"/>
                  </a:lnTo>
                  <a:lnTo>
                    <a:pt x="294659" y="328255"/>
                  </a:lnTo>
                  <a:lnTo>
                    <a:pt x="327719" y="294838"/>
                  </a:lnTo>
                  <a:lnTo>
                    <a:pt x="352365" y="253067"/>
                  </a:lnTo>
                  <a:lnTo>
                    <a:pt x="364311" y="207704"/>
                  </a:lnTo>
                  <a:lnTo>
                    <a:pt x="365759" y="182880"/>
                  </a:lnTo>
                  <a:lnTo>
                    <a:pt x="364311" y="158769"/>
                  </a:lnTo>
                  <a:lnTo>
                    <a:pt x="352365" y="113407"/>
                  </a:lnTo>
                  <a:lnTo>
                    <a:pt x="327719" y="71655"/>
                  </a:lnTo>
                  <a:lnTo>
                    <a:pt x="294659" y="38754"/>
                  </a:lnTo>
                  <a:lnTo>
                    <a:pt x="252531" y="13930"/>
                  </a:lnTo>
                  <a:lnTo>
                    <a:pt x="207525" y="1468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46849" y="429132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365760"/>
                  </a:moveTo>
                  <a:lnTo>
                    <a:pt x="135254" y="360362"/>
                  </a:lnTo>
                  <a:lnTo>
                    <a:pt x="91440" y="341630"/>
                  </a:lnTo>
                  <a:lnTo>
                    <a:pt x="53498" y="312737"/>
                  </a:lnTo>
                  <a:lnTo>
                    <a:pt x="24129" y="274320"/>
                  </a:lnTo>
                  <a:lnTo>
                    <a:pt x="5873" y="230981"/>
                  </a:lnTo>
                  <a:lnTo>
                    <a:pt x="0" y="182880"/>
                  </a:lnTo>
                  <a:lnTo>
                    <a:pt x="1448" y="158769"/>
                  </a:lnTo>
                  <a:lnTo>
                    <a:pt x="13394" y="113407"/>
                  </a:lnTo>
                  <a:lnTo>
                    <a:pt x="38040" y="71655"/>
                  </a:lnTo>
                  <a:lnTo>
                    <a:pt x="71100" y="38754"/>
                  </a:lnTo>
                  <a:lnTo>
                    <a:pt x="113228" y="13930"/>
                  </a:lnTo>
                  <a:lnTo>
                    <a:pt x="158234" y="1468"/>
                  </a:lnTo>
                  <a:lnTo>
                    <a:pt x="182879" y="0"/>
                  </a:lnTo>
                  <a:lnTo>
                    <a:pt x="207525" y="1468"/>
                  </a:lnTo>
                  <a:lnTo>
                    <a:pt x="252531" y="13930"/>
                  </a:lnTo>
                  <a:lnTo>
                    <a:pt x="294659" y="38754"/>
                  </a:lnTo>
                  <a:lnTo>
                    <a:pt x="327719" y="71655"/>
                  </a:lnTo>
                  <a:lnTo>
                    <a:pt x="352365" y="113407"/>
                  </a:lnTo>
                  <a:lnTo>
                    <a:pt x="364311" y="158769"/>
                  </a:lnTo>
                  <a:lnTo>
                    <a:pt x="365759" y="182880"/>
                  </a:lnTo>
                  <a:lnTo>
                    <a:pt x="364311" y="207704"/>
                  </a:lnTo>
                  <a:lnTo>
                    <a:pt x="352365" y="253067"/>
                  </a:lnTo>
                  <a:lnTo>
                    <a:pt x="327719" y="294838"/>
                  </a:lnTo>
                  <a:lnTo>
                    <a:pt x="294659" y="328255"/>
                  </a:lnTo>
                  <a:lnTo>
                    <a:pt x="252531" y="352901"/>
                  </a:lnTo>
                  <a:lnTo>
                    <a:pt x="207525" y="364490"/>
                  </a:lnTo>
                  <a:lnTo>
                    <a:pt x="182879" y="36576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83679" y="365759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5254" y="5873"/>
                  </a:lnTo>
                  <a:lnTo>
                    <a:pt x="91440" y="24129"/>
                  </a:lnTo>
                  <a:lnTo>
                    <a:pt x="53498" y="53498"/>
                  </a:lnTo>
                  <a:lnTo>
                    <a:pt x="24129" y="91439"/>
                  </a:lnTo>
                  <a:lnTo>
                    <a:pt x="5873" y="135254"/>
                  </a:lnTo>
                  <a:lnTo>
                    <a:pt x="0" y="182879"/>
                  </a:lnTo>
                  <a:lnTo>
                    <a:pt x="1448" y="207525"/>
                  </a:lnTo>
                  <a:lnTo>
                    <a:pt x="13394" y="252531"/>
                  </a:lnTo>
                  <a:lnTo>
                    <a:pt x="38040" y="294659"/>
                  </a:lnTo>
                  <a:lnTo>
                    <a:pt x="71100" y="327719"/>
                  </a:lnTo>
                  <a:lnTo>
                    <a:pt x="113228" y="352365"/>
                  </a:lnTo>
                  <a:lnTo>
                    <a:pt x="158234" y="364311"/>
                  </a:lnTo>
                  <a:lnTo>
                    <a:pt x="182879" y="365760"/>
                  </a:lnTo>
                  <a:lnTo>
                    <a:pt x="207525" y="364311"/>
                  </a:lnTo>
                  <a:lnTo>
                    <a:pt x="252531" y="352365"/>
                  </a:lnTo>
                  <a:lnTo>
                    <a:pt x="294659" y="327719"/>
                  </a:lnTo>
                  <a:lnTo>
                    <a:pt x="327719" y="294659"/>
                  </a:lnTo>
                  <a:lnTo>
                    <a:pt x="352365" y="252531"/>
                  </a:lnTo>
                  <a:lnTo>
                    <a:pt x="364311" y="207525"/>
                  </a:lnTo>
                  <a:lnTo>
                    <a:pt x="365760" y="182879"/>
                  </a:lnTo>
                  <a:lnTo>
                    <a:pt x="364311" y="158234"/>
                  </a:lnTo>
                  <a:lnTo>
                    <a:pt x="352365" y="113228"/>
                  </a:lnTo>
                  <a:lnTo>
                    <a:pt x="327719" y="71100"/>
                  </a:lnTo>
                  <a:lnTo>
                    <a:pt x="294659" y="38040"/>
                  </a:lnTo>
                  <a:lnTo>
                    <a:pt x="252531" y="13394"/>
                  </a:lnTo>
                  <a:lnTo>
                    <a:pt x="207525" y="1448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83679" y="365759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365760"/>
                  </a:moveTo>
                  <a:lnTo>
                    <a:pt x="135254" y="359886"/>
                  </a:lnTo>
                  <a:lnTo>
                    <a:pt x="91440" y="341629"/>
                  </a:lnTo>
                  <a:lnTo>
                    <a:pt x="53498" y="312261"/>
                  </a:lnTo>
                  <a:lnTo>
                    <a:pt x="24129" y="274320"/>
                  </a:lnTo>
                  <a:lnTo>
                    <a:pt x="5873" y="230505"/>
                  </a:lnTo>
                  <a:lnTo>
                    <a:pt x="0" y="182879"/>
                  </a:lnTo>
                  <a:lnTo>
                    <a:pt x="1448" y="158234"/>
                  </a:lnTo>
                  <a:lnTo>
                    <a:pt x="13394" y="113228"/>
                  </a:lnTo>
                  <a:lnTo>
                    <a:pt x="38040" y="71100"/>
                  </a:lnTo>
                  <a:lnTo>
                    <a:pt x="71100" y="38040"/>
                  </a:lnTo>
                  <a:lnTo>
                    <a:pt x="113228" y="13394"/>
                  </a:lnTo>
                  <a:lnTo>
                    <a:pt x="158234" y="1448"/>
                  </a:lnTo>
                  <a:lnTo>
                    <a:pt x="182879" y="0"/>
                  </a:lnTo>
                  <a:lnTo>
                    <a:pt x="207525" y="1448"/>
                  </a:lnTo>
                  <a:lnTo>
                    <a:pt x="252531" y="13394"/>
                  </a:lnTo>
                  <a:lnTo>
                    <a:pt x="294659" y="38040"/>
                  </a:lnTo>
                  <a:lnTo>
                    <a:pt x="327719" y="71100"/>
                  </a:lnTo>
                  <a:lnTo>
                    <a:pt x="352365" y="113228"/>
                  </a:lnTo>
                  <a:lnTo>
                    <a:pt x="364311" y="158234"/>
                  </a:lnTo>
                  <a:lnTo>
                    <a:pt x="365760" y="182879"/>
                  </a:lnTo>
                  <a:lnTo>
                    <a:pt x="364311" y="207525"/>
                  </a:lnTo>
                  <a:lnTo>
                    <a:pt x="352365" y="252531"/>
                  </a:lnTo>
                  <a:lnTo>
                    <a:pt x="327719" y="294659"/>
                  </a:lnTo>
                  <a:lnTo>
                    <a:pt x="294659" y="327719"/>
                  </a:lnTo>
                  <a:lnTo>
                    <a:pt x="252531" y="352365"/>
                  </a:lnTo>
                  <a:lnTo>
                    <a:pt x="207525" y="364311"/>
                  </a:lnTo>
                  <a:lnTo>
                    <a:pt x="182879" y="36576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778240" y="2757170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Apple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52750" y="3322320"/>
            <a:ext cx="40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Liberation Sans"/>
                <a:cs typeface="Liberation Sans"/>
              </a:rPr>
              <a:t>Car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23240" y="3141979"/>
            <a:ext cx="79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Person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35000" y="6742430"/>
            <a:ext cx="863600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31750">
              <a:lnSpc>
                <a:spcPts val="2010"/>
              </a:lnSpc>
              <a:spcBef>
                <a:spcPts val="290"/>
              </a:spcBef>
            </a:pPr>
            <a:r>
              <a:rPr sz="1800" b="1" spc="-10" dirty="0">
                <a:latin typeface="Liberation Sans"/>
                <a:cs typeface="Liberation Sans"/>
              </a:rPr>
              <a:t>Person </a:t>
            </a:r>
            <a:r>
              <a:rPr sz="1800" b="1" spc="-55" dirty="0">
                <a:latin typeface="Liberation Sans"/>
                <a:cs typeface="Liberation Sans"/>
              </a:rPr>
              <a:t>X,Y,W,H</a:t>
            </a:r>
            <a:endParaRPr sz="1800" dirty="0">
              <a:latin typeface="Liberation Sans"/>
              <a:cs typeface="Liberation San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480050" y="3628390"/>
            <a:ext cx="1383665" cy="102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1420">
              <a:lnSpc>
                <a:spcPts val="252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3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ts val="2500"/>
              </a:lnSpc>
            </a:pPr>
            <a:r>
              <a:rPr sz="24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1</a:t>
            </a:r>
            <a:endParaRPr sz="2400">
              <a:latin typeface="Liberation Sans"/>
              <a:cs typeface="Liberation Sans"/>
            </a:endParaRPr>
          </a:p>
          <a:p>
            <a:pPr marL="1164590">
              <a:lnSpc>
                <a:spcPts val="2860"/>
              </a:lnSpc>
            </a:pPr>
            <a:r>
              <a:rPr sz="24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2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955280" y="3383279"/>
            <a:ext cx="365760" cy="365760"/>
            <a:chOff x="7955280" y="3383279"/>
            <a:chExt cx="365760" cy="365760"/>
          </a:xfrm>
        </p:grpSpPr>
        <p:sp>
          <p:nvSpPr>
            <p:cNvPr id="76" name="object 76"/>
            <p:cNvSpPr/>
            <p:nvPr/>
          </p:nvSpPr>
          <p:spPr>
            <a:xfrm>
              <a:off x="7955280" y="338327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5254" y="5873"/>
                  </a:lnTo>
                  <a:lnTo>
                    <a:pt x="91440" y="24130"/>
                  </a:lnTo>
                  <a:lnTo>
                    <a:pt x="53498" y="53498"/>
                  </a:lnTo>
                  <a:lnTo>
                    <a:pt x="24129" y="91440"/>
                  </a:lnTo>
                  <a:lnTo>
                    <a:pt x="5873" y="135255"/>
                  </a:lnTo>
                  <a:lnTo>
                    <a:pt x="0" y="182880"/>
                  </a:lnTo>
                  <a:lnTo>
                    <a:pt x="1448" y="207525"/>
                  </a:lnTo>
                  <a:lnTo>
                    <a:pt x="13394" y="252531"/>
                  </a:lnTo>
                  <a:lnTo>
                    <a:pt x="38040" y="294659"/>
                  </a:lnTo>
                  <a:lnTo>
                    <a:pt x="71100" y="327719"/>
                  </a:lnTo>
                  <a:lnTo>
                    <a:pt x="113228" y="352365"/>
                  </a:lnTo>
                  <a:lnTo>
                    <a:pt x="158234" y="364311"/>
                  </a:lnTo>
                  <a:lnTo>
                    <a:pt x="182879" y="365760"/>
                  </a:lnTo>
                  <a:lnTo>
                    <a:pt x="207525" y="364311"/>
                  </a:lnTo>
                  <a:lnTo>
                    <a:pt x="252531" y="352365"/>
                  </a:lnTo>
                  <a:lnTo>
                    <a:pt x="294659" y="327719"/>
                  </a:lnTo>
                  <a:lnTo>
                    <a:pt x="327719" y="294659"/>
                  </a:lnTo>
                  <a:lnTo>
                    <a:pt x="352365" y="252531"/>
                  </a:lnTo>
                  <a:lnTo>
                    <a:pt x="364311" y="207525"/>
                  </a:lnTo>
                  <a:lnTo>
                    <a:pt x="365760" y="182880"/>
                  </a:lnTo>
                  <a:lnTo>
                    <a:pt x="364311" y="158234"/>
                  </a:lnTo>
                  <a:lnTo>
                    <a:pt x="352365" y="113228"/>
                  </a:lnTo>
                  <a:lnTo>
                    <a:pt x="327719" y="71100"/>
                  </a:lnTo>
                  <a:lnTo>
                    <a:pt x="294659" y="38040"/>
                  </a:lnTo>
                  <a:lnTo>
                    <a:pt x="252531" y="13394"/>
                  </a:lnTo>
                  <a:lnTo>
                    <a:pt x="207525" y="1448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55280" y="338327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365760"/>
                  </a:moveTo>
                  <a:lnTo>
                    <a:pt x="135254" y="359886"/>
                  </a:lnTo>
                  <a:lnTo>
                    <a:pt x="91440" y="341630"/>
                  </a:lnTo>
                  <a:lnTo>
                    <a:pt x="53498" y="312261"/>
                  </a:lnTo>
                  <a:lnTo>
                    <a:pt x="24129" y="274320"/>
                  </a:lnTo>
                  <a:lnTo>
                    <a:pt x="5873" y="230505"/>
                  </a:lnTo>
                  <a:lnTo>
                    <a:pt x="0" y="182880"/>
                  </a:lnTo>
                  <a:lnTo>
                    <a:pt x="1448" y="158234"/>
                  </a:lnTo>
                  <a:lnTo>
                    <a:pt x="13394" y="113228"/>
                  </a:lnTo>
                  <a:lnTo>
                    <a:pt x="38040" y="71100"/>
                  </a:lnTo>
                  <a:lnTo>
                    <a:pt x="71100" y="38040"/>
                  </a:lnTo>
                  <a:lnTo>
                    <a:pt x="113228" y="13394"/>
                  </a:lnTo>
                  <a:lnTo>
                    <a:pt x="158234" y="1448"/>
                  </a:lnTo>
                  <a:lnTo>
                    <a:pt x="182879" y="0"/>
                  </a:lnTo>
                  <a:lnTo>
                    <a:pt x="207525" y="1448"/>
                  </a:lnTo>
                  <a:lnTo>
                    <a:pt x="252531" y="13394"/>
                  </a:lnTo>
                  <a:lnTo>
                    <a:pt x="294659" y="38040"/>
                  </a:lnTo>
                  <a:lnTo>
                    <a:pt x="327719" y="71100"/>
                  </a:lnTo>
                  <a:lnTo>
                    <a:pt x="352365" y="113228"/>
                  </a:lnTo>
                  <a:lnTo>
                    <a:pt x="364311" y="158234"/>
                  </a:lnTo>
                  <a:lnTo>
                    <a:pt x="365760" y="182880"/>
                  </a:lnTo>
                  <a:lnTo>
                    <a:pt x="364311" y="207525"/>
                  </a:lnTo>
                  <a:lnTo>
                    <a:pt x="352365" y="252531"/>
                  </a:lnTo>
                  <a:lnTo>
                    <a:pt x="327719" y="294659"/>
                  </a:lnTo>
                  <a:lnTo>
                    <a:pt x="294659" y="327719"/>
                  </a:lnTo>
                  <a:lnTo>
                    <a:pt x="252531" y="352365"/>
                  </a:lnTo>
                  <a:lnTo>
                    <a:pt x="207525" y="364311"/>
                  </a:lnTo>
                  <a:lnTo>
                    <a:pt x="182879" y="36576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040369" y="335407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4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918709" y="7103109"/>
            <a:ext cx="3970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Liberation Sans"/>
                <a:cs typeface="Liberation Sans"/>
              </a:rPr>
              <a:t>Detect</a:t>
            </a:r>
            <a:r>
              <a:rPr sz="2200" b="1" spc="-100" dirty="0">
                <a:latin typeface="Liberation Sans"/>
                <a:cs typeface="Liberation Sans"/>
              </a:rPr>
              <a:t> </a:t>
            </a:r>
            <a:r>
              <a:rPr sz="2200" b="1" dirty="0">
                <a:latin typeface="Liberation Sans"/>
                <a:cs typeface="Liberation Sans"/>
              </a:rPr>
              <a:t>Learned</a:t>
            </a:r>
            <a:r>
              <a:rPr sz="2200" b="1" spc="-95" dirty="0">
                <a:latin typeface="Liberation Sans"/>
                <a:cs typeface="Liberation Sans"/>
              </a:rPr>
              <a:t> </a:t>
            </a:r>
            <a:r>
              <a:rPr sz="2200" b="1" dirty="0">
                <a:latin typeface="Liberation Sans"/>
                <a:cs typeface="Liberation Sans"/>
              </a:rPr>
              <a:t>Objects</a:t>
            </a:r>
            <a:r>
              <a:rPr sz="2200" b="1" spc="-95" dirty="0">
                <a:latin typeface="Liberation Sans"/>
                <a:cs typeface="Liberation Sans"/>
              </a:rPr>
              <a:t> </a:t>
            </a:r>
            <a:r>
              <a:rPr sz="2200" b="1" spc="-20" dirty="0">
                <a:latin typeface="Liberation Sans"/>
                <a:cs typeface="Liberation Sans"/>
              </a:rPr>
              <a:t>ONLY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2257049" y="1627401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8400439" y="1659018"/>
            <a:ext cx="3237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95" dirty="0">
                <a:solidFill>
                  <a:srgbClr val="FFFFFF"/>
                </a:solidFill>
                <a:latin typeface="LM Roman Unslanted 10"/>
                <a:cs typeface="LM Roman Unslanted 10"/>
              </a:rPr>
              <a:t>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5454091" y="5842069"/>
            <a:ext cx="45470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1933539" y="1931520"/>
            <a:ext cx="62378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345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1883259" y="2836610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1496459" y="3257394"/>
            <a:ext cx="33757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59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7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1676799" y="4049875"/>
            <a:ext cx="33757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59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7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3009030" y="3978754"/>
            <a:ext cx="33757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59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262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3789100" y="3723000"/>
            <a:ext cx="558188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50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3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2700" spc="682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</a:t>
            </a:r>
            <a:r>
              <a:rPr sz="2700" baseline="3086" dirty="0">
                <a:solidFill>
                  <a:srgbClr val="FFFFFF"/>
                </a:solidFill>
                <a:latin typeface="LM Roman Unslanted 10"/>
                <a:cs typeface="LM Roman Unslanted 10"/>
              </a:rPr>
              <a:t>I-</a:t>
            </a:r>
            <a:r>
              <a:rPr sz="2700" spc="509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5070026" y="4048822"/>
            <a:ext cx="467855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I-</a:t>
            </a:r>
            <a:r>
              <a:rPr sz="1800" spc="20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1800" spc="430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2700" spc="307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r>
              <a:rPr sz="2700" spc="652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          </a:t>
            </a:r>
            <a:r>
              <a:rPr sz="2700" spc="705" baseline="1543" dirty="0">
                <a:solidFill>
                  <a:srgbClr val="FFFFFF"/>
                </a:solidFill>
                <a:latin typeface="LM Roman Unslanted 10"/>
                <a:cs typeface="LM Roman Unslanted 10"/>
              </a:rPr>
              <a:t>F</a:t>
            </a:r>
            <a:endParaRPr sz="2700" baseline="1543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8843990" y="2120716"/>
            <a:ext cx="83761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0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539" y="1835150"/>
            <a:ext cx="8121650" cy="392557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906270" y="5943600"/>
            <a:ext cx="5355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0" algn="l"/>
              </a:tabLst>
            </a:pPr>
            <a:r>
              <a:rPr sz="32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Detection</a:t>
            </a:r>
            <a:r>
              <a:rPr sz="3200" b="1" dirty="0">
                <a:solidFill>
                  <a:srgbClr val="CC0000"/>
                </a:solidFill>
                <a:latin typeface="Liberation Sans"/>
                <a:cs typeface="Liberation Sans"/>
              </a:rPr>
              <a:t>	vs</a:t>
            </a:r>
            <a:r>
              <a:rPr sz="3200" b="1" spc="-5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32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Segmentation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219450" y="544829"/>
            <a:ext cx="3656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Classification</a:t>
            </a:r>
          </a:p>
        </p:txBody>
      </p:sp>
      <p:grpSp>
        <p:nvGrpSpPr>
          <p:cNvPr id="49" name="object 49"/>
          <p:cNvGrpSpPr/>
          <p:nvPr/>
        </p:nvGrpSpPr>
        <p:grpSpPr>
          <a:xfrm>
            <a:off x="3383279" y="2476500"/>
            <a:ext cx="3108960" cy="3108960"/>
            <a:chOff x="3383279" y="2476500"/>
            <a:chExt cx="3108960" cy="3108960"/>
          </a:xfrm>
        </p:grpSpPr>
        <p:sp>
          <p:nvSpPr>
            <p:cNvPr id="50" name="object 50"/>
            <p:cNvSpPr/>
            <p:nvPr/>
          </p:nvSpPr>
          <p:spPr>
            <a:xfrm>
              <a:off x="3383279" y="2476500"/>
              <a:ext cx="3108960" cy="3108960"/>
            </a:xfrm>
            <a:custGeom>
              <a:avLst/>
              <a:gdLst/>
              <a:ahLst/>
              <a:cxnLst/>
              <a:rect l="l" t="t" r="r" b="b"/>
              <a:pathLst>
                <a:path w="3108960" h="3108960">
                  <a:moveTo>
                    <a:pt x="2928620" y="0"/>
                  </a:moveTo>
                  <a:lnTo>
                    <a:pt x="180340" y="0"/>
                  </a:lnTo>
                  <a:lnTo>
                    <a:pt x="132144" y="6479"/>
                  </a:lnTo>
                  <a:lnTo>
                    <a:pt x="88994" y="24741"/>
                  </a:lnTo>
                  <a:lnTo>
                    <a:pt x="52546" y="53022"/>
                  </a:lnTo>
                  <a:lnTo>
                    <a:pt x="24459" y="89558"/>
                  </a:lnTo>
                  <a:lnTo>
                    <a:pt x="6391" y="132585"/>
                  </a:lnTo>
                  <a:lnTo>
                    <a:pt x="0" y="180339"/>
                  </a:lnTo>
                  <a:lnTo>
                    <a:pt x="0" y="2929890"/>
                  </a:lnTo>
                  <a:lnTo>
                    <a:pt x="6391" y="2977550"/>
                  </a:lnTo>
                  <a:lnTo>
                    <a:pt x="24459" y="3020342"/>
                  </a:lnTo>
                  <a:lnTo>
                    <a:pt x="52546" y="3056572"/>
                  </a:lnTo>
                  <a:lnTo>
                    <a:pt x="88994" y="3084547"/>
                  </a:lnTo>
                  <a:lnTo>
                    <a:pt x="132144" y="3102574"/>
                  </a:lnTo>
                  <a:lnTo>
                    <a:pt x="180340" y="3108960"/>
                  </a:lnTo>
                  <a:lnTo>
                    <a:pt x="1554480" y="3108960"/>
                  </a:lnTo>
                  <a:lnTo>
                    <a:pt x="2928620" y="3108960"/>
                  </a:lnTo>
                  <a:lnTo>
                    <a:pt x="2976815" y="3102574"/>
                  </a:lnTo>
                  <a:lnTo>
                    <a:pt x="3019965" y="3084547"/>
                  </a:lnTo>
                  <a:lnTo>
                    <a:pt x="3056413" y="3056572"/>
                  </a:lnTo>
                  <a:lnTo>
                    <a:pt x="3084500" y="3020342"/>
                  </a:lnTo>
                  <a:lnTo>
                    <a:pt x="3102568" y="2977550"/>
                  </a:lnTo>
                  <a:lnTo>
                    <a:pt x="3108960" y="2929890"/>
                  </a:lnTo>
                  <a:lnTo>
                    <a:pt x="3108960" y="180339"/>
                  </a:lnTo>
                  <a:lnTo>
                    <a:pt x="3102568" y="132585"/>
                  </a:lnTo>
                  <a:lnTo>
                    <a:pt x="3084500" y="89558"/>
                  </a:lnTo>
                  <a:lnTo>
                    <a:pt x="3056413" y="53022"/>
                  </a:lnTo>
                  <a:lnTo>
                    <a:pt x="3019965" y="24741"/>
                  </a:lnTo>
                  <a:lnTo>
                    <a:pt x="2976815" y="6479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FF9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83279" y="2476500"/>
              <a:ext cx="3108960" cy="3108960"/>
            </a:xfrm>
            <a:custGeom>
              <a:avLst/>
              <a:gdLst/>
              <a:ahLst/>
              <a:cxnLst/>
              <a:rect l="l" t="t" r="r" b="b"/>
              <a:pathLst>
                <a:path w="3108960" h="3108960">
                  <a:moveTo>
                    <a:pt x="1554480" y="3108960"/>
                  </a:moveTo>
                  <a:lnTo>
                    <a:pt x="2928620" y="3108960"/>
                  </a:lnTo>
                  <a:lnTo>
                    <a:pt x="2976815" y="3102574"/>
                  </a:lnTo>
                  <a:lnTo>
                    <a:pt x="3019965" y="3084547"/>
                  </a:lnTo>
                  <a:lnTo>
                    <a:pt x="3056413" y="3056572"/>
                  </a:lnTo>
                  <a:lnTo>
                    <a:pt x="3084500" y="3020342"/>
                  </a:lnTo>
                  <a:lnTo>
                    <a:pt x="3102568" y="2977550"/>
                  </a:lnTo>
                  <a:lnTo>
                    <a:pt x="3108960" y="2929890"/>
                  </a:lnTo>
                  <a:lnTo>
                    <a:pt x="3108960" y="180339"/>
                  </a:lnTo>
                  <a:lnTo>
                    <a:pt x="3102568" y="132585"/>
                  </a:lnTo>
                  <a:lnTo>
                    <a:pt x="3084500" y="89558"/>
                  </a:lnTo>
                  <a:lnTo>
                    <a:pt x="3056413" y="53022"/>
                  </a:lnTo>
                  <a:lnTo>
                    <a:pt x="3019965" y="24741"/>
                  </a:lnTo>
                  <a:lnTo>
                    <a:pt x="2976815" y="6479"/>
                  </a:lnTo>
                  <a:lnTo>
                    <a:pt x="2928620" y="0"/>
                  </a:lnTo>
                  <a:lnTo>
                    <a:pt x="180340" y="0"/>
                  </a:lnTo>
                  <a:lnTo>
                    <a:pt x="132144" y="6479"/>
                  </a:lnTo>
                  <a:lnTo>
                    <a:pt x="88994" y="24741"/>
                  </a:lnTo>
                  <a:lnTo>
                    <a:pt x="52546" y="53022"/>
                  </a:lnTo>
                  <a:lnTo>
                    <a:pt x="24459" y="89558"/>
                  </a:lnTo>
                  <a:lnTo>
                    <a:pt x="6391" y="132585"/>
                  </a:lnTo>
                  <a:lnTo>
                    <a:pt x="0" y="180339"/>
                  </a:lnTo>
                  <a:lnTo>
                    <a:pt x="0" y="2929890"/>
                  </a:lnTo>
                  <a:lnTo>
                    <a:pt x="6391" y="2977550"/>
                  </a:lnTo>
                  <a:lnTo>
                    <a:pt x="24459" y="3020342"/>
                  </a:lnTo>
                  <a:lnTo>
                    <a:pt x="52546" y="3056572"/>
                  </a:lnTo>
                  <a:lnTo>
                    <a:pt x="88994" y="3084547"/>
                  </a:lnTo>
                  <a:lnTo>
                    <a:pt x="132144" y="3102574"/>
                  </a:lnTo>
                  <a:lnTo>
                    <a:pt x="180340" y="3108960"/>
                  </a:lnTo>
                  <a:lnTo>
                    <a:pt x="1554480" y="310896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319270" y="3652520"/>
            <a:ext cx="1236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5" dirty="0">
                <a:latin typeface="Liberation Sans"/>
                <a:cs typeface="Liberation Sans"/>
              </a:rPr>
              <a:t>CNN</a:t>
            </a:r>
            <a:endParaRPr sz="4400">
              <a:latin typeface="Liberation Sans"/>
              <a:cs typeface="Liberation Sans"/>
            </a:endParaRPr>
          </a:p>
        </p:txBody>
      </p:sp>
      <p:pic>
        <p:nvPicPr>
          <p:cNvPr id="53" name="object 5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19" y="3299459"/>
            <a:ext cx="1188720" cy="1475739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2103120" y="3848100"/>
            <a:ext cx="1097280" cy="367030"/>
            <a:chOff x="2103120" y="3848100"/>
            <a:chExt cx="1097280" cy="367030"/>
          </a:xfrm>
        </p:grpSpPr>
        <p:sp>
          <p:nvSpPr>
            <p:cNvPr id="55" name="object 55"/>
            <p:cNvSpPr/>
            <p:nvPr/>
          </p:nvSpPr>
          <p:spPr>
            <a:xfrm>
              <a:off x="2103120" y="3848100"/>
              <a:ext cx="1097280" cy="367030"/>
            </a:xfrm>
            <a:custGeom>
              <a:avLst/>
              <a:gdLst/>
              <a:ahLst/>
              <a:cxnLst/>
              <a:rect l="l" t="t" r="r" b="b"/>
              <a:pathLst>
                <a:path w="1097280" h="367029">
                  <a:moveTo>
                    <a:pt x="822960" y="0"/>
                  </a:moveTo>
                  <a:lnTo>
                    <a:pt x="822960" y="91439"/>
                  </a:lnTo>
                  <a:lnTo>
                    <a:pt x="0" y="91439"/>
                  </a:lnTo>
                  <a:lnTo>
                    <a:pt x="0" y="274320"/>
                  </a:lnTo>
                  <a:lnTo>
                    <a:pt x="822960" y="274320"/>
                  </a:lnTo>
                  <a:lnTo>
                    <a:pt x="822960" y="367029"/>
                  </a:lnTo>
                  <a:lnTo>
                    <a:pt x="1097280" y="182879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03120" y="3848100"/>
              <a:ext cx="1097280" cy="367030"/>
            </a:xfrm>
            <a:custGeom>
              <a:avLst/>
              <a:gdLst/>
              <a:ahLst/>
              <a:cxnLst/>
              <a:rect l="l" t="t" r="r" b="b"/>
              <a:pathLst>
                <a:path w="1097280" h="367029">
                  <a:moveTo>
                    <a:pt x="0" y="91439"/>
                  </a:moveTo>
                  <a:lnTo>
                    <a:pt x="822960" y="91439"/>
                  </a:lnTo>
                  <a:lnTo>
                    <a:pt x="822960" y="0"/>
                  </a:lnTo>
                  <a:lnTo>
                    <a:pt x="1097280" y="182879"/>
                  </a:lnTo>
                  <a:lnTo>
                    <a:pt x="822960" y="367029"/>
                  </a:lnTo>
                  <a:lnTo>
                    <a:pt x="822960" y="274320"/>
                  </a:lnTo>
                  <a:lnTo>
                    <a:pt x="0" y="274320"/>
                  </a:lnTo>
                  <a:lnTo>
                    <a:pt x="0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6583680" y="3848100"/>
            <a:ext cx="731520" cy="275590"/>
            <a:chOff x="6583680" y="3848100"/>
            <a:chExt cx="731520" cy="275590"/>
          </a:xfrm>
        </p:grpSpPr>
        <p:sp>
          <p:nvSpPr>
            <p:cNvPr id="58" name="object 58"/>
            <p:cNvSpPr/>
            <p:nvPr/>
          </p:nvSpPr>
          <p:spPr>
            <a:xfrm>
              <a:off x="6583680" y="3848100"/>
              <a:ext cx="731520" cy="275590"/>
            </a:xfrm>
            <a:custGeom>
              <a:avLst/>
              <a:gdLst/>
              <a:ahLst/>
              <a:cxnLst/>
              <a:rect l="l" t="t" r="r" b="b"/>
              <a:pathLst>
                <a:path w="731520" h="275589">
                  <a:moveTo>
                    <a:pt x="548640" y="0"/>
                  </a:moveTo>
                  <a:lnTo>
                    <a:pt x="548640" y="68579"/>
                  </a:lnTo>
                  <a:lnTo>
                    <a:pt x="0" y="68579"/>
                  </a:lnTo>
                  <a:lnTo>
                    <a:pt x="0" y="205739"/>
                  </a:lnTo>
                  <a:lnTo>
                    <a:pt x="548640" y="205739"/>
                  </a:lnTo>
                  <a:lnTo>
                    <a:pt x="548640" y="275589"/>
                  </a:lnTo>
                  <a:lnTo>
                    <a:pt x="731520" y="13716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83680" y="3848100"/>
              <a:ext cx="731520" cy="275590"/>
            </a:xfrm>
            <a:custGeom>
              <a:avLst/>
              <a:gdLst/>
              <a:ahLst/>
              <a:cxnLst/>
              <a:rect l="l" t="t" r="r" b="b"/>
              <a:pathLst>
                <a:path w="731520" h="275589">
                  <a:moveTo>
                    <a:pt x="0" y="68579"/>
                  </a:moveTo>
                  <a:lnTo>
                    <a:pt x="548640" y="68579"/>
                  </a:lnTo>
                  <a:lnTo>
                    <a:pt x="548640" y="0"/>
                  </a:lnTo>
                  <a:lnTo>
                    <a:pt x="731520" y="137160"/>
                  </a:lnTo>
                  <a:lnTo>
                    <a:pt x="548640" y="275589"/>
                  </a:lnTo>
                  <a:lnTo>
                    <a:pt x="548640" y="205739"/>
                  </a:lnTo>
                  <a:lnTo>
                    <a:pt x="0" y="205739"/>
                  </a:lnTo>
                  <a:lnTo>
                    <a:pt x="0" y="6857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7669530" y="2748279"/>
            <a:ext cx="834390" cy="2377440"/>
            <a:chOff x="7669530" y="2748279"/>
            <a:chExt cx="834390" cy="2377440"/>
          </a:xfrm>
        </p:grpSpPr>
        <p:sp>
          <p:nvSpPr>
            <p:cNvPr id="61" name="object 61"/>
            <p:cNvSpPr/>
            <p:nvPr/>
          </p:nvSpPr>
          <p:spPr>
            <a:xfrm>
              <a:off x="7760970" y="293115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86082" y="10179"/>
                  </a:lnTo>
                  <a:lnTo>
                    <a:pt x="40640" y="39846"/>
                  </a:lnTo>
                  <a:lnTo>
                    <a:pt x="10715" y="84832"/>
                  </a:lnTo>
                  <a:lnTo>
                    <a:pt x="0" y="137160"/>
                  </a:lnTo>
                  <a:lnTo>
                    <a:pt x="1190" y="155555"/>
                  </a:lnTo>
                  <a:lnTo>
                    <a:pt x="19050" y="205739"/>
                  </a:lnTo>
                  <a:lnTo>
                    <a:pt x="54054" y="246280"/>
                  </a:lnTo>
                  <a:lnTo>
                    <a:pt x="102552" y="269716"/>
                  </a:lnTo>
                  <a:lnTo>
                    <a:pt x="137159" y="274319"/>
                  </a:lnTo>
                  <a:lnTo>
                    <a:pt x="155575" y="273149"/>
                  </a:lnTo>
                  <a:lnTo>
                    <a:pt x="207009" y="256539"/>
                  </a:lnTo>
                  <a:lnTo>
                    <a:pt x="246479" y="220999"/>
                  </a:lnTo>
                  <a:lnTo>
                    <a:pt x="270192" y="172878"/>
                  </a:lnTo>
                  <a:lnTo>
                    <a:pt x="274320" y="137160"/>
                  </a:lnTo>
                  <a:lnTo>
                    <a:pt x="273327" y="118764"/>
                  </a:lnTo>
                  <a:lnTo>
                    <a:pt x="256539" y="68579"/>
                  </a:lnTo>
                  <a:lnTo>
                    <a:pt x="222071" y="28039"/>
                  </a:lnTo>
                  <a:lnTo>
                    <a:pt x="173037" y="4603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60970" y="293115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274319"/>
                  </a:moveTo>
                  <a:lnTo>
                    <a:pt x="86082" y="264140"/>
                  </a:lnTo>
                  <a:lnTo>
                    <a:pt x="40640" y="234473"/>
                  </a:lnTo>
                  <a:lnTo>
                    <a:pt x="10715" y="189487"/>
                  </a:lnTo>
                  <a:lnTo>
                    <a:pt x="0" y="137160"/>
                  </a:lnTo>
                  <a:lnTo>
                    <a:pt x="1190" y="118764"/>
                  </a:lnTo>
                  <a:lnTo>
                    <a:pt x="19050" y="68579"/>
                  </a:lnTo>
                  <a:lnTo>
                    <a:pt x="54054" y="28039"/>
                  </a:lnTo>
                  <a:lnTo>
                    <a:pt x="102552" y="4603"/>
                  </a:lnTo>
                  <a:lnTo>
                    <a:pt x="137159" y="0"/>
                  </a:lnTo>
                  <a:lnTo>
                    <a:pt x="155575" y="1170"/>
                  </a:lnTo>
                  <a:lnTo>
                    <a:pt x="207009" y="17779"/>
                  </a:lnTo>
                  <a:lnTo>
                    <a:pt x="246479" y="53320"/>
                  </a:lnTo>
                  <a:lnTo>
                    <a:pt x="270192" y="101441"/>
                  </a:lnTo>
                  <a:lnTo>
                    <a:pt x="274320" y="137160"/>
                  </a:lnTo>
                  <a:lnTo>
                    <a:pt x="273327" y="155555"/>
                  </a:lnTo>
                  <a:lnTo>
                    <a:pt x="256539" y="205739"/>
                  </a:lnTo>
                  <a:lnTo>
                    <a:pt x="222071" y="246280"/>
                  </a:lnTo>
                  <a:lnTo>
                    <a:pt x="173037" y="269716"/>
                  </a:lnTo>
                  <a:lnTo>
                    <a:pt x="137159" y="27431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760970" y="336295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86082" y="10715"/>
                  </a:lnTo>
                  <a:lnTo>
                    <a:pt x="40640" y="40481"/>
                  </a:lnTo>
                  <a:lnTo>
                    <a:pt x="10715" y="84832"/>
                  </a:lnTo>
                  <a:lnTo>
                    <a:pt x="0" y="137160"/>
                  </a:lnTo>
                  <a:lnTo>
                    <a:pt x="1190" y="155555"/>
                  </a:lnTo>
                  <a:lnTo>
                    <a:pt x="19050" y="205739"/>
                  </a:lnTo>
                  <a:lnTo>
                    <a:pt x="54054" y="246280"/>
                  </a:lnTo>
                  <a:lnTo>
                    <a:pt x="102552" y="270192"/>
                  </a:lnTo>
                  <a:lnTo>
                    <a:pt x="137159" y="274319"/>
                  </a:lnTo>
                  <a:lnTo>
                    <a:pt x="155575" y="273327"/>
                  </a:lnTo>
                  <a:lnTo>
                    <a:pt x="207009" y="256539"/>
                  </a:lnTo>
                  <a:lnTo>
                    <a:pt x="246479" y="220999"/>
                  </a:lnTo>
                  <a:lnTo>
                    <a:pt x="270192" y="172878"/>
                  </a:lnTo>
                  <a:lnTo>
                    <a:pt x="274320" y="137160"/>
                  </a:lnTo>
                  <a:lnTo>
                    <a:pt x="273327" y="118764"/>
                  </a:lnTo>
                  <a:lnTo>
                    <a:pt x="256539" y="68579"/>
                  </a:lnTo>
                  <a:lnTo>
                    <a:pt x="222071" y="29110"/>
                  </a:lnTo>
                  <a:lnTo>
                    <a:pt x="173037" y="4762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760970" y="336295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274319"/>
                  </a:moveTo>
                  <a:lnTo>
                    <a:pt x="86082" y="264675"/>
                  </a:lnTo>
                  <a:lnTo>
                    <a:pt x="40640" y="234473"/>
                  </a:lnTo>
                  <a:lnTo>
                    <a:pt x="10715" y="189487"/>
                  </a:lnTo>
                  <a:lnTo>
                    <a:pt x="0" y="137160"/>
                  </a:lnTo>
                  <a:lnTo>
                    <a:pt x="1190" y="118764"/>
                  </a:lnTo>
                  <a:lnTo>
                    <a:pt x="19050" y="68579"/>
                  </a:lnTo>
                  <a:lnTo>
                    <a:pt x="54054" y="29110"/>
                  </a:lnTo>
                  <a:lnTo>
                    <a:pt x="102552" y="4762"/>
                  </a:lnTo>
                  <a:lnTo>
                    <a:pt x="137159" y="0"/>
                  </a:lnTo>
                  <a:lnTo>
                    <a:pt x="155575" y="1190"/>
                  </a:lnTo>
                  <a:lnTo>
                    <a:pt x="207009" y="19050"/>
                  </a:lnTo>
                  <a:lnTo>
                    <a:pt x="246479" y="53518"/>
                  </a:lnTo>
                  <a:lnTo>
                    <a:pt x="270192" y="101441"/>
                  </a:lnTo>
                  <a:lnTo>
                    <a:pt x="274320" y="137160"/>
                  </a:lnTo>
                  <a:lnTo>
                    <a:pt x="273327" y="155555"/>
                  </a:lnTo>
                  <a:lnTo>
                    <a:pt x="256539" y="205739"/>
                  </a:lnTo>
                  <a:lnTo>
                    <a:pt x="222071" y="246280"/>
                  </a:lnTo>
                  <a:lnTo>
                    <a:pt x="173037" y="270192"/>
                  </a:lnTo>
                  <a:lnTo>
                    <a:pt x="137159" y="27431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60970" y="379475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86082" y="10715"/>
                  </a:lnTo>
                  <a:lnTo>
                    <a:pt x="40640" y="40481"/>
                  </a:lnTo>
                  <a:lnTo>
                    <a:pt x="10715" y="84832"/>
                  </a:lnTo>
                  <a:lnTo>
                    <a:pt x="0" y="137160"/>
                  </a:lnTo>
                  <a:lnTo>
                    <a:pt x="1190" y="155555"/>
                  </a:lnTo>
                  <a:lnTo>
                    <a:pt x="19050" y="205739"/>
                  </a:lnTo>
                  <a:lnTo>
                    <a:pt x="54054" y="246280"/>
                  </a:lnTo>
                  <a:lnTo>
                    <a:pt x="102552" y="270192"/>
                  </a:lnTo>
                  <a:lnTo>
                    <a:pt x="137159" y="274319"/>
                  </a:lnTo>
                  <a:lnTo>
                    <a:pt x="155575" y="273327"/>
                  </a:lnTo>
                  <a:lnTo>
                    <a:pt x="207009" y="256539"/>
                  </a:lnTo>
                  <a:lnTo>
                    <a:pt x="246479" y="220999"/>
                  </a:lnTo>
                  <a:lnTo>
                    <a:pt x="270192" y="172878"/>
                  </a:lnTo>
                  <a:lnTo>
                    <a:pt x="274320" y="137160"/>
                  </a:lnTo>
                  <a:lnTo>
                    <a:pt x="273327" y="118764"/>
                  </a:lnTo>
                  <a:lnTo>
                    <a:pt x="256539" y="68579"/>
                  </a:lnTo>
                  <a:lnTo>
                    <a:pt x="222071" y="29110"/>
                  </a:lnTo>
                  <a:lnTo>
                    <a:pt x="173037" y="4762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60970" y="379475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274319"/>
                  </a:moveTo>
                  <a:lnTo>
                    <a:pt x="86082" y="264675"/>
                  </a:lnTo>
                  <a:lnTo>
                    <a:pt x="40640" y="234473"/>
                  </a:lnTo>
                  <a:lnTo>
                    <a:pt x="10715" y="189487"/>
                  </a:lnTo>
                  <a:lnTo>
                    <a:pt x="0" y="137160"/>
                  </a:lnTo>
                  <a:lnTo>
                    <a:pt x="1190" y="118764"/>
                  </a:lnTo>
                  <a:lnTo>
                    <a:pt x="19050" y="68579"/>
                  </a:lnTo>
                  <a:lnTo>
                    <a:pt x="54054" y="29110"/>
                  </a:lnTo>
                  <a:lnTo>
                    <a:pt x="102552" y="4762"/>
                  </a:lnTo>
                  <a:lnTo>
                    <a:pt x="137159" y="0"/>
                  </a:lnTo>
                  <a:lnTo>
                    <a:pt x="155575" y="1190"/>
                  </a:lnTo>
                  <a:lnTo>
                    <a:pt x="207009" y="19050"/>
                  </a:lnTo>
                  <a:lnTo>
                    <a:pt x="246479" y="53518"/>
                  </a:lnTo>
                  <a:lnTo>
                    <a:pt x="270192" y="101441"/>
                  </a:lnTo>
                  <a:lnTo>
                    <a:pt x="274320" y="137160"/>
                  </a:lnTo>
                  <a:lnTo>
                    <a:pt x="273327" y="155555"/>
                  </a:lnTo>
                  <a:lnTo>
                    <a:pt x="256539" y="205739"/>
                  </a:lnTo>
                  <a:lnTo>
                    <a:pt x="222071" y="246280"/>
                  </a:lnTo>
                  <a:lnTo>
                    <a:pt x="173037" y="270192"/>
                  </a:lnTo>
                  <a:lnTo>
                    <a:pt x="137159" y="27431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60970" y="422655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86082" y="10715"/>
                  </a:lnTo>
                  <a:lnTo>
                    <a:pt x="40640" y="40640"/>
                  </a:lnTo>
                  <a:lnTo>
                    <a:pt x="10715" y="86082"/>
                  </a:lnTo>
                  <a:lnTo>
                    <a:pt x="0" y="137159"/>
                  </a:lnTo>
                  <a:lnTo>
                    <a:pt x="1190" y="155574"/>
                  </a:lnTo>
                  <a:lnTo>
                    <a:pt x="19050" y="207009"/>
                  </a:lnTo>
                  <a:lnTo>
                    <a:pt x="54054" y="246479"/>
                  </a:lnTo>
                  <a:lnTo>
                    <a:pt x="102552" y="270192"/>
                  </a:lnTo>
                  <a:lnTo>
                    <a:pt x="137159" y="274319"/>
                  </a:lnTo>
                  <a:lnTo>
                    <a:pt x="155574" y="273327"/>
                  </a:lnTo>
                  <a:lnTo>
                    <a:pt x="207009" y="256539"/>
                  </a:lnTo>
                  <a:lnTo>
                    <a:pt x="246479" y="222071"/>
                  </a:lnTo>
                  <a:lnTo>
                    <a:pt x="270192" y="173037"/>
                  </a:lnTo>
                  <a:lnTo>
                    <a:pt x="274320" y="137159"/>
                  </a:lnTo>
                  <a:lnTo>
                    <a:pt x="273327" y="119499"/>
                  </a:lnTo>
                  <a:lnTo>
                    <a:pt x="256539" y="69850"/>
                  </a:lnTo>
                  <a:lnTo>
                    <a:pt x="222071" y="29130"/>
                  </a:lnTo>
                  <a:lnTo>
                    <a:pt x="173037" y="4762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760970" y="422655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274319"/>
                  </a:moveTo>
                  <a:lnTo>
                    <a:pt x="86082" y="264675"/>
                  </a:lnTo>
                  <a:lnTo>
                    <a:pt x="40640" y="235108"/>
                  </a:lnTo>
                  <a:lnTo>
                    <a:pt x="10715" y="190023"/>
                  </a:lnTo>
                  <a:lnTo>
                    <a:pt x="0" y="137159"/>
                  </a:lnTo>
                  <a:lnTo>
                    <a:pt x="1190" y="119499"/>
                  </a:lnTo>
                  <a:lnTo>
                    <a:pt x="19050" y="69850"/>
                  </a:lnTo>
                  <a:lnTo>
                    <a:pt x="54054" y="29130"/>
                  </a:lnTo>
                  <a:lnTo>
                    <a:pt x="102552" y="4762"/>
                  </a:lnTo>
                  <a:lnTo>
                    <a:pt x="137159" y="0"/>
                  </a:lnTo>
                  <a:lnTo>
                    <a:pt x="155575" y="1190"/>
                  </a:lnTo>
                  <a:lnTo>
                    <a:pt x="207009" y="19050"/>
                  </a:lnTo>
                  <a:lnTo>
                    <a:pt x="246479" y="54054"/>
                  </a:lnTo>
                  <a:lnTo>
                    <a:pt x="270192" y="102552"/>
                  </a:lnTo>
                  <a:lnTo>
                    <a:pt x="274320" y="137159"/>
                  </a:lnTo>
                  <a:lnTo>
                    <a:pt x="273327" y="155574"/>
                  </a:lnTo>
                  <a:lnTo>
                    <a:pt x="256539" y="207009"/>
                  </a:lnTo>
                  <a:lnTo>
                    <a:pt x="222071" y="246479"/>
                  </a:lnTo>
                  <a:lnTo>
                    <a:pt x="173037" y="270192"/>
                  </a:lnTo>
                  <a:lnTo>
                    <a:pt x="137159" y="27431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760970" y="465962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86082" y="9644"/>
                  </a:lnTo>
                  <a:lnTo>
                    <a:pt x="40640" y="39370"/>
                  </a:lnTo>
                  <a:lnTo>
                    <a:pt x="10715" y="84832"/>
                  </a:lnTo>
                  <a:lnTo>
                    <a:pt x="0" y="137160"/>
                  </a:lnTo>
                  <a:lnTo>
                    <a:pt x="1190" y="154840"/>
                  </a:lnTo>
                  <a:lnTo>
                    <a:pt x="19050" y="205740"/>
                  </a:lnTo>
                  <a:lnTo>
                    <a:pt x="54054" y="245209"/>
                  </a:lnTo>
                  <a:lnTo>
                    <a:pt x="102552" y="269557"/>
                  </a:lnTo>
                  <a:lnTo>
                    <a:pt x="137159" y="274320"/>
                  </a:lnTo>
                  <a:lnTo>
                    <a:pt x="155575" y="273129"/>
                  </a:lnTo>
                  <a:lnTo>
                    <a:pt x="207009" y="255270"/>
                  </a:lnTo>
                  <a:lnTo>
                    <a:pt x="246479" y="220801"/>
                  </a:lnTo>
                  <a:lnTo>
                    <a:pt x="270192" y="171926"/>
                  </a:lnTo>
                  <a:lnTo>
                    <a:pt x="274320" y="137160"/>
                  </a:lnTo>
                  <a:lnTo>
                    <a:pt x="273327" y="118764"/>
                  </a:lnTo>
                  <a:lnTo>
                    <a:pt x="256539" y="68580"/>
                  </a:lnTo>
                  <a:lnTo>
                    <a:pt x="222071" y="27860"/>
                  </a:lnTo>
                  <a:lnTo>
                    <a:pt x="173037" y="4127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760970" y="465962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274320"/>
                  </a:moveTo>
                  <a:lnTo>
                    <a:pt x="86082" y="263604"/>
                  </a:lnTo>
                  <a:lnTo>
                    <a:pt x="40640" y="233838"/>
                  </a:lnTo>
                  <a:lnTo>
                    <a:pt x="10715" y="188773"/>
                  </a:lnTo>
                  <a:lnTo>
                    <a:pt x="0" y="137160"/>
                  </a:lnTo>
                  <a:lnTo>
                    <a:pt x="1190" y="118764"/>
                  </a:lnTo>
                  <a:lnTo>
                    <a:pt x="19050" y="68580"/>
                  </a:lnTo>
                  <a:lnTo>
                    <a:pt x="54054" y="27860"/>
                  </a:lnTo>
                  <a:lnTo>
                    <a:pt x="102552" y="4127"/>
                  </a:lnTo>
                  <a:lnTo>
                    <a:pt x="137159" y="0"/>
                  </a:lnTo>
                  <a:lnTo>
                    <a:pt x="155575" y="992"/>
                  </a:lnTo>
                  <a:lnTo>
                    <a:pt x="207009" y="17780"/>
                  </a:lnTo>
                  <a:lnTo>
                    <a:pt x="246479" y="52784"/>
                  </a:lnTo>
                  <a:lnTo>
                    <a:pt x="270192" y="101441"/>
                  </a:lnTo>
                  <a:lnTo>
                    <a:pt x="274320" y="137160"/>
                  </a:lnTo>
                  <a:lnTo>
                    <a:pt x="273327" y="154840"/>
                  </a:lnTo>
                  <a:lnTo>
                    <a:pt x="256539" y="205740"/>
                  </a:lnTo>
                  <a:lnTo>
                    <a:pt x="222071" y="245209"/>
                  </a:lnTo>
                  <a:lnTo>
                    <a:pt x="173037" y="269557"/>
                  </a:lnTo>
                  <a:lnTo>
                    <a:pt x="137159" y="27432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69530" y="2748279"/>
              <a:ext cx="457200" cy="2377440"/>
            </a:xfrm>
            <a:custGeom>
              <a:avLst/>
              <a:gdLst/>
              <a:ahLst/>
              <a:cxnLst/>
              <a:rect l="l" t="t" r="r" b="b"/>
              <a:pathLst>
                <a:path w="457200" h="2377440">
                  <a:moveTo>
                    <a:pt x="228600" y="2377440"/>
                  </a:moveTo>
                  <a:lnTo>
                    <a:pt x="0" y="237744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2377440"/>
                  </a:lnTo>
                  <a:lnTo>
                    <a:pt x="228600" y="23774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035290" y="3025139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59">
                  <a:moveTo>
                    <a:pt x="0" y="0"/>
                  </a:moveTo>
                  <a:lnTo>
                    <a:pt x="365759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95970" y="2989579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9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31480" y="3493769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90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92160" y="3456939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89"/>
                  </a:lnTo>
                  <a:lnTo>
                    <a:pt x="107950" y="36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27670" y="3925569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89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87080" y="3890009"/>
              <a:ext cx="107950" cy="71120"/>
            </a:xfrm>
            <a:custGeom>
              <a:avLst/>
              <a:gdLst/>
              <a:ahLst/>
              <a:cxnLst/>
              <a:rect l="l" t="t" r="r" b="b"/>
              <a:pathLst>
                <a:path w="107950" h="71120">
                  <a:moveTo>
                    <a:pt x="0" y="0"/>
                  </a:moveTo>
                  <a:lnTo>
                    <a:pt x="0" y="71119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22590" y="4357369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89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83270" y="4321809"/>
              <a:ext cx="107950" cy="71120"/>
            </a:xfrm>
            <a:custGeom>
              <a:avLst/>
              <a:gdLst/>
              <a:ahLst/>
              <a:cxnLst/>
              <a:rect l="l" t="t" r="r" b="b"/>
              <a:pathLst>
                <a:path w="107950" h="71120">
                  <a:moveTo>
                    <a:pt x="0" y="0"/>
                  </a:moveTo>
                  <a:lnTo>
                    <a:pt x="0" y="71119"/>
                  </a:lnTo>
                  <a:lnTo>
                    <a:pt x="107950" y="35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8780" y="4789169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90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78190" y="4753609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89"/>
                  </a:lnTo>
                  <a:lnTo>
                    <a:pt x="107950" y="35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026909" y="2282190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iberation Sans"/>
                <a:cs typeface="Liberation Sans"/>
              </a:rPr>
              <a:t>Soft</a:t>
            </a:r>
            <a:r>
              <a:rPr sz="1800" b="1" spc="-2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max</a:t>
            </a:r>
            <a:r>
              <a:rPr sz="1800" b="1" spc="-30" dirty="0">
                <a:latin typeface="Liberation Sans"/>
                <a:cs typeface="Liberation Sans"/>
              </a:rPr>
              <a:t> </a:t>
            </a:r>
            <a:r>
              <a:rPr sz="1800" b="1" spc="-20" dirty="0">
                <a:latin typeface="Liberation Sans"/>
                <a:cs typeface="Liberation Sans"/>
              </a:rPr>
              <a:t>Layer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672830" y="2853690"/>
            <a:ext cx="798830" cy="206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Person</a:t>
            </a:r>
            <a:endParaRPr sz="1800">
              <a:latin typeface="Liberation Sans"/>
              <a:cs typeface="Liberation Sans"/>
            </a:endParaRPr>
          </a:p>
          <a:p>
            <a:pPr marL="12700" marR="269240">
              <a:lnSpc>
                <a:spcPct val="160600"/>
              </a:lnSpc>
            </a:pPr>
            <a:r>
              <a:rPr sz="1800" b="1" spc="-10" dirty="0">
                <a:latin typeface="Liberation Sans"/>
                <a:cs typeface="Liberation Sans"/>
              </a:rPr>
              <a:t>Fruit </a:t>
            </a:r>
            <a:r>
              <a:rPr sz="1800" b="1" spc="-25" dirty="0">
                <a:latin typeface="Liberation Sans"/>
                <a:cs typeface="Liberation Sans"/>
              </a:rPr>
              <a:t>Car</a:t>
            </a:r>
            <a:endParaRPr sz="1800">
              <a:latin typeface="Liberation Sans"/>
              <a:cs typeface="Liberation Sans"/>
            </a:endParaRPr>
          </a:p>
          <a:p>
            <a:pPr marL="12700" marR="105410">
              <a:lnSpc>
                <a:spcPct val="160600"/>
              </a:lnSpc>
              <a:spcBef>
                <a:spcPts val="10"/>
              </a:spcBef>
            </a:pPr>
            <a:r>
              <a:rPr sz="1800" b="1" spc="-10" dirty="0">
                <a:latin typeface="Liberation Sans"/>
                <a:cs typeface="Liberation Sans"/>
              </a:rPr>
              <a:t>Pencil </a:t>
            </a:r>
            <a:r>
              <a:rPr sz="1800" b="1" spc="-20" dirty="0">
                <a:latin typeface="Liberation Sans"/>
                <a:cs typeface="Liberation Sans"/>
              </a:rPr>
              <a:t>Tree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2172594" y="1664851"/>
            <a:ext cx="6599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5" dirty="0">
                <a:solidFill>
                  <a:srgbClr val="FFFFFF"/>
                </a:solidFill>
                <a:latin typeface="LM Roman Unslanted 10"/>
                <a:cs typeface="LM Roman Unslanted 10"/>
              </a:rPr>
              <a:t>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2334609" y="2637160"/>
            <a:ext cx="4757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875417" y="5876689"/>
            <a:ext cx="3237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470" dirty="0">
                <a:solidFill>
                  <a:srgbClr val="FFFFFF"/>
                </a:solidFill>
                <a:latin typeface="LM Roman Unslanted 10"/>
                <a:cs typeface="LM Roman Unslanted 10"/>
              </a:rPr>
              <a:t>F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8930106" y="5551716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7037360" y="6428138"/>
            <a:ext cx="7210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7451024" y="6125918"/>
            <a:ext cx="47516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1953144" y="1999400"/>
            <a:ext cx="45360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65" dirty="0">
                <a:solidFill>
                  <a:srgbClr val="FFFFFF"/>
                </a:solidFill>
                <a:latin typeface="LM Roman Unslanted 10"/>
                <a:cs typeface="LM Roman Unslanted 10"/>
              </a:rPr>
              <a:t>FC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1921516" y="2938852"/>
            <a:ext cx="72289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5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1892306" y="4222822"/>
            <a:ext cx="72289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5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2306254" y="3921197"/>
            <a:ext cx="47516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5054694" y="3180963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5621679" y="2846468"/>
            <a:ext cx="3237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95" dirty="0">
                <a:solidFill>
                  <a:srgbClr val="FFFFFF"/>
                </a:solidFill>
                <a:latin typeface="LM Roman Unslanted 10"/>
                <a:cs typeface="LM Roman Unslanted 10"/>
              </a:rPr>
              <a:t>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9" name="object 49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0" name="object 50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1" name="object 51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2" name="object 52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3" name="object 53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3421379" y="544829"/>
            <a:ext cx="3252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Localization</a:t>
            </a:r>
          </a:p>
        </p:txBody>
      </p:sp>
      <p:grpSp>
        <p:nvGrpSpPr>
          <p:cNvPr id="55" name="object 55"/>
          <p:cNvGrpSpPr/>
          <p:nvPr/>
        </p:nvGrpSpPr>
        <p:grpSpPr>
          <a:xfrm>
            <a:off x="4527550" y="2169160"/>
            <a:ext cx="1416050" cy="2860040"/>
            <a:chOff x="4527550" y="2169160"/>
            <a:chExt cx="1416050" cy="2860040"/>
          </a:xfrm>
        </p:grpSpPr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7550" y="2169160"/>
              <a:ext cx="1416050" cy="286004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786629" y="2301240"/>
              <a:ext cx="914400" cy="2636520"/>
            </a:xfrm>
            <a:custGeom>
              <a:avLst/>
              <a:gdLst/>
              <a:ahLst/>
              <a:cxnLst/>
              <a:rect l="l" t="t" r="r" b="b"/>
              <a:pathLst>
                <a:path w="914400" h="2636520">
                  <a:moveTo>
                    <a:pt x="457200" y="2636520"/>
                  </a:moveTo>
                  <a:lnTo>
                    <a:pt x="0" y="263652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2636520"/>
                  </a:lnTo>
                  <a:lnTo>
                    <a:pt x="457200" y="2636520"/>
                  </a:lnTo>
                  <a:close/>
                </a:path>
              </a:pathLst>
            </a:custGeom>
            <a:ln w="35941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990340" y="1814829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(0,0)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21400" y="4857750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(1,1)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527550" y="2169160"/>
            <a:ext cx="1416050" cy="2860040"/>
          </a:xfrm>
          <a:custGeom>
            <a:avLst/>
            <a:gdLst/>
            <a:ahLst/>
            <a:cxnLst/>
            <a:rect l="l" t="t" r="r" b="b"/>
            <a:pathLst>
              <a:path w="1416050" h="2860040">
                <a:moveTo>
                  <a:pt x="707389" y="2860040"/>
                </a:moveTo>
                <a:lnTo>
                  <a:pt x="0" y="2860040"/>
                </a:lnTo>
                <a:lnTo>
                  <a:pt x="0" y="0"/>
                </a:lnTo>
                <a:lnTo>
                  <a:pt x="1416050" y="0"/>
                </a:lnTo>
                <a:lnTo>
                  <a:pt x="1416050" y="2860040"/>
                </a:lnTo>
                <a:lnTo>
                  <a:pt x="707389" y="2860040"/>
                </a:lnTo>
                <a:close/>
              </a:path>
            </a:pathLst>
          </a:custGeom>
          <a:ln w="35941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1217739" y="1993709"/>
            <a:ext cx="1452245" cy="2896235"/>
            <a:chOff x="1217739" y="1993709"/>
            <a:chExt cx="1452245" cy="2896235"/>
          </a:xfrm>
        </p:grpSpPr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5710" y="2010410"/>
              <a:ext cx="1416050" cy="286004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235710" y="2011680"/>
              <a:ext cx="1416050" cy="2860040"/>
            </a:xfrm>
            <a:custGeom>
              <a:avLst/>
              <a:gdLst/>
              <a:ahLst/>
              <a:cxnLst/>
              <a:rect l="l" t="t" r="r" b="b"/>
              <a:pathLst>
                <a:path w="1416050" h="2860040">
                  <a:moveTo>
                    <a:pt x="707390" y="2860040"/>
                  </a:moveTo>
                  <a:lnTo>
                    <a:pt x="0" y="2860040"/>
                  </a:lnTo>
                  <a:lnTo>
                    <a:pt x="0" y="0"/>
                  </a:lnTo>
                  <a:lnTo>
                    <a:pt x="1416050" y="0"/>
                  </a:lnTo>
                  <a:lnTo>
                    <a:pt x="1416050" y="2860040"/>
                  </a:lnTo>
                  <a:lnTo>
                    <a:pt x="707390" y="2860040"/>
                  </a:lnTo>
                  <a:close/>
                </a:path>
              </a:pathLst>
            </a:custGeom>
            <a:ln w="35941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26109" y="1692909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(0,0)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01950" y="4699000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(1,1)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804150" y="2301239"/>
            <a:ext cx="914400" cy="2636520"/>
          </a:xfrm>
          <a:custGeom>
            <a:avLst/>
            <a:gdLst/>
            <a:ahLst/>
            <a:cxnLst/>
            <a:rect l="l" t="t" r="r" b="b"/>
            <a:pathLst>
              <a:path w="914400" h="2636520">
                <a:moveTo>
                  <a:pt x="457200" y="2636520"/>
                </a:moveTo>
                <a:lnTo>
                  <a:pt x="0" y="2636520"/>
                </a:lnTo>
                <a:lnTo>
                  <a:pt x="0" y="0"/>
                </a:lnTo>
                <a:lnTo>
                  <a:pt x="914400" y="0"/>
                </a:lnTo>
                <a:lnTo>
                  <a:pt x="914400" y="2636520"/>
                </a:lnTo>
                <a:lnTo>
                  <a:pt x="457200" y="2636520"/>
                </a:lnTo>
                <a:close/>
              </a:path>
            </a:pathLst>
          </a:custGeom>
          <a:ln w="35941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007859" y="1814829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(0,0)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103359" y="4857750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(1,1)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430259" y="1188719"/>
            <a:ext cx="1079500" cy="640080"/>
            <a:chOff x="8430259" y="1188719"/>
            <a:chExt cx="1079500" cy="640080"/>
          </a:xfrm>
        </p:grpSpPr>
        <p:sp>
          <p:nvSpPr>
            <p:cNvPr id="70" name="object 70"/>
            <p:cNvSpPr/>
            <p:nvPr/>
          </p:nvSpPr>
          <p:spPr>
            <a:xfrm>
              <a:off x="8430259" y="1188719"/>
              <a:ext cx="1079500" cy="640080"/>
            </a:xfrm>
            <a:custGeom>
              <a:avLst/>
              <a:gdLst/>
              <a:ahLst/>
              <a:cxnLst/>
              <a:rect l="l" t="t" r="r" b="b"/>
              <a:pathLst>
                <a:path w="1079500" h="640080">
                  <a:moveTo>
                    <a:pt x="0" y="0"/>
                  </a:moveTo>
                  <a:lnTo>
                    <a:pt x="1079500" y="0"/>
                  </a:lnTo>
                  <a:lnTo>
                    <a:pt x="1079500" y="640079"/>
                  </a:lnTo>
                  <a:lnTo>
                    <a:pt x="0" y="640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30259" y="1188719"/>
              <a:ext cx="1079500" cy="640080"/>
            </a:xfrm>
            <a:custGeom>
              <a:avLst/>
              <a:gdLst/>
              <a:ahLst/>
              <a:cxnLst/>
              <a:rect l="l" t="t" r="r" b="b"/>
              <a:pathLst>
                <a:path w="1079500" h="640080">
                  <a:moveTo>
                    <a:pt x="0" y="0"/>
                  </a:moveTo>
                  <a:lnTo>
                    <a:pt x="1079500" y="0"/>
                  </a:lnTo>
                  <a:lnTo>
                    <a:pt x="1079500" y="640079"/>
                  </a:lnTo>
                  <a:lnTo>
                    <a:pt x="0" y="64007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7127240" y="1388110"/>
            <a:ext cx="1852295" cy="4921250"/>
            <a:chOff x="7127240" y="1388110"/>
            <a:chExt cx="1852295" cy="4921250"/>
          </a:xfrm>
        </p:grpSpPr>
        <p:sp>
          <p:nvSpPr>
            <p:cNvPr id="73" name="object 73"/>
            <p:cNvSpPr/>
            <p:nvPr/>
          </p:nvSpPr>
          <p:spPr>
            <a:xfrm>
              <a:off x="7545070" y="2169160"/>
              <a:ext cx="1416050" cy="2860040"/>
            </a:xfrm>
            <a:custGeom>
              <a:avLst/>
              <a:gdLst/>
              <a:ahLst/>
              <a:cxnLst/>
              <a:rect l="l" t="t" r="r" b="b"/>
              <a:pathLst>
                <a:path w="1416050" h="2860040">
                  <a:moveTo>
                    <a:pt x="707389" y="2860040"/>
                  </a:moveTo>
                  <a:lnTo>
                    <a:pt x="0" y="2860040"/>
                  </a:lnTo>
                  <a:lnTo>
                    <a:pt x="0" y="0"/>
                  </a:lnTo>
                  <a:lnTo>
                    <a:pt x="1416050" y="0"/>
                  </a:lnTo>
                  <a:lnTo>
                    <a:pt x="1416050" y="2860040"/>
                  </a:lnTo>
                  <a:lnTo>
                    <a:pt x="707389" y="2860040"/>
                  </a:lnTo>
                  <a:close/>
                </a:path>
              </a:pathLst>
            </a:custGeom>
            <a:ln w="35941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816850" y="1388110"/>
              <a:ext cx="523240" cy="905510"/>
            </a:xfrm>
            <a:custGeom>
              <a:avLst/>
              <a:gdLst/>
              <a:ahLst/>
              <a:cxnLst/>
              <a:rect l="l" t="t" r="r" b="b"/>
              <a:pathLst>
                <a:path w="523240" h="905510">
                  <a:moveTo>
                    <a:pt x="0" y="905510"/>
                  </a:moveTo>
                  <a:lnTo>
                    <a:pt x="293370" y="374650"/>
                  </a:lnTo>
                </a:path>
                <a:path w="523240" h="905510">
                  <a:moveTo>
                    <a:pt x="293370" y="374650"/>
                  </a:moveTo>
                  <a:lnTo>
                    <a:pt x="52324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241540" y="5577839"/>
              <a:ext cx="896619" cy="731520"/>
            </a:xfrm>
            <a:custGeom>
              <a:avLst/>
              <a:gdLst/>
              <a:ahLst/>
              <a:cxnLst/>
              <a:rect l="l" t="t" r="r" b="b"/>
              <a:pathLst>
                <a:path w="896620" h="731520">
                  <a:moveTo>
                    <a:pt x="0" y="0"/>
                  </a:moveTo>
                  <a:lnTo>
                    <a:pt x="896619" y="0"/>
                  </a:lnTo>
                  <a:lnTo>
                    <a:pt x="896619" y="731520"/>
                  </a:lnTo>
                  <a:lnTo>
                    <a:pt x="0" y="73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27240" y="2505710"/>
              <a:ext cx="1065530" cy="2090420"/>
            </a:xfrm>
            <a:custGeom>
              <a:avLst/>
              <a:gdLst/>
              <a:ahLst/>
              <a:cxnLst/>
              <a:rect l="l" t="t" r="r" b="b"/>
              <a:pathLst>
                <a:path w="1065529" h="2090420">
                  <a:moveTo>
                    <a:pt x="1065529" y="0"/>
                  </a:moveTo>
                  <a:lnTo>
                    <a:pt x="0" y="209042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27240" y="4596130"/>
              <a:ext cx="24130" cy="1181100"/>
            </a:xfrm>
            <a:custGeom>
              <a:avLst/>
              <a:gdLst/>
              <a:ahLst/>
              <a:cxnLst/>
              <a:rect l="l" t="t" r="r" b="b"/>
              <a:pathLst>
                <a:path w="24129" h="1181100">
                  <a:moveTo>
                    <a:pt x="0" y="0"/>
                  </a:moveTo>
                  <a:lnTo>
                    <a:pt x="24129" y="118110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684259" y="1336040"/>
            <a:ext cx="8636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050" b="1" spc="-50" dirty="0">
                <a:latin typeface="Liberation Sans"/>
                <a:cs typeface="Liberation Sans"/>
              </a:rPr>
              <a:t>x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19159" y="1143000"/>
            <a:ext cx="829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iberation Sans"/>
                <a:cs typeface="Liberation Sans"/>
              </a:rPr>
              <a:t>B</a:t>
            </a:r>
            <a:r>
              <a:rPr sz="1800" b="1" spc="60" dirty="0">
                <a:latin typeface="Liberation Sans"/>
                <a:cs typeface="Liberation Sans"/>
              </a:rPr>
              <a:t> </a:t>
            </a:r>
            <a:r>
              <a:rPr sz="1800" b="1" spc="-10" dirty="0">
                <a:latin typeface="Liberation Sans"/>
                <a:cs typeface="Liberation Sans"/>
              </a:rPr>
              <a:t>=0.15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684259" y="1666240"/>
            <a:ext cx="8636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050" b="1" spc="-50" dirty="0">
                <a:latin typeface="Liberation Sans"/>
                <a:cs typeface="Liberation Sans"/>
              </a:rPr>
              <a:t>y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519159" y="1474470"/>
            <a:ext cx="70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iberation Sans"/>
                <a:cs typeface="Liberation Sans"/>
              </a:rPr>
              <a:t>B</a:t>
            </a:r>
            <a:r>
              <a:rPr sz="1800" b="1" spc="60" dirty="0">
                <a:latin typeface="Liberation Sans"/>
                <a:cs typeface="Liberation Sans"/>
              </a:rPr>
              <a:t> </a:t>
            </a:r>
            <a:r>
              <a:rPr sz="1800" b="1" spc="-20" dirty="0">
                <a:latin typeface="Liberation Sans"/>
                <a:cs typeface="Liberation Sans"/>
              </a:rPr>
              <a:t>=0.1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241540" y="5577840"/>
            <a:ext cx="896619" cy="73152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88900" marR="130810">
              <a:lnSpc>
                <a:spcPts val="2010"/>
              </a:lnSpc>
              <a:spcBef>
                <a:spcPts val="890"/>
              </a:spcBef>
            </a:pPr>
            <a:r>
              <a:rPr sz="1800" b="1" spc="-10" dirty="0">
                <a:latin typeface="Liberation Sans"/>
                <a:cs typeface="Liberation Sans"/>
              </a:rPr>
              <a:t>Width W=0.5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8315959" y="3614420"/>
            <a:ext cx="1010919" cy="2512060"/>
            <a:chOff x="8315959" y="3614420"/>
            <a:chExt cx="1010919" cy="2512060"/>
          </a:xfrm>
        </p:grpSpPr>
        <p:sp>
          <p:nvSpPr>
            <p:cNvPr id="84" name="object 84"/>
            <p:cNvSpPr/>
            <p:nvPr/>
          </p:nvSpPr>
          <p:spPr>
            <a:xfrm>
              <a:off x="8430259" y="5394960"/>
              <a:ext cx="896619" cy="731520"/>
            </a:xfrm>
            <a:custGeom>
              <a:avLst/>
              <a:gdLst/>
              <a:ahLst/>
              <a:cxnLst/>
              <a:rect l="l" t="t" r="r" b="b"/>
              <a:pathLst>
                <a:path w="896620" h="731520">
                  <a:moveTo>
                    <a:pt x="0" y="0"/>
                  </a:moveTo>
                  <a:lnTo>
                    <a:pt x="896620" y="0"/>
                  </a:lnTo>
                  <a:lnTo>
                    <a:pt x="896620" y="731519"/>
                  </a:lnTo>
                  <a:lnTo>
                    <a:pt x="0" y="731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315959" y="3614420"/>
              <a:ext cx="80010" cy="798830"/>
            </a:xfrm>
            <a:custGeom>
              <a:avLst/>
              <a:gdLst/>
              <a:ahLst/>
              <a:cxnLst/>
              <a:rect l="l" t="t" r="r" b="b"/>
              <a:pathLst>
                <a:path w="80009" h="798829">
                  <a:moveTo>
                    <a:pt x="80010" y="0"/>
                  </a:moveTo>
                  <a:lnTo>
                    <a:pt x="0" y="79882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315959" y="4413250"/>
              <a:ext cx="24130" cy="1181100"/>
            </a:xfrm>
            <a:custGeom>
              <a:avLst/>
              <a:gdLst/>
              <a:ahLst/>
              <a:cxnLst/>
              <a:rect l="l" t="t" r="r" b="b"/>
              <a:pathLst>
                <a:path w="24129" h="1181100">
                  <a:moveTo>
                    <a:pt x="0" y="0"/>
                  </a:moveTo>
                  <a:lnTo>
                    <a:pt x="24130" y="118110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8430259" y="5394959"/>
            <a:ext cx="896619" cy="73152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88900" marR="88265">
              <a:lnSpc>
                <a:spcPts val="2010"/>
              </a:lnSpc>
              <a:spcBef>
                <a:spcPts val="890"/>
              </a:spcBef>
            </a:pPr>
            <a:r>
              <a:rPr sz="1800" b="1" spc="-10" dirty="0">
                <a:latin typeface="Liberation Sans"/>
                <a:cs typeface="Liberation Sans"/>
              </a:rPr>
              <a:t>Height H=0.5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882890" y="2340610"/>
            <a:ext cx="732790" cy="2414270"/>
            <a:chOff x="7882890" y="2340610"/>
            <a:chExt cx="732790" cy="2414270"/>
          </a:xfrm>
        </p:grpSpPr>
        <p:sp>
          <p:nvSpPr>
            <p:cNvPr id="89" name="object 89"/>
            <p:cNvSpPr/>
            <p:nvPr/>
          </p:nvSpPr>
          <p:spPr>
            <a:xfrm>
              <a:off x="8412480" y="2377440"/>
              <a:ext cx="182880" cy="2377440"/>
            </a:xfrm>
            <a:custGeom>
              <a:avLst/>
              <a:gdLst/>
              <a:ahLst/>
              <a:cxnLst/>
              <a:rect l="l" t="t" r="r" b="b"/>
              <a:pathLst>
                <a:path w="182879" h="2377440">
                  <a:moveTo>
                    <a:pt x="182879" y="0"/>
                  </a:moveTo>
                  <a:lnTo>
                    <a:pt x="130942" y="41208"/>
                  </a:lnTo>
                  <a:lnTo>
                    <a:pt x="110459" y="85587"/>
                  </a:lnTo>
                  <a:lnTo>
                    <a:pt x="96560" y="139476"/>
                  </a:lnTo>
                  <a:lnTo>
                    <a:pt x="91440" y="198120"/>
                  </a:lnTo>
                  <a:lnTo>
                    <a:pt x="91440" y="990600"/>
                  </a:lnTo>
                  <a:lnTo>
                    <a:pt x="86319" y="1049243"/>
                  </a:lnTo>
                  <a:lnTo>
                    <a:pt x="72420" y="1103132"/>
                  </a:lnTo>
                  <a:lnTo>
                    <a:pt x="51937" y="1147511"/>
                  </a:lnTo>
                  <a:lnTo>
                    <a:pt x="27066" y="1177625"/>
                  </a:lnTo>
                  <a:lnTo>
                    <a:pt x="0" y="1188720"/>
                  </a:lnTo>
                  <a:lnTo>
                    <a:pt x="27066" y="1199814"/>
                  </a:lnTo>
                  <a:lnTo>
                    <a:pt x="51937" y="1229928"/>
                  </a:lnTo>
                  <a:lnTo>
                    <a:pt x="72420" y="1274307"/>
                  </a:lnTo>
                  <a:lnTo>
                    <a:pt x="86319" y="1328196"/>
                  </a:lnTo>
                  <a:lnTo>
                    <a:pt x="91440" y="1386839"/>
                  </a:lnTo>
                  <a:lnTo>
                    <a:pt x="91440" y="2179320"/>
                  </a:lnTo>
                  <a:lnTo>
                    <a:pt x="96560" y="2237963"/>
                  </a:lnTo>
                  <a:lnTo>
                    <a:pt x="110459" y="2291852"/>
                  </a:lnTo>
                  <a:lnTo>
                    <a:pt x="130942" y="2336231"/>
                  </a:lnTo>
                  <a:lnTo>
                    <a:pt x="155813" y="2366345"/>
                  </a:lnTo>
                  <a:lnTo>
                    <a:pt x="182879" y="237744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82890" y="2340610"/>
              <a:ext cx="732790" cy="184150"/>
            </a:xfrm>
            <a:custGeom>
              <a:avLst/>
              <a:gdLst/>
              <a:ahLst/>
              <a:cxnLst/>
              <a:rect l="l" t="t" r="r" b="b"/>
              <a:pathLst>
                <a:path w="732790" h="184150">
                  <a:moveTo>
                    <a:pt x="0" y="0"/>
                  </a:moveTo>
                  <a:lnTo>
                    <a:pt x="5238" y="34309"/>
                  </a:lnTo>
                  <a:lnTo>
                    <a:pt x="19050" y="63976"/>
                  </a:lnTo>
                  <a:lnTo>
                    <a:pt x="38576" y="84832"/>
                  </a:lnTo>
                  <a:lnTo>
                    <a:pt x="60959" y="92710"/>
                  </a:lnTo>
                  <a:lnTo>
                    <a:pt x="304800" y="92710"/>
                  </a:lnTo>
                  <a:lnTo>
                    <a:pt x="327183" y="100568"/>
                  </a:lnTo>
                  <a:lnTo>
                    <a:pt x="346709" y="121284"/>
                  </a:lnTo>
                  <a:lnTo>
                    <a:pt x="360521" y="150574"/>
                  </a:lnTo>
                  <a:lnTo>
                    <a:pt x="365759" y="184150"/>
                  </a:lnTo>
                  <a:lnTo>
                    <a:pt x="370998" y="150574"/>
                  </a:lnTo>
                  <a:lnTo>
                    <a:pt x="384809" y="121285"/>
                  </a:lnTo>
                  <a:lnTo>
                    <a:pt x="404336" y="100568"/>
                  </a:lnTo>
                  <a:lnTo>
                    <a:pt x="426719" y="92710"/>
                  </a:lnTo>
                  <a:lnTo>
                    <a:pt x="670559" y="92710"/>
                  </a:lnTo>
                  <a:lnTo>
                    <a:pt x="693142" y="84832"/>
                  </a:lnTo>
                  <a:lnTo>
                    <a:pt x="713104" y="63976"/>
                  </a:lnTo>
                  <a:lnTo>
                    <a:pt x="727352" y="34309"/>
                  </a:lnTo>
                  <a:lnTo>
                    <a:pt x="732789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398269" y="6614159"/>
            <a:ext cx="601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4640" algn="l"/>
              </a:tabLst>
            </a:pPr>
            <a:r>
              <a:rPr sz="2400" b="1" dirty="0">
                <a:latin typeface="Liberation Sans"/>
                <a:cs typeface="Liberation Sans"/>
              </a:rPr>
              <a:t>Normalized</a:t>
            </a:r>
            <a:r>
              <a:rPr sz="2400" b="1" spc="-65" dirty="0">
                <a:latin typeface="Liberation Sans"/>
                <a:cs typeface="Liberation Sans"/>
              </a:rPr>
              <a:t> </a:t>
            </a:r>
            <a:r>
              <a:rPr sz="2400" b="1" dirty="0">
                <a:latin typeface="Liberation Sans"/>
                <a:cs typeface="Liberation Sans"/>
              </a:rPr>
              <a:t>Image</a:t>
            </a:r>
            <a:r>
              <a:rPr sz="2400" b="1" spc="-65" dirty="0">
                <a:latin typeface="Liberation Sans"/>
                <a:cs typeface="Liberation Sans"/>
              </a:rPr>
              <a:t> </a:t>
            </a:r>
            <a:r>
              <a:rPr sz="2400" b="1" dirty="0">
                <a:latin typeface="Liberation Sans"/>
                <a:cs typeface="Liberation Sans"/>
              </a:rPr>
              <a:t>Width</a:t>
            </a:r>
            <a:r>
              <a:rPr sz="2400" b="1" spc="-70" dirty="0">
                <a:latin typeface="Liberation Sans"/>
                <a:cs typeface="Liberation Sans"/>
              </a:rPr>
              <a:t> </a:t>
            </a:r>
            <a:r>
              <a:rPr sz="2400" b="1" dirty="0">
                <a:latin typeface="Liberation Sans"/>
                <a:cs typeface="Liberation Sans"/>
              </a:rPr>
              <a:t>and</a:t>
            </a:r>
            <a:r>
              <a:rPr sz="2400" b="1" spc="-70" dirty="0">
                <a:latin typeface="Liberation Sans"/>
                <a:cs typeface="Liberation Sans"/>
              </a:rPr>
              <a:t> </a:t>
            </a:r>
            <a:r>
              <a:rPr sz="2400" b="1" spc="-10" dirty="0">
                <a:latin typeface="Liberation Sans"/>
                <a:cs typeface="Liberation Sans"/>
              </a:rPr>
              <a:t>Height</a:t>
            </a:r>
            <a:r>
              <a:rPr sz="2400" b="1" dirty="0">
                <a:latin typeface="Liberation Sans"/>
                <a:cs typeface="Liberation Sans"/>
              </a:rPr>
              <a:t>	</a:t>
            </a:r>
            <a:r>
              <a:rPr sz="2400" b="1" spc="-10" dirty="0">
                <a:latin typeface="Liberation Sans"/>
                <a:cs typeface="Liberation Sans"/>
              </a:rPr>
              <a:t>(1,1)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123480" y="2357788"/>
            <a:ext cx="7210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123557" y="3762482"/>
            <a:ext cx="7210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5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112060" y="4771517"/>
            <a:ext cx="81381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537144" y="2055568"/>
            <a:ext cx="47516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537145" y="3460187"/>
            <a:ext cx="47516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678837" y="4436510"/>
            <a:ext cx="3237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95" dirty="0">
                <a:solidFill>
                  <a:srgbClr val="FFFFFF"/>
                </a:solidFill>
                <a:latin typeface="LM Roman Unslanted 10"/>
                <a:cs typeface="LM Roman Unslanted 10"/>
              </a:rPr>
              <a:t>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9" name="object 49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0" name="object 50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51230" y="544829"/>
            <a:ext cx="8187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Localization</a:t>
            </a:r>
            <a:r>
              <a:rPr spc="-140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Classification</a:t>
            </a:r>
          </a:p>
        </p:txBody>
      </p:sp>
      <p:grpSp>
        <p:nvGrpSpPr>
          <p:cNvPr id="52" name="object 52"/>
          <p:cNvGrpSpPr/>
          <p:nvPr/>
        </p:nvGrpSpPr>
        <p:grpSpPr>
          <a:xfrm>
            <a:off x="3383279" y="1577339"/>
            <a:ext cx="3108960" cy="3108960"/>
            <a:chOff x="3383279" y="1577339"/>
            <a:chExt cx="3108960" cy="3108960"/>
          </a:xfrm>
        </p:grpSpPr>
        <p:sp>
          <p:nvSpPr>
            <p:cNvPr id="53" name="object 53"/>
            <p:cNvSpPr/>
            <p:nvPr/>
          </p:nvSpPr>
          <p:spPr>
            <a:xfrm>
              <a:off x="3383279" y="1577339"/>
              <a:ext cx="3108960" cy="3108960"/>
            </a:xfrm>
            <a:custGeom>
              <a:avLst/>
              <a:gdLst/>
              <a:ahLst/>
              <a:cxnLst/>
              <a:rect l="l" t="t" r="r" b="b"/>
              <a:pathLst>
                <a:path w="3108960" h="3108960">
                  <a:moveTo>
                    <a:pt x="2928620" y="0"/>
                  </a:moveTo>
                  <a:lnTo>
                    <a:pt x="180340" y="0"/>
                  </a:lnTo>
                  <a:lnTo>
                    <a:pt x="132144" y="6385"/>
                  </a:lnTo>
                  <a:lnTo>
                    <a:pt x="88994" y="24412"/>
                  </a:lnTo>
                  <a:lnTo>
                    <a:pt x="52546" y="52387"/>
                  </a:lnTo>
                  <a:lnTo>
                    <a:pt x="24459" y="88617"/>
                  </a:lnTo>
                  <a:lnTo>
                    <a:pt x="6391" y="131409"/>
                  </a:lnTo>
                  <a:lnTo>
                    <a:pt x="0" y="179070"/>
                  </a:lnTo>
                  <a:lnTo>
                    <a:pt x="0" y="2928620"/>
                  </a:lnTo>
                  <a:lnTo>
                    <a:pt x="6391" y="2976374"/>
                  </a:lnTo>
                  <a:lnTo>
                    <a:pt x="24459" y="3019401"/>
                  </a:lnTo>
                  <a:lnTo>
                    <a:pt x="52546" y="3055937"/>
                  </a:lnTo>
                  <a:lnTo>
                    <a:pt x="88994" y="3084218"/>
                  </a:lnTo>
                  <a:lnTo>
                    <a:pt x="132144" y="3102480"/>
                  </a:lnTo>
                  <a:lnTo>
                    <a:pt x="180340" y="3108960"/>
                  </a:lnTo>
                  <a:lnTo>
                    <a:pt x="1554480" y="3108960"/>
                  </a:lnTo>
                  <a:lnTo>
                    <a:pt x="2928620" y="3108960"/>
                  </a:lnTo>
                  <a:lnTo>
                    <a:pt x="2976815" y="3102480"/>
                  </a:lnTo>
                  <a:lnTo>
                    <a:pt x="3019965" y="3084218"/>
                  </a:lnTo>
                  <a:lnTo>
                    <a:pt x="3056413" y="3055937"/>
                  </a:lnTo>
                  <a:lnTo>
                    <a:pt x="3084500" y="3019401"/>
                  </a:lnTo>
                  <a:lnTo>
                    <a:pt x="3102568" y="2976374"/>
                  </a:lnTo>
                  <a:lnTo>
                    <a:pt x="3108960" y="2928620"/>
                  </a:lnTo>
                  <a:lnTo>
                    <a:pt x="3108960" y="179070"/>
                  </a:lnTo>
                  <a:lnTo>
                    <a:pt x="3102568" y="131409"/>
                  </a:lnTo>
                  <a:lnTo>
                    <a:pt x="3084500" y="88617"/>
                  </a:lnTo>
                  <a:lnTo>
                    <a:pt x="3056413" y="52387"/>
                  </a:lnTo>
                  <a:lnTo>
                    <a:pt x="3019965" y="24412"/>
                  </a:lnTo>
                  <a:lnTo>
                    <a:pt x="2976815" y="6385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FF9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83279" y="1577339"/>
              <a:ext cx="3108960" cy="3108960"/>
            </a:xfrm>
            <a:custGeom>
              <a:avLst/>
              <a:gdLst/>
              <a:ahLst/>
              <a:cxnLst/>
              <a:rect l="l" t="t" r="r" b="b"/>
              <a:pathLst>
                <a:path w="3108960" h="3108960">
                  <a:moveTo>
                    <a:pt x="1554480" y="3108960"/>
                  </a:moveTo>
                  <a:lnTo>
                    <a:pt x="2928620" y="3108960"/>
                  </a:lnTo>
                  <a:lnTo>
                    <a:pt x="2976815" y="3102480"/>
                  </a:lnTo>
                  <a:lnTo>
                    <a:pt x="3019965" y="3084218"/>
                  </a:lnTo>
                  <a:lnTo>
                    <a:pt x="3056413" y="3055937"/>
                  </a:lnTo>
                  <a:lnTo>
                    <a:pt x="3084500" y="3019401"/>
                  </a:lnTo>
                  <a:lnTo>
                    <a:pt x="3102568" y="2976374"/>
                  </a:lnTo>
                  <a:lnTo>
                    <a:pt x="3108960" y="2928620"/>
                  </a:lnTo>
                  <a:lnTo>
                    <a:pt x="3108960" y="179070"/>
                  </a:lnTo>
                  <a:lnTo>
                    <a:pt x="3102568" y="131409"/>
                  </a:lnTo>
                  <a:lnTo>
                    <a:pt x="3084500" y="88617"/>
                  </a:lnTo>
                  <a:lnTo>
                    <a:pt x="3056413" y="52387"/>
                  </a:lnTo>
                  <a:lnTo>
                    <a:pt x="3019965" y="24412"/>
                  </a:lnTo>
                  <a:lnTo>
                    <a:pt x="2976815" y="6385"/>
                  </a:lnTo>
                  <a:lnTo>
                    <a:pt x="2928620" y="0"/>
                  </a:lnTo>
                  <a:lnTo>
                    <a:pt x="180340" y="0"/>
                  </a:lnTo>
                  <a:lnTo>
                    <a:pt x="132144" y="6385"/>
                  </a:lnTo>
                  <a:lnTo>
                    <a:pt x="88994" y="24412"/>
                  </a:lnTo>
                  <a:lnTo>
                    <a:pt x="52546" y="52387"/>
                  </a:lnTo>
                  <a:lnTo>
                    <a:pt x="24459" y="88617"/>
                  </a:lnTo>
                  <a:lnTo>
                    <a:pt x="6391" y="131409"/>
                  </a:lnTo>
                  <a:lnTo>
                    <a:pt x="0" y="179070"/>
                  </a:lnTo>
                  <a:lnTo>
                    <a:pt x="0" y="2928620"/>
                  </a:lnTo>
                  <a:lnTo>
                    <a:pt x="6391" y="2976374"/>
                  </a:lnTo>
                  <a:lnTo>
                    <a:pt x="24459" y="3019401"/>
                  </a:lnTo>
                  <a:lnTo>
                    <a:pt x="52546" y="3055937"/>
                  </a:lnTo>
                  <a:lnTo>
                    <a:pt x="88994" y="3084218"/>
                  </a:lnTo>
                  <a:lnTo>
                    <a:pt x="132144" y="3102480"/>
                  </a:lnTo>
                  <a:lnTo>
                    <a:pt x="180340" y="3108960"/>
                  </a:lnTo>
                  <a:lnTo>
                    <a:pt x="1554480" y="310896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19270" y="2753359"/>
            <a:ext cx="1236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5" dirty="0">
                <a:latin typeface="Liberation Sans"/>
                <a:cs typeface="Liberation Sans"/>
              </a:rPr>
              <a:t>CNN</a:t>
            </a:r>
            <a:endParaRPr sz="4400">
              <a:latin typeface="Liberation Sans"/>
              <a:cs typeface="Liberation San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103120" y="2948939"/>
            <a:ext cx="1097280" cy="365760"/>
            <a:chOff x="2103120" y="2948939"/>
            <a:chExt cx="1097280" cy="365760"/>
          </a:xfrm>
        </p:grpSpPr>
        <p:sp>
          <p:nvSpPr>
            <p:cNvPr id="57" name="object 57"/>
            <p:cNvSpPr/>
            <p:nvPr/>
          </p:nvSpPr>
          <p:spPr>
            <a:xfrm>
              <a:off x="2103120" y="2948939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80" h="365760">
                  <a:moveTo>
                    <a:pt x="822960" y="0"/>
                  </a:moveTo>
                  <a:lnTo>
                    <a:pt x="822960" y="91439"/>
                  </a:lnTo>
                  <a:lnTo>
                    <a:pt x="0" y="91439"/>
                  </a:lnTo>
                  <a:lnTo>
                    <a:pt x="0" y="274320"/>
                  </a:lnTo>
                  <a:lnTo>
                    <a:pt x="822960" y="274320"/>
                  </a:lnTo>
                  <a:lnTo>
                    <a:pt x="822960" y="365760"/>
                  </a:lnTo>
                  <a:lnTo>
                    <a:pt x="1097280" y="182880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03120" y="2948939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80" h="365760">
                  <a:moveTo>
                    <a:pt x="0" y="91439"/>
                  </a:moveTo>
                  <a:lnTo>
                    <a:pt x="822960" y="91439"/>
                  </a:lnTo>
                  <a:lnTo>
                    <a:pt x="822960" y="0"/>
                  </a:lnTo>
                  <a:lnTo>
                    <a:pt x="1097280" y="182880"/>
                  </a:lnTo>
                  <a:lnTo>
                    <a:pt x="822960" y="365760"/>
                  </a:lnTo>
                  <a:lnTo>
                    <a:pt x="822960" y="274320"/>
                  </a:lnTo>
                  <a:lnTo>
                    <a:pt x="0" y="274320"/>
                  </a:lnTo>
                  <a:lnTo>
                    <a:pt x="0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6583680" y="2948939"/>
            <a:ext cx="731520" cy="274320"/>
            <a:chOff x="6583680" y="2948939"/>
            <a:chExt cx="731520" cy="274320"/>
          </a:xfrm>
        </p:grpSpPr>
        <p:sp>
          <p:nvSpPr>
            <p:cNvPr id="60" name="object 60"/>
            <p:cNvSpPr/>
            <p:nvPr/>
          </p:nvSpPr>
          <p:spPr>
            <a:xfrm>
              <a:off x="6583680" y="2948939"/>
              <a:ext cx="731520" cy="274320"/>
            </a:xfrm>
            <a:custGeom>
              <a:avLst/>
              <a:gdLst/>
              <a:ahLst/>
              <a:cxnLst/>
              <a:rect l="l" t="t" r="r" b="b"/>
              <a:pathLst>
                <a:path w="731520" h="274319">
                  <a:moveTo>
                    <a:pt x="548640" y="0"/>
                  </a:moveTo>
                  <a:lnTo>
                    <a:pt x="548640" y="67310"/>
                  </a:lnTo>
                  <a:lnTo>
                    <a:pt x="0" y="67310"/>
                  </a:lnTo>
                  <a:lnTo>
                    <a:pt x="0" y="205739"/>
                  </a:lnTo>
                  <a:lnTo>
                    <a:pt x="548640" y="205739"/>
                  </a:lnTo>
                  <a:lnTo>
                    <a:pt x="548640" y="274320"/>
                  </a:lnTo>
                  <a:lnTo>
                    <a:pt x="731520" y="13716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83680" y="2948939"/>
              <a:ext cx="731520" cy="274320"/>
            </a:xfrm>
            <a:custGeom>
              <a:avLst/>
              <a:gdLst/>
              <a:ahLst/>
              <a:cxnLst/>
              <a:rect l="l" t="t" r="r" b="b"/>
              <a:pathLst>
                <a:path w="731520" h="274319">
                  <a:moveTo>
                    <a:pt x="0" y="67310"/>
                  </a:moveTo>
                  <a:lnTo>
                    <a:pt x="548640" y="67310"/>
                  </a:lnTo>
                  <a:lnTo>
                    <a:pt x="548640" y="0"/>
                  </a:lnTo>
                  <a:lnTo>
                    <a:pt x="731520" y="137160"/>
                  </a:lnTo>
                  <a:lnTo>
                    <a:pt x="548640" y="274320"/>
                  </a:lnTo>
                  <a:lnTo>
                    <a:pt x="548640" y="205739"/>
                  </a:lnTo>
                  <a:lnTo>
                    <a:pt x="0" y="205739"/>
                  </a:lnTo>
                  <a:lnTo>
                    <a:pt x="0" y="6731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7490459" y="2125979"/>
            <a:ext cx="457200" cy="1847850"/>
            <a:chOff x="7490459" y="2125979"/>
            <a:chExt cx="457200" cy="1847850"/>
          </a:xfrm>
        </p:grpSpPr>
        <p:sp>
          <p:nvSpPr>
            <p:cNvPr id="63" name="object 63"/>
            <p:cNvSpPr/>
            <p:nvPr/>
          </p:nvSpPr>
          <p:spPr>
            <a:xfrm>
              <a:off x="7581899" y="227710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0"/>
                  </a:moveTo>
                  <a:lnTo>
                    <a:pt x="84832" y="9644"/>
                  </a:lnTo>
                  <a:lnTo>
                    <a:pt x="39846" y="36195"/>
                  </a:lnTo>
                  <a:lnTo>
                    <a:pt x="9644" y="76577"/>
                  </a:lnTo>
                  <a:lnTo>
                    <a:pt x="0" y="123189"/>
                  </a:lnTo>
                  <a:lnTo>
                    <a:pt x="992" y="139680"/>
                  </a:lnTo>
                  <a:lnTo>
                    <a:pt x="17779" y="184150"/>
                  </a:lnTo>
                  <a:lnTo>
                    <a:pt x="53320" y="219511"/>
                  </a:lnTo>
                  <a:lnTo>
                    <a:pt x="101441" y="241141"/>
                  </a:lnTo>
                  <a:lnTo>
                    <a:pt x="137159" y="245110"/>
                  </a:lnTo>
                  <a:lnTo>
                    <a:pt x="155555" y="244137"/>
                  </a:lnTo>
                  <a:lnTo>
                    <a:pt x="205740" y="228600"/>
                  </a:lnTo>
                  <a:lnTo>
                    <a:pt x="245209" y="197524"/>
                  </a:lnTo>
                  <a:lnTo>
                    <a:pt x="269557" y="155098"/>
                  </a:lnTo>
                  <a:lnTo>
                    <a:pt x="274320" y="123189"/>
                  </a:lnTo>
                  <a:lnTo>
                    <a:pt x="273129" y="106699"/>
                  </a:lnTo>
                  <a:lnTo>
                    <a:pt x="255270" y="62229"/>
                  </a:lnTo>
                  <a:lnTo>
                    <a:pt x="220801" y="26154"/>
                  </a:lnTo>
                  <a:lnTo>
                    <a:pt x="172878" y="4127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81899" y="227710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245110"/>
                  </a:moveTo>
                  <a:lnTo>
                    <a:pt x="84832" y="236001"/>
                  </a:lnTo>
                  <a:lnTo>
                    <a:pt x="39846" y="209232"/>
                  </a:lnTo>
                  <a:lnTo>
                    <a:pt x="9644" y="169802"/>
                  </a:lnTo>
                  <a:lnTo>
                    <a:pt x="0" y="123189"/>
                  </a:lnTo>
                  <a:lnTo>
                    <a:pt x="992" y="106699"/>
                  </a:lnTo>
                  <a:lnTo>
                    <a:pt x="17779" y="62229"/>
                  </a:lnTo>
                  <a:lnTo>
                    <a:pt x="53320" y="26154"/>
                  </a:lnTo>
                  <a:lnTo>
                    <a:pt x="101441" y="4127"/>
                  </a:lnTo>
                  <a:lnTo>
                    <a:pt x="137159" y="0"/>
                  </a:lnTo>
                  <a:lnTo>
                    <a:pt x="155555" y="992"/>
                  </a:lnTo>
                  <a:lnTo>
                    <a:pt x="205740" y="17779"/>
                  </a:lnTo>
                  <a:lnTo>
                    <a:pt x="245209" y="48140"/>
                  </a:lnTo>
                  <a:lnTo>
                    <a:pt x="269557" y="91281"/>
                  </a:lnTo>
                  <a:lnTo>
                    <a:pt x="274320" y="123189"/>
                  </a:lnTo>
                  <a:lnTo>
                    <a:pt x="273129" y="139680"/>
                  </a:lnTo>
                  <a:lnTo>
                    <a:pt x="255270" y="184150"/>
                  </a:lnTo>
                  <a:lnTo>
                    <a:pt x="220801" y="219511"/>
                  </a:lnTo>
                  <a:lnTo>
                    <a:pt x="172878" y="241141"/>
                  </a:lnTo>
                  <a:lnTo>
                    <a:pt x="137159" y="24511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81899" y="270382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0"/>
                  </a:moveTo>
                  <a:lnTo>
                    <a:pt x="84832" y="9108"/>
                  </a:lnTo>
                  <a:lnTo>
                    <a:pt x="39846" y="35877"/>
                  </a:lnTo>
                  <a:lnTo>
                    <a:pt x="9644" y="76041"/>
                  </a:lnTo>
                  <a:lnTo>
                    <a:pt x="0" y="123190"/>
                  </a:lnTo>
                  <a:lnTo>
                    <a:pt x="992" y="138965"/>
                  </a:lnTo>
                  <a:lnTo>
                    <a:pt x="17779" y="184150"/>
                  </a:lnTo>
                  <a:lnTo>
                    <a:pt x="53320" y="219511"/>
                  </a:lnTo>
                  <a:lnTo>
                    <a:pt x="101441" y="241141"/>
                  </a:lnTo>
                  <a:lnTo>
                    <a:pt x="137159" y="245110"/>
                  </a:lnTo>
                  <a:lnTo>
                    <a:pt x="155555" y="244137"/>
                  </a:lnTo>
                  <a:lnTo>
                    <a:pt x="205740" y="228600"/>
                  </a:lnTo>
                  <a:lnTo>
                    <a:pt x="245209" y="197524"/>
                  </a:lnTo>
                  <a:lnTo>
                    <a:pt x="269557" y="154146"/>
                  </a:lnTo>
                  <a:lnTo>
                    <a:pt x="274320" y="123190"/>
                  </a:lnTo>
                  <a:lnTo>
                    <a:pt x="273129" y="106680"/>
                  </a:lnTo>
                  <a:lnTo>
                    <a:pt x="255270" y="60960"/>
                  </a:lnTo>
                  <a:lnTo>
                    <a:pt x="220801" y="25598"/>
                  </a:lnTo>
                  <a:lnTo>
                    <a:pt x="172878" y="396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81899" y="270382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245110"/>
                  </a:moveTo>
                  <a:lnTo>
                    <a:pt x="84832" y="236001"/>
                  </a:lnTo>
                  <a:lnTo>
                    <a:pt x="39846" y="209232"/>
                  </a:lnTo>
                  <a:lnTo>
                    <a:pt x="9644" y="169088"/>
                  </a:lnTo>
                  <a:lnTo>
                    <a:pt x="0" y="123190"/>
                  </a:lnTo>
                  <a:lnTo>
                    <a:pt x="992" y="106680"/>
                  </a:lnTo>
                  <a:lnTo>
                    <a:pt x="17779" y="60960"/>
                  </a:lnTo>
                  <a:lnTo>
                    <a:pt x="53320" y="25598"/>
                  </a:lnTo>
                  <a:lnTo>
                    <a:pt x="101441" y="3968"/>
                  </a:lnTo>
                  <a:lnTo>
                    <a:pt x="137159" y="0"/>
                  </a:lnTo>
                  <a:lnTo>
                    <a:pt x="155555" y="972"/>
                  </a:lnTo>
                  <a:lnTo>
                    <a:pt x="205740" y="16510"/>
                  </a:lnTo>
                  <a:lnTo>
                    <a:pt x="245209" y="47585"/>
                  </a:lnTo>
                  <a:lnTo>
                    <a:pt x="269557" y="91122"/>
                  </a:lnTo>
                  <a:lnTo>
                    <a:pt x="274320" y="123190"/>
                  </a:lnTo>
                  <a:lnTo>
                    <a:pt x="273129" y="138965"/>
                  </a:lnTo>
                  <a:lnTo>
                    <a:pt x="255270" y="184150"/>
                  </a:lnTo>
                  <a:lnTo>
                    <a:pt x="220801" y="219511"/>
                  </a:lnTo>
                  <a:lnTo>
                    <a:pt x="172878" y="241141"/>
                  </a:lnTo>
                  <a:lnTo>
                    <a:pt x="137159" y="24511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81899" y="313054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0"/>
                  </a:moveTo>
                  <a:lnTo>
                    <a:pt x="84832" y="9108"/>
                  </a:lnTo>
                  <a:lnTo>
                    <a:pt x="39846" y="35877"/>
                  </a:lnTo>
                  <a:lnTo>
                    <a:pt x="9644" y="76041"/>
                  </a:lnTo>
                  <a:lnTo>
                    <a:pt x="0" y="123189"/>
                  </a:lnTo>
                  <a:lnTo>
                    <a:pt x="992" y="138965"/>
                  </a:lnTo>
                  <a:lnTo>
                    <a:pt x="17779" y="184150"/>
                  </a:lnTo>
                  <a:lnTo>
                    <a:pt x="53320" y="219511"/>
                  </a:lnTo>
                  <a:lnTo>
                    <a:pt x="101441" y="241141"/>
                  </a:lnTo>
                  <a:lnTo>
                    <a:pt x="137159" y="245110"/>
                  </a:lnTo>
                  <a:lnTo>
                    <a:pt x="155555" y="244137"/>
                  </a:lnTo>
                  <a:lnTo>
                    <a:pt x="205740" y="228600"/>
                  </a:lnTo>
                  <a:lnTo>
                    <a:pt x="245209" y="197524"/>
                  </a:lnTo>
                  <a:lnTo>
                    <a:pt x="269557" y="154146"/>
                  </a:lnTo>
                  <a:lnTo>
                    <a:pt x="274320" y="123189"/>
                  </a:lnTo>
                  <a:lnTo>
                    <a:pt x="273129" y="106680"/>
                  </a:lnTo>
                  <a:lnTo>
                    <a:pt x="255270" y="60960"/>
                  </a:lnTo>
                  <a:lnTo>
                    <a:pt x="220801" y="25598"/>
                  </a:lnTo>
                  <a:lnTo>
                    <a:pt x="172878" y="396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81899" y="313054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245110"/>
                  </a:moveTo>
                  <a:lnTo>
                    <a:pt x="84832" y="236001"/>
                  </a:lnTo>
                  <a:lnTo>
                    <a:pt x="39846" y="209232"/>
                  </a:lnTo>
                  <a:lnTo>
                    <a:pt x="9644" y="169088"/>
                  </a:lnTo>
                  <a:lnTo>
                    <a:pt x="0" y="123189"/>
                  </a:lnTo>
                  <a:lnTo>
                    <a:pt x="992" y="106679"/>
                  </a:lnTo>
                  <a:lnTo>
                    <a:pt x="17779" y="60960"/>
                  </a:lnTo>
                  <a:lnTo>
                    <a:pt x="53320" y="25598"/>
                  </a:lnTo>
                  <a:lnTo>
                    <a:pt x="101441" y="3968"/>
                  </a:lnTo>
                  <a:lnTo>
                    <a:pt x="137159" y="0"/>
                  </a:lnTo>
                  <a:lnTo>
                    <a:pt x="155555" y="972"/>
                  </a:lnTo>
                  <a:lnTo>
                    <a:pt x="205740" y="16510"/>
                  </a:lnTo>
                  <a:lnTo>
                    <a:pt x="245209" y="47585"/>
                  </a:lnTo>
                  <a:lnTo>
                    <a:pt x="269557" y="91122"/>
                  </a:lnTo>
                  <a:lnTo>
                    <a:pt x="274320" y="123189"/>
                  </a:lnTo>
                  <a:lnTo>
                    <a:pt x="273129" y="138965"/>
                  </a:lnTo>
                  <a:lnTo>
                    <a:pt x="255270" y="184150"/>
                  </a:lnTo>
                  <a:lnTo>
                    <a:pt x="220801" y="219511"/>
                  </a:lnTo>
                  <a:lnTo>
                    <a:pt x="172878" y="241141"/>
                  </a:lnTo>
                  <a:lnTo>
                    <a:pt x="137159" y="24511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81899" y="355726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0"/>
                  </a:moveTo>
                  <a:lnTo>
                    <a:pt x="84832" y="9108"/>
                  </a:lnTo>
                  <a:lnTo>
                    <a:pt x="39846" y="35877"/>
                  </a:lnTo>
                  <a:lnTo>
                    <a:pt x="9644" y="75307"/>
                  </a:lnTo>
                  <a:lnTo>
                    <a:pt x="0" y="121919"/>
                  </a:lnTo>
                  <a:lnTo>
                    <a:pt x="992" y="138410"/>
                  </a:lnTo>
                  <a:lnTo>
                    <a:pt x="17779" y="182879"/>
                  </a:lnTo>
                  <a:lnTo>
                    <a:pt x="53320" y="219491"/>
                  </a:lnTo>
                  <a:lnTo>
                    <a:pt x="101441" y="241141"/>
                  </a:lnTo>
                  <a:lnTo>
                    <a:pt x="137159" y="245109"/>
                  </a:lnTo>
                  <a:lnTo>
                    <a:pt x="155555" y="244137"/>
                  </a:lnTo>
                  <a:lnTo>
                    <a:pt x="205740" y="228600"/>
                  </a:lnTo>
                  <a:lnTo>
                    <a:pt x="245209" y="196988"/>
                  </a:lnTo>
                  <a:lnTo>
                    <a:pt x="269557" y="153828"/>
                  </a:lnTo>
                  <a:lnTo>
                    <a:pt x="274320" y="121919"/>
                  </a:lnTo>
                  <a:lnTo>
                    <a:pt x="273129" y="105429"/>
                  </a:lnTo>
                  <a:lnTo>
                    <a:pt x="255270" y="60959"/>
                  </a:lnTo>
                  <a:lnTo>
                    <a:pt x="220801" y="25598"/>
                  </a:lnTo>
                  <a:lnTo>
                    <a:pt x="172878" y="396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581899" y="355726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245109"/>
                  </a:moveTo>
                  <a:lnTo>
                    <a:pt x="84832" y="236001"/>
                  </a:lnTo>
                  <a:lnTo>
                    <a:pt x="39846" y="209073"/>
                  </a:lnTo>
                  <a:lnTo>
                    <a:pt x="9644" y="168532"/>
                  </a:lnTo>
                  <a:lnTo>
                    <a:pt x="0" y="121919"/>
                  </a:lnTo>
                  <a:lnTo>
                    <a:pt x="992" y="105429"/>
                  </a:lnTo>
                  <a:lnTo>
                    <a:pt x="17779" y="60959"/>
                  </a:lnTo>
                  <a:lnTo>
                    <a:pt x="53320" y="25598"/>
                  </a:lnTo>
                  <a:lnTo>
                    <a:pt x="101441" y="3968"/>
                  </a:lnTo>
                  <a:lnTo>
                    <a:pt x="137159" y="0"/>
                  </a:lnTo>
                  <a:lnTo>
                    <a:pt x="155555" y="972"/>
                  </a:lnTo>
                  <a:lnTo>
                    <a:pt x="205740" y="16509"/>
                  </a:lnTo>
                  <a:lnTo>
                    <a:pt x="245209" y="47585"/>
                  </a:lnTo>
                  <a:lnTo>
                    <a:pt x="269557" y="90011"/>
                  </a:lnTo>
                  <a:lnTo>
                    <a:pt x="274320" y="121919"/>
                  </a:lnTo>
                  <a:lnTo>
                    <a:pt x="273129" y="138410"/>
                  </a:lnTo>
                  <a:lnTo>
                    <a:pt x="255270" y="182879"/>
                  </a:lnTo>
                  <a:lnTo>
                    <a:pt x="220801" y="219491"/>
                  </a:lnTo>
                  <a:lnTo>
                    <a:pt x="172878" y="241141"/>
                  </a:lnTo>
                  <a:lnTo>
                    <a:pt x="137159" y="24510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90459" y="2125979"/>
              <a:ext cx="457200" cy="1847850"/>
            </a:xfrm>
            <a:custGeom>
              <a:avLst/>
              <a:gdLst/>
              <a:ahLst/>
              <a:cxnLst/>
              <a:rect l="l" t="t" r="r" b="b"/>
              <a:pathLst>
                <a:path w="457200" h="1847850">
                  <a:moveTo>
                    <a:pt x="228600" y="1847850"/>
                  </a:moveTo>
                  <a:lnTo>
                    <a:pt x="0" y="184785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1847850"/>
                  </a:lnTo>
                  <a:lnTo>
                    <a:pt x="228600" y="18478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026909" y="1383029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iberation Sans"/>
                <a:cs typeface="Liberation Sans"/>
              </a:rPr>
              <a:t>Soft</a:t>
            </a:r>
            <a:r>
              <a:rPr sz="1800" b="1" spc="-2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max</a:t>
            </a:r>
            <a:r>
              <a:rPr sz="1800" b="1" spc="-30" dirty="0">
                <a:latin typeface="Liberation Sans"/>
                <a:cs typeface="Liberation Sans"/>
              </a:rPr>
              <a:t> </a:t>
            </a:r>
            <a:r>
              <a:rPr sz="1800" b="1" spc="-20" dirty="0">
                <a:latin typeface="Liberation Sans"/>
                <a:cs typeface="Liberation Sans"/>
              </a:rPr>
              <a:t>Layer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348980" y="2169159"/>
            <a:ext cx="1356995" cy="210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Person</a:t>
            </a:r>
            <a:endParaRPr sz="1800">
              <a:latin typeface="Liberation Sans"/>
              <a:cs typeface="Liberation Sans"/>
            </a:endParaRPr>
          </a:p>
          <a:p>
            <a:pPr marL="12700" marR="828040">
              <a:lnSpc>
                <a:spcPct val="160600"/>
              </a:lnSpc>
              <a:spcBef>
                <a:spcPts val="10"/>
              </a:spcBef>
            </a:pPr>
            <a:r>
              <a:rPr sz="1800" b="1" spc="-10" dirty="0">
                <a:latin typeface="Liberation Sans"/>
                <a:cs typeface="Liberation Sans"/>
              </a:rPr>
              <a:t>Fruit </a:t>
            </a:r>
            <a:r>
              <a:rPr sz="1800" b="1" spc="-25" dirty="0">
                <a:latin typeface="Liberation Sans"/>
                <a:cs typeface="Liberation Sans"/>
              </a:rPr>
              <a:t>Car</a:t>
            </a:r>
            <a:endParaRPr sz="1800">
              <a:latin typeface="Liberation Sans"/>
              <a:cs typeface="Liberation Sans"/>
            </a:endParaRPr>
          </a:p>
          <a:p>
            <a:pPr marL="12700" marR="5080">
              <a:lnSpc>
                <a:spcPct val="93300"/>
              </a:lnSpc>
              <a:spcBef>
                <a:spcPts val="1245"/>
              </a:spcBef>
            </a:pPr>
            <a:r>
              <a:rPr sz="18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Background </a:t>
            </a:r>
            <a:r>
              <a:rPr sz="1800" b="1" dirty="0">
                <a:latin typeface="Liberation Sans"/>
                <a:cs typeface="Liberation Sans"/>
              </a:rPr>
              <a:t>(Non</a:t>
            </a:r>
            <a:r>
              <a:rPr sz="1800" b="1" spc="-30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of</a:t>
            </a:r>
            <a:r>
              <a:rPr sz="1800" b="1" spc="-40" dirty="0">
                <a:latin typeface="Liberation Sans"/>
                <a:cs typeface="Liberation Sans"/>
              </a:rPr>
              <a:t> </a:t>
            </a:r>
            <a:r>
              <a:rPr sz="1800" b="1" spc="-25" dirty="0">
                <a:latin typeface="Liberation Sans"/>
                <a:cs typeface="Liberation Sans"/>
              </a:rPr>
              <a:t>the </a:t>
            </a:r>
            <a:r>
              <a:rPr sz="1800" b="1" spc="-10" dirty="0">
                <a:latin typeface="Liberation Sans"/>
                <a:cs typeface="Liberation Sans"/>
              </a:rPr>
              <a:t>Above)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838440" y="2305050"/>
            <a:ext cx="485140" cy="1404620"/>
            <a:chOff x="7838440" y="2305050"/>
            <a:chExt cx="485140" cy="1404620"/>
          </a:xfrm>
        </p:grpSpPr>
        <p:sp>
          <p:nvSpPr>
            <p:cNvPr id="75" name="object 75"/>
            <p:cNvSpPr/>
            <p:nvPr/>
          </p:nvSpPr>
          <p:spPr>
            <a:xfrm>
              <a:off x="7856220" y="2341880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89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15630" y="230505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89"/>
                  </a:lnTo>
                  <a:lnTo>
                    <a:pt x="10795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51140" y="2791459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59">
                  <a:moveTo>
                    <a:pt x="0" y="0"/>
                  </a:moveTo>
                  <a:lnTo>
                    <a:pt x="365759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1820" y="2755900"/>
              <a:ext cx="107950" cy="71120"/>
            </a:xfrm>
            <a:custGeom>
              <a:avLst/>
              <a:gdLst/>
              <a:ahLst/>
              <a:cxnLst/>
              <a:rect l="l" t="t" r="r" b="b"/>
              <a:pathLst>
                <a:path w="107950" h="71119">
                  <a:moveTo>
                    <a:pt x="0" y="0"/>
                  </a:moveTo>
                  <a:lnTo>
                    <a:pt x="0" y="7112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847330" y="3241039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90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206740" y="320548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9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838440" y="3672839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89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99120" y="363728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9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457200" y="1751329"/>
            <a:ext cx="1880870" cy="5634990"/>
            <a:chOff x="457200" y="1751329"/>
            <a:chExt cx="1880870" cy="5634990"/>
          </a:xfrm>
        </p:grpSpPr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751329"/>
              <a:ext cx="1416050" cy="286004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716279" y="1883409"/>
              <a:ext cx="914400" cy="2679700"/>
            </a:xfrm>
            <a:custGeom>
              <a:avLst/>
              <a:gdLst/>
              <a:ahLst/>
              <a:cxnLst/>
              <a:rect l="l" t="t" r="r" b="b"/>
              <a:pathLst>
                <a:path w="914400" h="2679700">
                  <a:moveTo>
                    <a:pt x="457200" y="2679700"/>
                  </a:moveTo>
                  <a:lnTo>
                    <a:pt x="387350" y="2679700"/>
                  </a:lnTo>
                </a:path>
                <a:path w="914400" h="2679700">
                  <a:moveTo>
                    <a:pt x="316230" y="2679700"/>
                  </a:moveTo>
                  <a:lnTo>
                    <a:pt x="245110" y="2679700"/>
                  </a:lnTo>
                </a:path>
                <a:path w="914400" h="2679700">
                  <a:moveTo>
                    <a:pt x="173989" y="2679700"/>
                  </a:moveTo>
                  <a:lnTo>
                    <a:pt x="102870" y="2679700"/>
                  </a:lnTo>
                </a:path>
                <a:path w="914400" h="2679700">
                  <a:moveTo>
                    <a:pt x="31750" y="2679700"/>
                  </a:moveTo>
                  <a:lnTo>
                    <a:pt x="0" y="2679700"/>
                  </a:lnTo>
                  <a:lnTo>
                    <a:pt x="0" y="2640329"/>
                  </a:lnTo>
                </a:path>
                <a:path w="914400" h="2679700">
                  <a:moveTo>
                    <a:pt x="0" y="2569210"/>
                  </a:moveTo>
                  <a:lnTo>
                    <a:pt x="0" y="2499360"/>
                  </a:lnTo>
                </a:path>
                <a:path w="914400" h="2679700">
                  <a:moveTo>
                    <a:pt x="0" y="2428240"/>
                  </a:moveTo>
                  <a:lnTo>
                    <a:pt x="0" y="2357119"/>
                  </a:lnTo>
                </a:path>
                <a:path w="914400" h="2679700">
                  <a:moveTo>
                    <a:pt x="0" y="2286000"/>
                  </a:moveTo>
                  <a:lnTo>
                    <a:pt x="0" y="2214879"/>
                  </a:lnTo>
                </a:path>
                <a:path w="914400" h="2679700">
                  <a:moveTo>
                    <a:pt x="0" y="2143760"/>
                  </a:moveTo>
                  <a:lnTo>
                    <a:pt x="0" y="2073910"/>
                  </a:lnTo>
                </a:path>
                <a:path w="914400" h="2679700">
                  <a:moveTo>
                    <a:pt x="0" y="2002789"/>
                  </a:moveTo>
                  <a:lnTo>
                    <a:pt x="0" y="1931669"/>
                  </a:lnTo>
                </a:path>
                <a:path w="914400" h="2679700">
                  <a:moveTo>
                    <a:pt x="0" y="1860550"/>
                  </a:moveTo>
                  <a:lnTo>
                    <a:pt x="0" y="1789429"/>
                  </a:lnTo>
                </a:path>
                <a:path w="914400" h="2679700">
                  <a:moveTo>
                    <a:pt x="0" y="1718310"/>
                  </a:moveTo>
                  <a:lnTo>
                    <a:pt x="0" y="1648460"/>
                  </a:lnTo>
                </a:path>
                <a:path w="914400" h="2679700">
                  <a:moveTo>
                    <a:pt x="0" y="1577339"/>
                  </a:moveTo>
                  <a:lnTo>
                    <a:pt x="0" y="1506219"/>
                  </a:lnTo>
                </a:path>
                <a:path w="914400" h="2679700">
                  <a:moveTo>
                    <a:pt x="0" y="1435100"/>
                  </a:moveTo>
                  <a:lnTo>
                    <a:pt x="0" y="1363979"/>
                  </a:lnTo>
                </a:path>
                <a:path w="914400" h="2679700">
                  <a:moveTo>
                    <a:pt x="0" y="1292860"/>
                  </a:moveTo>
                  <a:lnTo>
                    <a:pt x="0" y="1221739"/>
                  </a:lnTo>
                </a:path>
                <a:path w="914400" h="2679700">
                  <a:moveTo>
                    <a:pt x="0" y="1151889"/>
                  </a:moveTo>
                  <a:lnTo>
                    <a:pt x="0" y="1080769"/>
                  </a:lnTo>
                </a:path>
                <a:path w="914400" h="2679700">
                  <a:moveTo>
                    <a:pt x="0" y="1009650"/>
                  </a:moveTo>
                  <a:lnTo>
                    <a:pt x="0" y="938529"/>
                  </a:lnTo>
                </a:path>
                <a:path w="914400" h="2679700">
                  <a:moveTo>
                    <a:pt x="0" y="867410"/>
                  </a:moveTo>
                  <a:lnTo>
                    <a:pt x="0" y="796289"/>
                  </a:lnTo>
                </a:path>
                <a:path w="914400" h="2679700">
                  <a:moveTo>
                    <a:pt x="0" y="726439"/>
                  </a:moveTo>
                  <a:lnTo>
                    <a:pt x="0" y="655319"/>
                  </a:lnTo>
                </a:path>
                <a:path w="914400" h="2679700">
                  <a:moveTo>
                    <a:pt x="0" y="584200"/>
                  </a:moveTo>
                  <a:lnTo>
                    <a:pt x="0" y="513079"/>
                  </a:lnTo>
                </a:path>
                <a:path w="914400" h="2679700">
                  <a:moveTo>
                    <a:pt x="0" y="441960"/>
                  </a:moveTo>
                  <a:lnTo>
                    <a:pt x="0" y="370839"/>
                  </a:lnTo>
                </a:path>
                <a:path w="914400" h="2679700">
                  <a:moveTo>
                    <a:pt x="0" y="299719"/>
                  </a:moveTo>
                  <a:lnTo>
                    <a:pt x="0" y="229869"/>
                  </a:lnTo>
                </a:path>
                <a:path w="914400" h="2679700">
                  <a:moveTo>
                    <a:pt x="0" y="158750"/>
                  </a:moveTo>
                  <a:lnTo>
                    <a:pt x="0" y="87629"/>
                  </a:lnTo>
                </a:path>
                <a:path w="914400" h="2679700">
                  <a:moveTo>
                    <a:pt x="0" y="16510"/>
                  </a:moveTo>
                  <a:lnTo>
                    <a:pt x="0" y="0"/>
                  </a:lnTo>
                  <a:lnTo>
                    <a:pt x="54610" y="0"/>
                  </a:lnTo>
                </a:path>
                <a:path w="914400" h="2679700">
                  <a:moveTo>
                    <a:pt x="125729" y="0"/>
                  </a:moveTo>
                  <a:lnTo>
                    <a:pt x="196850" y="0"/>
                  </a:lnTo>
                </a:path>
                <a:path w="914400" h="2679700">
                  <a:moveTo>
                    <a:pt x="267970" y="0"/>
                  </a:moveTo>
                  <a:lnTo>
                    <a:pt x="339089" y="0"/>
                  </a:lnTo>
                </a:path>
                <a:path w="914400" h="2679700">
                  <a:moveTo>
                    <a:pt x="408939" y="0"/>
                  </a:moveTo>
                  <a:lnTo>
                    <a:pt x="480060" y="0"/>
                  </a:lnTo>
                </a:path>
                <a:path w="914400" h="2679700">
                  <a:moveTo>
                    <a:pt x="551180" y="0"/>
                  </a:moveTo>
                  <a:lnTo>
                    <a:pt x="622300" y="0"/>
                  </a:lnTo>
                </a:path>
                <a:path w="914400" h="2679700">
                  <a:moveTo>
                    <a:pt x="693420" y="0"/>
                  </a:moveTo>
                  <a:lnTo>
                    <a:pt x="764540" y="0"/>
                  </a:lnTo>
                </a:path>
                <a:path w="914400" h="2679700">
                  <a:moveTo>
                    <a:pt x="834389" y="0"/>
                  </a:moveTo>
                  <a:lnTo>
                    <a:pt x="905510" y="0"/>
                  </a:lnTo>
                </a:path>
                <a:path w="914400" h="2679700">
                  <a:moveTo>
                    <a:pt x="914400" y="62229"/>
                  </a:moveTo>
                  <a:lnTo>
                    <a:pt x="914400" y="133350"/>
                  </a:lnTo>
                </a:path>
                <a:path w="914400" h="2679700">
                  <a:moveTo>
                    <a:pt x="914400" y="204469"/>
                  </a:moveTo>
                  <a:lnTo>
                    <a:pt x="914400" y="274319"/>
                  </a:lnTo>
                </a:path>
                <a:path w="914400" h="2679700">
                  <a:moveTo>
                    <a:pt x="914400" y="345439"/>
                  </a:moveTo>
                  <a:lnTo>
                    <a:pt x="914400" y="416560"/>
                  </a:lnTo>
                </a:path>
                <a:path w="914400" h="2679700">
                  <a:moveTo>
                    <a:pt x="914400" y="487679"/>
                  </a:moveTo>
                  <a:lnTo>
                    <a:pt x="914400" y="558800"/>
                  </a:lnTo>
                </a:path>
                <a:path w="914400" h="2679700">
                  <a:moveTo>
                    <a:pt x="914400" y="629919"/>
                  </a:moveTo>
                  <a:lnTo>
                    <a:pt x="914400" y="699769"/>
                  </a:lnTo>
                </a:path>
                <a:path w="914400" h="2679700">
                  <a:moveTo>
                    <a:pt x="914400" y="770889"/>
                  </a:moveTo>
                  <a:lnTo>
                    <a:pt x="914400" y="842010"/>
                  </a:lnTo>
                </a:path>
                <a:path w="914400" h="2679700">
                  <a:moveTo>
                    <a:pt x="914400" y="913129"/>
                  </a:moveTo>
                  <a:lnTo>
                    <a:pt x="914400" y="984250"/>
                  </a:lnTo>
                </a:path>
                <a:path w="914400" h="2679700">
                  <a:moveTo>
                    <a:pt x="914400" y="1055369"/>
                  </a:moveTo>
                  <a:lnTo>
                    <a:pt x="914400" y="1125219"/>
                  </a:lnTo>
                </a:path>
                <a:path w="914400" h="2679700">
                  <a:moveTo>
                    <a:pt x="914400" y="1196339"/>
                  </a:moveTo>
                  <a:lnTo>
                    <a:pt x="914400" y="1267460"/>
                  </a:lnTo>
                </a:path>
                <a:path w="914400" h="2679700">
                  <a:moveTo>
                    <a:pt x="914400" y="1338579"/>
                  </a:moveTo>
                  <a:lnTo>
                    <a:pt x="914400" y="1409700"/>
                  </a:lnTo>
                </a:path>
                <a:path w="914400" h="2679700">
                  <a:moveTo>
                    <a:pt x="914400" y="1480819"/>
                  </a:moveTo>
                  <a:lnTo>
                    <a:pt x="914400" y="1551939"/>
                  </a:lnTo>
                </a:path>
                <a:path w="914400" h="2679700">
                  <a:moveTo>
                    <a:pt x="914400" y="1621789"/>
                  </a:moveTo>
                  <a:lnTo>
                    <a:pt x="914400" y="1692910"/>
                  </a:lnTo>
                </a:path>
                <a:path w="914400" h="2679700">
                  <a:moveTo>
                    <a:pt x="914400" y="1764029"/>
                  </a:moveTo>
                  <a:lnTo>
                    <a:pt x="914400" y="1835150"/>
                  </a:lnTo>
                </a:path>
                <a:path w="914400" h="2679700">
                  <a:moveTo>
                    <a:pt x="914400" y="1906269"/>
                  </a:moveTo>
                  <a:lnTo>
                    <a:pt x="914400" y="1977389"/>
                  </a:lnTo>
                </a:path>
                <a:path w="914400" h="2679700">
                  <a:moveTo>
                    <a:pt x="914400" y="2047239"/>
                  </a:moveTo>
                  <a:lnTo>
                    <a:pt x="914400" y="2118360"/>
                  </a:lnTo>
                </a:path>
                <a:path w="914400" h="2679700">
                  <a:moveTo>
                    <a:pt x="914400" y="2189479"/>
                  </a:moveTo>
                  <a:lnTo>
                    <a:pt x="914400" y="2260600"/>
                  </a:lnTo>
                </a:path>
                <a:path w="914400" h="2679700">
                  <a:moveTo>
                    <a:pt x="914400" y="2331719"/>
                  </a:moveTo>
                  <a:lnTo>
                    <a:pt x="914400" y="2402840"/>
                  </a:lnTo>
                </a:path>
                <a:path w="914400" h="2679700">
                  <a:moveTo>
                    <a:pt x="914400" y="2472690"/>
                  </a:moveTo>
                  <a:lnTo>
                    <a:pt x="914400" y="2543810"/>
                  </a:lnTo>
                </a:path>
                <a:path w="914400" h="2679700">
                  <a:moveTo>
                    <a:pt x="914400" y="2614929"/>
                  </a:moveTo>
                  <a:lnTo>
                    <a:pt x="914400" y="2679700"/>
                  </a:lnTo>
                  <a:lnTo>
                    <a:pt x="909319" y="2679700"/>
                  </a:lnTo>
                </a:path>
                <a:path w="914400" h="2679700">
                  <a:moveTo>
                    <a:pt x="838200" y="2679700"/>
                  </a:moveTo>
                  <a:lnTo>
                    <a:pt x="767080" y="2679700"/>
                  </a:lnTo>
                </a:path>
                <a:path w="914400" h="2679700">
                  <a:moveTo>
                    <a:pt x="695960" y="2679700"/>
                  </a:moveTo>
                  <a:lnTo>
                    <a:pt x="624840" y="2679700"/>
                  </a:lnTo>
                </a:path>
                <a:path w="914400" h="2679700">
                  <a:moveTo>
                    <a:pt x="553720" y="2679700"/>
                  </a:moveTo>
                  <a:lnTo>
                    <a:pt x="483870" y="2679700"/>
                  </a:lnTo>
                </a:path>
              </a:pathLst>
            </a:custGeom>
            <a:ln w="35941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94839" y="4277359"/>
              <a:ext cx="443230" cy="3108960"/>
            </a:xfrm>
            <a:custGeom>
              <a:avLst/>
              <a:gdLst/>
              <a:ahLst/>
              <a:cxnLst/>
              <a:rect l="l" t="t" r="r" b="b"/>
              <a:pathLst>
                <a:path w="443230" h="3108959">
                  <a:moveTo>
                    <a:pt x="443230" y="0"/>
                  </a:moveTo>
                  <a:lnTo>
                    <a:pt x="401957" y="5819"/>
                  </a:lnTo>
                  <a:lnTo>
                    <a:pt x="361890" y="22264"/>
                  </a:lnTo>
                  <a:lnTo>
                    <a:pt x="324353" y="47818"/>
                  </a:lnTo>
                  <a:lnTo>
                    <a:pt x="290671" y="80962"/>
                  </a:lnTo>
                  <a:lnTo>
                    <a:pt x="262168" y="120178"/>
                  </a:lnTo>
                  <a:lnTo>
                    <a:pt x="240168" y="163949"/>
                  </a:lnTo>
                  <a:lnTo>
                    <a:pt x="225997" y="210755"/>
                  </a:lnTo>
                  <a:lnTo>
                    <a:pt x="220980" y="259079"/>
                  </a:lnTo>
                  <a:lnTo>
                    <a:pt x="220980" y="1295400"/>
                  </a:lnTo>
                  <a:lnTo>
                    <a:pt x="216016" y="1343724"/>
                  </a:lnTo>
                  <a:lnTo>
                    <a:pt x="201989" y="1390530"/>
                  </a:lnTo>
                  <a:lnTo>
                    <a:pt x="180193" y="1434301"/>
                  </a:lnTo>
                  <a:lnTo>
                    <a:pt x="151923" y="1473517"/>
                  </a:lnTo>
                  <a:lnTo>
                    <a:pt x="118474" y="1506661"/>
                  </a:lnTo>
                  <a:lnTo>
                    <a:pt x="81141" y="1532215"/>
                  </a:lnTo>
                  <a:lnTo>
                    <a:pt x="41217" y="1548660"/>
                  </a:lnTo>
                  <a:lnTo>
                    <a:pt x="0" y="1554479"/>
                  </a:lnTo>
                  <a:lnTo>
                    <a:pt x="41217" y="1560299"/>
                  </a:lnTo>
                  <a:lnTo>
                    <a:pt x="81141" y="1576744"/>
                  </a:lnTo>
                  <a:lnTo>
                    <a:pt x="118474" y="1602298"/>
                  </a:lnTo>
                  <a:lnTo>
                    <a:pt x="151923" y="1635442"/>
                  </a:lnTo>
                  <a:lnTo>
                    <a:pt x="180193" y="1674658"/>
                  </a:lnTo>
                  <a:lnTo>
                    <a:pt x="201989" y="1718429"/>
                  </a:lnTo>
                  <a:lnTo>
                    <a:pt x="216016" y="1765235"/>
                  </a:lnTo>
                  <a:lnTo>
                    <a:pt x="220980" y="1813559"/>
                  </a:lnTo>
                  <a:lnTo>
                    <a:pt x="220980" y="2849879"/>
                  </a:lnTo>
                  <a:lnTo>
                    <a:pt x="225997" y="2898204"/>
                  </a:lnTo>
                  <a:lnTo>
                    <a:pt x="240168" y="2945010"/>
                  </a:lnTo>
                  <a:lnTo>
                    <a:pt x="262168" y="2988781"/>
                  </a:lnTo>
                  <a:lnTo>
                    <a:pt x="290671" y="3027997"/>
                  </a:lnTo>
                  <a:lnTo>
                    <a:pt x="324353" y="3061141"/>
                  </a:lnTo>
                  <a:lnTo>
                    <a:pt x="361890" y="3086695"/>
                  </a:lnTo>
                  <a:lnTo>
                    <a:pt x="401957" y="3103140"/>
                  </a:lnTo>
                  <a:lnTo>
                    <a:pt x="443230" y="3108960"/>
                  </a:lnTo>
                </a:path>
              </a:pathLst>
            </a:custGeom>
            <a:ln w="3175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/>
          <p:nvPr/>
        </p:nvSpPr>
        <p:spPr>
          <a:xfrm>
            <a:off x="2674620" y="4278629"/>
            <a:ext cx="444500" cy="3108960"/>
          </a:xfrm>
          <a:custGeom>
            <a:avLst/>
            <a:gdLst/>
            <a:ahLst/>
            <a:cxnLst/>
            <a:rect l="l" t="t" r="r" b="b"/>
            <a:pathLst>
              <a:path w="444500" h="3108959">
                <a:moveTo>
                  <a:pt x="1269" y="3108960"/>
                </a:moveTo>
                <a:lnTo>
                  <a:pt x="42542" y="3103140"/>
                </a:lnTo>
                <a:lnTo>
                  <a:pt x="82609" y="3086695"/>
                </a:lnTo>
                <a:lnTo>
                  <a:pt x="120146" y="3061141"/>
                </a:lnTo>
                <a:lnTo>
                  <a:pt x="153828" y="3027997"/>
                </a:lnTo>
                <a:lnTo>
                  <a:pt x="182331" y="2988781"/>
                </a:lnTo>
                <a:lnTo>
                  <a:pt x="204331" y="2945010"/>
                </a:lnTo>
                <a:lnTo>
                  <a:pt x="218502" y="2898204"/>
                </a:lnTo>
                <a:lnTo>
                  <a:pt x="223519" y="2849880"/>
                </a:lnTo>
                <a:lnTo>
                  <a:pt x="222250" y="1813560"/>
                </a:lnTo>
                <a:lnTo>
                  <a:pt x="227215" y="1765235"/>
                </a:lnTo>
                <a:lnTo>
                  <a:pt x="241260" y="1718429"/>
                </a:lnTo>
                <a:lnTo>
                  <a:pt x="263103" y="1674658"/>
                </a:lnTo>
                <a:lnTo>
                  <a:pt x="291464" y="1635442"/>
                </a:lnTo>
                <a:lnTo>
                  <a:pt x="325065" y="1602298"/>
                </a:lnTo>
                <a:lnTo>
                  <a:pt x="362624" y="1576744"/>
                </a:lnTo>
                <a:lnTo>
                  <a:pt x="402862" y="1560299"/>
                </a:lnTo>
                <a:lnTo>
                  <a:pt x="444500" y="1554480"/>
                </a:lnTo>
                <a:lnTo>
                  <a:pt x="402862" y="1548660"/>
                </a:lnTo>
                <a:lnTo>
                  <a:pt x="362624" y="1532215"/>
                </a:lnTo>
                <a:lnTo>
                  <a:pt x="325065" y="1506661"/>
                </a:lnTo>
                <a:lnTo>
                  <a:pt x="291465" y="1473517"/>
                </a:lnTo>
                <a:lnTo>
                  <a:pt x="263103" y="1434301"/>
                </a:lnTo>
                <a:lnTo>
                  <a:pt x="241260" y="1390530"/>
                </a:lnTo>
                <a:lnTo>
                  <a:pt x="227215" y="1343724"/>
                </a:lnTo>
                <a:lnTo>
                  <a:pt x="222250" y="1295400"/>
                </a:lnTo>
                <a:lnTo>
                  <a:pt x="220980" y="259080"/>
                </a:lnTo>
                <a:lnTo>
                  <a:pt x="216016" y="210755"/>
                </a:lnTo>
                <a:lnTo>
                  <a:pt x="201989" y="163949"/>
                </a:lnTo>
                <a:lnTo>
                  <a:pt x="180193" y="120178"/>
                </a:lnTo>
                <a:lnTo>
                  <a:pt x="151923" y="80962"/>
                </a:lnTo>
                <a:lnTo>
                  <a:pt x="118474" y="47818"/>
                </a:lnTo>
                <a:lnTo>
                  <a:pt x="81141" y="22264"/>
                </a:lnTo>
                <a:lnTo>
                  <a:pt x="41217" y="5819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350770" y="4136390"/>
            <a:ext cx="379095" cy="1424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 algn="just">
              <a:lnSpc>
                <a:spcPct val="127600"/>
              </a:lnSpc>
              <a:spcBef>
                <a:spcPts val="90"/>
              </a:spcBef>
            </a:pPr>
            <a:r>
              <a:rPr sz="1800" b="1" spc="-25" dirty="0">
                <a:latin typeface="Liberation Sans"/>
                <a:cs typeface="Liberation Sans"/>
              </a:rPr>
              <a:t>P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c </a:t>
            </a:r>
            <a:r>
              <a:rPr sz="1800" b="1" spc="-25" dirty="0">
                <a:latin typeface="Liberation Sans"/>
                <a:cs typeface="Liberation Sans"/>
              </a:rPr>
              <a:t>B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x </a:t>
            </a:r>
            <a:r>
              <a:rPr sz="1800" b="1" spc="-25" dirty="0">
                <a:latin typeface="Liberation Sans"/>
                <a:cs typeface="Liberation Sans"/>
              </a:rPr>
              <a:t>B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y </a:t>
            </a:r>
            <a:r>
              <a:rPr sz="1800" b="1" spc="-25" dirty="0">
                <a:latin typeface="Liberation Sans"/>
                <a:cs typeface="Liberation Sans"/>
              </a:rPr>
              <a:t>B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w</a:t>
            </a:r>
            <a:endParaRPr sz="2100" baseline="-31746">
              <a:latin typeface="Liberation Sans"/>
              <a:cs typeface="Liberation San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199129" y="5236209"/>
            <a:ext cx="17335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c</a:t>
            </a:r>
            <a:endParaRPr sz="2100">
              <a:latin typeface="Liberation Sans"/>
              <a:cs typeface="Liberation San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978150" y="5020309"/>
            <a:ext cx="702055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</a:tabLst>
            </a:pPr>
            <a:r>
              <a:rPr sz="2600" b="1" spc="-50" dirty="0">
                <a:latin typeface="Liberation Sans"/>
                <a:cs typeface="Liberation Sans"/>
              </a:rPr>
              <a:t>P</a:t>
            </a:r>
            <a:r>
              <a:rPr sz="2600" b="1" dirty="0">
                <a:latin typeface="Liberation Sans"/>
                <a:cs typeface="Liberation Sans"/>
              </a:rPr>
              <a:t>	</a:t>
            </a:r>
            <a:r>
              <a:rPr sz="2200" b="1" dirty="0">
                <a:solidFill>
                  <a:srgbClr val="CC0000"/>
                </a:solidFill>
                <a:latin typeface="Liberation Sans"/>
                <a:cs typeface="Liberation Sans"/>
              </a:rPr>
              <a:t>is</a:t>
            </a:r>
            <a:r>
              <a:rPr sz="22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200" b="1" dirty="0">
                <a:solidFill>
                  <a:srgbClr val="CC0000"/>
                </a:solidFill>
                <a:latin typeface="Liberation Sans"/>
                <a:cs typeface="Liberation Sans"/>
              </a:rPr>
              <a:t>the</a:t>
            </a:r>
            <a:r>
              <a:rPr sz="22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200" b="1" dirty="0">
                <a:solidFill>
                  <a:srgbClr val="CC0000"/>
                </a:solidFill>
                <a:latin typeface="Liberation Sans"/>
                <a:cs typeface="Liberation Sans"/>
              </a:rPr>
              <a:t>Probability</a:t>
            </a:r>
            <a:r>
              <a:rPr sz="22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200" b="1" dirty="0">
                <a:solidFill>
                  <a:srgbClr val="CC0000"/>
                </a:solidFill>
                <a:latin typeface="Liberation Sans"/>
                <a:cs typeface="Liberation Sans"/>
              </a:rPr>
              <a:t>that</a:t>
            </a:r>
            <a:r>
              <a:rPr sz="2200" b="1" spc="-55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200" b="1" dirty="0">
                <a:solidFill>
                  <a:srgbClr val="CC0000"/>
                </a:solidFill>
                <a:latin typeface="Liberation Sans"/>
                <a:cs typeface="Liberation Sans"/>
              </a:rPr>
              <a:t>there</a:t>
            </a:r>
            <a:r>
              <a:rPr sz="22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200" b="1" dirty="0">
                <a:solidFill>
                  <a:srgbClr val="CC0000"/>
                </a:solidFill>
                <a:latin typeface="Liberation Sans"/>
                <a:cs typeface="Liberation Sans"/>
              </a:rPr>
              <a:t>is</a:t>
            </a:r>
            <a:r>
              <a:rPr sz="22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200" b="1" dirty="0">
                <a:solidFill>
                  <a:srgbClr val="CC0000"/>
                </a:solidFill>
                <a:latin typeface="Liberation Sans"/>
                <a:cs typeface="Liberation Sans"/>
              </a:rPr>
              <a:t>one</a:t>
            </a:r>
            <a:r>
              <a:rPr sz="22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200" b="1" dirty="0">
                <a:solidFill>
                  <a:srgbClr val="CC0000"/>
                </a:solidFill>
                <a:latin typeface="Liberation Sans"/>
                <a:cs typeface="Liberation Sans"/>
              </a:rPr>
              <a:t>of</a:t>
            </a:r>
            <a:r>
              <a:rPr sz="22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200" b="1" dirty="0">
                <a:solidFill>
                  <a:srgbClr val="CC0000"/>
                </a:solidFill>
                <a:latin typeface="Liberation Sans"/>
                <a:cs typeface="Liberation Sans"/>
              </a:rPr>
              <a:t>the</a:t>
            </a:r>
            <a:r>
              <a:rPr sz="2200" b="1" spc="-45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Classes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042920" y="5967729"/>
            <a:ext cx="1526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14984" algn="l"/>
                <a:tab pos="1054100" algn="l"/>
              </a:tabLst>
            </a:pPr>
            <a:r>
              <a:rPr sz="2600" b="1" spc="-25" dirty="0">
                <a:latin typeface="Liberation Sans"/>
                <a:cs typeface="Liberation Sans"/>
              </a:rPr>
              <a:t>IF</a:t>
            </a:r>
            <a:r>
              <a:rPr sz="2600" b="1" dirty="0">
                <a:latin typeface="Liberation Sans"/>
                <a:cs typeface="Liberation Sans"/>
              </a:rPr>
              <a:t>	</a:t>
            </a:r>
            <a:r>
              <a:rPr sz="2600" b="1" spc="-25" dirty="0">
                <a:latin typeface="Liberation Sans"/>
                <a:cs typeface="Liberation Sans"/>
              </a:rPr>
              <a:t>P</a:t>
            </a:r>
            <a:r>
              <a:rPr sz="315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c</a:t>
            </a:r>
            <a:r>
              <a:rPr sz="3150" b="1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	</a:t>
            </a:r>
            <a:r>
              <a:rPr sz="2400" b="1" dirty="0">
                <a:solidFill>
                  <a:srgbClr val="CC0000"/>
                </a:solidFill>
                <a:latin typeface="Liberation Sans"/>
                <a:cs typeface="Liberation Sans"/>
              </a:rPr>
              <a:t>=</a:t>
            </a:r>
            <a:r>
              <a:rPr sz="2400" b="1" spc="5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4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0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937683" y="6018529"/>
            <a:ext cx="38684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Liberation Sans"/>
                <a:cs typeface="Liberation Sans"/>
              </a:rPr>
              <a:t>==&gt;</a:t>
            </a:r>
            <a:r>
              <a:rPr sz="2200" b="1" spc="-135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2200" b="1" dirty="0">
                <a:solidFill>
                  <a:srgbClr val="0000CC"/>
                </a:solidFill>
                <a:latin typeface="Liberation Sans"/>
                <a:cs typeface="Liberation Sans"/>
              </a:rPr>
              <a:t>All</a:t>
            </a:r>
            <a:r>
              <a:rPr sz="2200" b="1" spc="-55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2200" b="1" spc="-20" dirty="0">
                <a:solidFill>
                  <a:srgbClr val="0000CC"/>
                </a:solidFill>
                <a:latin typeface="Liberation Sans"/>
                <a:cs typeface="Liberation Sans"/>
              </a:rPr>
              <a:t>Values</a:t>
            </a:r>
            <a:r>
              <a:rPr sz="2200" b="1" spc="-55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2200" b="1" dirty="0">
                <a:solidFill>
                  <a:srgbClr val="0000CC"/>
                </a:solidFill>
                <a:latin typeface="Liberation Sans"/>
                <a:cs typeface="Liberation Sans"/>
              </a:rPr>
              <a:t>are</a:t>
            </a:r>
            <a:r>
              <a:rPr sz="2200" b="1" spc="-55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2200" b="1" dirty="0">
                <a:solidFill>
                  <a:srgbClr val="0000CC"/>
                </a:solidFill>
                <a:latin typeface="Liberation Sans"/>
                <a:cs typeface="Liberation Sans"/>
              </a:rPr>
              <a:t>Don’t</a:t>
            </a:r>
            <a:r>
              <a:rPr sz="2200" b="1" spc="-55" dirty="0">
                <a:solidFill>
                  <a:srgbClr val="0000CC"/>
                </a:solidFill>
                <a:latin typeface="Liberation Sans"/>
                <a:cs typeface="Liberation Sans"/>
              </a:rPr>
              <a:t> </a:t>
            </a:r>
            <a:r>
              <a:rPr sz="2200" b="1" spc="-20" dirty="0">
                <a:solidFill>
                  <a:srgbClr val="0000CC"/>
                </a:solidFill>
                <a:latin typeface="Liberation Sans"/>
                <a:cs typeface="Liberation Sans"/>
              </a:rPr>
              <a:t>Cate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22019" y="5247640"/>
            <a:ext cx="859790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46710" marR="5080" indent="-334010">
              <a:lnSpc>
                <a:spcPts val="2230"/>
              </a:lnSpc>
              <a:spcBef>
                <a:spcPts val="315"/>
              </a:spcBef>
            </a:pPr>
            <a:r>
              <a:rPr sz="2000" b="1" spc="-10" dirty="0">
                <a:latin typeface="Liberation Sans"/>
                <a:cs typeface="Liberation Sans"/>
              </a:rPr>
              <a:t>Output </a:t>
            </a:r>
            <a:r>
              <a:rPr sz="2000" b="1" spc="-50" dirty="0">
                <a:latin typeface="Liberation Sans"/>
                <a:cs typeface="Liberation Sans"/>
              </a:rPr>
              <a:t>Y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350770" y="5861050"/>
            <a:ext cx="339725" cy="1424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 algn="just">
              <a:lnSpc>
                <a:spcPct val="127600"/>
              </a:lnSpc>
              <a:spcBef>
                <a:spcPts val="90"/>
              </a:spcBef>
            </a:pPr>
            <a:r>
              <a:rPr sz="1800" b="1" spc="-25" dirty="0">
                <a:latin typeface="Liberation Sans"/>
                <a:cs typeface="Liberation Sans"/>
              </a:rPr>
              <a:t>C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1 </a:t>
            </a:r>
            <a:r>
              <a:rPr sz="1800" b="1" spc="-25" dirty="0">
                <a:latin typeface="Liberation Sans"/>
                <a:cs typeface="Liberation Sans"/>
              </a:rPr>
              <a:t>C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2 </a:t>
            </a:r>
            <a:r>
              <a:rPr sz="1800" b="1" spc="-25" dirty="0">
                <a:latin typeface="Liberation Sans"/>
                <a:cs typeface="Liberation Sans"/>
              </a:rPr>
              <a:t>C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3 </a:t>
            </a:r>
            <a:r>
              <a:rPr sz="1800" b="1" spc="-25" dirty="0">
                <a:latin typeface="Liberation Sans"/>
                <a:cs typeface="Liberation Sans"/>
              </a:rPr>
              <a:t>C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4</a:t>
            </a:r>
            <a:endParaRPr sz="2100" baseline="-31746">
              <a:latin typeface="Liberation Sans"/>
              <a:cs typeface="Liberation San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376170" y="562229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Liberation Sans"/>
                <a:cs typeface="Liberation Sans"/>
              </a:rPr>
              <a:t>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541270" y="5774690"/>
            <a:ext cx="13335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h</a:t>
            </a:r>
            <a:endParaRPr sz="1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123480" y="2357788"/>
            <a:ext cx="7210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123557" y="3762482"/>
            <a:ext cx="7210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85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112060" y="4771517"/>
            <a:ext cx="81381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537144" y="2055568"/>
            <a:ext cx="47516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537145" y="3460187"/>
            <a:ext cx="47516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678837" y="4436510"/>
            <a:ext cx="3237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295" dirty="0">
                <a:solidFill>
                  <a:srgbClr val="FFFFFF"/>
                </a:solidFill>
                <a:latin typeface="LM Roman Unslanted 10"/>
                <a:cs typeface="LM Roman Unslanted 10"/>
              </a:rPr>
              <a:t>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9" name="object 49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0" name="object 50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51230" y="544829"/>
            <a:ext cx="8187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Localization</a:t>
            </a:r>
            <a:r>
              <a:rPr spc="-140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Classification</a:t>
            </a:r>
          </a:p>
        </p:txBody>
      </p:sp>
      <p:grpSp>
        <p:nvGrpSpPr>
          <p:cNvPr id="52" name="object 52"/>
          <p:cNvGrpSpPr/>
          <p:nvPr/>
        </p:nvGrpSpPr>
        <p:grpSpPr>
          <a:xfrm>
            <a:off x="3383279" y="1577339"/>
            <a:ext cx="3108960" cy="3108960"/>
            <a:chOff x="3383279" y="1577339"/>
            <a:chExt cx="3108960" cy="3108960"/>
          </a:xfrm>
        </p:grpSpPr>
        <p:sp>
          <p:nvSpPr>
            <p:cNvPr id="53" name="object 53"/>
            <p:cNvSpPr/>
            <p:nvPr/>
          </p:nvSpPr>
          <p:spPr>
            <a:xfrm>
              <a:off x="3383279" y="1577339"/>
              <a:ext cx="3108960" cy="3108960"/>
            </a:xfrm>
            <a:custGeom>
              <a:avLst/>
              <a:gdLst/>
              <a:ahLst/>
              <a:cxnLst/>
              <a:rect l="l" t="t" r="r" b="b"/>
              <a:pathLst>
                <a:path w="3108960" h="3108960">
                  <a:moveTo>
                    <a:pt x="2928620" y="0"/>
                  </a:moveTo>
                  <a:lnTo>
                    <a:pt x="180340" y="0"/>
                  </a:lnTo>
                  <a:lnTo>
                    <a:pt x="132144" y="6385"/>
                  </a:lnTo>
                  <a:lnTo>
                    <a:pt x="88994" y="24412"/>
                  </a:lnTo>
                  <a:lnTo>
                    <a:pt x="52546" y="52387"/>
                  </a:lnTo>
                  <a:lnTo>
                    <a:pt x="24459" y="88617"/>
                  </a:lnTo>
                  <a:lnTo>
                    <a:pt x="6391" y="131409"/>
                  </a:lnTo>
                  <a:lnTo>
                    <a:pt x="0" y="179070"/>
                  </a:lnTo>
                  <a:lnTo>
                    <a:pt x="0" y="2928620"/>
                  </a:lnTo>
                  <a:lnTo>
                    <a:pt x="6391" y="2976374"/>
                  </a:lnTo>
                  <a:lnTo>
                    <a:pt x="24459" y="3019401"/>
                  </a:lnTo>
                  <a:lnTo>
                    <a:pt x="52546" y="3055937"/>
                  </a:lnTo>
                  <a:lnTo>
                    <a:pt x="88994" y="3084218"/>
                  </a:lnTo>
                  <a:lnTo>
                    <a:pt x="132144" y="3102480"/>
                  </a:lnTo>
                  <a:lnTo>
                    <a:pt x="180340" y="3108960"/>
                  </a:lnTo>
                  <a:lnTo>
                    <a:pt x="1554480" y="3108960"/>
                  </a:lnTo>
                  <a:lnTo>
                    <a:pt x="2928620" y="3108960"/>
                  </a:lnTo>
                  <a:lnTo>
                    <a:pt x="2976815" y="3102480"/>
                  </a:lnTo>
                  <a:lnTo>
                    <a:pt x="3019965" y="3084218"/>
                  </a:lnTo>
                  <a:lnTo>
                    <a:pt x="3056413" y="3055937"/>
                  </a:lnTo>
                  <a:lnTo>
                    <a:pt x="3084500" y="3019401"/>
                  </a:lnTo>
                  <a:lnTo>
                    <a:pt x="3102568" y="2976374"/>
                  </a:lnTo>
                  <a:lnTo>
                    <a:pt x="3108960" y="2928620"/>
                  </a:lnTo>
                  <a:lnTo>
                    <a:pt x="3108960" y="179070"/>
                  </a:lnTo>
                  <a:lnTo>
                    <a:pt x="3102568" y="131409"/>
                  </a:lnTo>
                  <a:lnTo>
                    <a:pt x="3084500" y="88617"/>
                  </a:lnTo>
                  <a:lnTo>
                    <a:pt x="3056413" y="52387"/>
                  </a:lnTo>
                  <a:lnTo>
                    <a:pt x="3019965" y="24412"/>
                  </a:lnTo>
                  <a:lnTo>
                    <a:pt x="2976815" y="6385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FF9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83279" y="1577339"/>
              <a:ext cx="3108960" cy="3108960"/>
            </a:xfrm>
            <a:custGeom>
              <a:avLst/>
              <a:gdLst/>
              <a:ahLst/>
              <a:cxnLst/>
              <a:rect l="l" t="t" r="r" b="b"/>
              <a:pathLst>
                <a:path w="3108960" h="3108960">
                  <a:moveTo>
                    <a:pt x="1554480" y="3108960"/>
                  </a:moveTo>
                  <a:lnTo>
                    <a:pt x="2928620" y="3108960"/>
                  </a:lnTo>
                  <a:lnTo>
                    <a:pt x="2976815" y="3102480"/>
                  </a:lnTo>
                  <a:lnTo>
                    <a:pt x="3019965" y="3084218"/>
                  </a:lnTo>
                  <a:lnTo>
                    <a:pt x="3056413" y="3055937"/>
                  </a:lnTo>
                  <a:lnTo>
                    <a:pt x="3084500" y="3019401"/>
                  </a:lnTo>
                  <a:lnTo>
                    <a:pt x="3102568" y="2976374"/>
                  </a:lnTo>
                  <a:lnTo>
                    <a:pt x="3108960" y="2928620"/>
                  </a:lnTo>
                  <a:lnTo>
                    <a:pt x="3108960" y="179070"/>
                  </a:lnTo>
                  <a:lnTo>
                    <a:pt x="3102568" y="131409"/>
                  </a:lnTo>
                  <a:lnTo>
                    <a:pt x="3084500" y="88617"/>
                  </a:lnTo>
                  <a:lnTo>
                    <a:pt x="3056413" y="52387"/>
                  </a:lnTo>
                  <a:lnTo>
                    <a:pt x="3019965" y="24412"/>
                  </a:lnTo>
                  <a:lnTo>
                    <a:pt x="2976815" y="6385"/>
                  </a:lnTo>
                  <a:lnTo>
                    <a:pt x="2928620" y="0"/>
                  </a:lnTo>
                  <a:lnTo>
                    <a:pt x="180340" y="0"/>
                  </a:lnTo>
                  <a:lnTo>
                    <a:pt x="132144" y="6385"/>
                  </a:lnTo>
                  <a:lnTo>
                    <a:pt x="88994" y="24412"/>
                  </a:lnTo>
                  <a:lnTo>
                    <a:pt x="52546" y="52387"/>
                  </a:lnTo>
                  <a:lnTo>
                    <a:pt x="24459" y="88617"/>
                  </a:lnTo>
                  <a:lnTo>
                    <a:pt x="6391" y="131409"/>
                  </a:lnTo>
                  <a:lnTo>
                    <a:pt x="0" y="179070"/>
                  </a:lnTo>
                  <a:lnTo>
                    <a:pt x="0" y="2928620"/>
                  </a:lnTo>
                  <a:lnTo>
                    <a:pt x="6391" y="2976374"/>
                  </a:lnTo>
                  <a:lnTo>
                    <a:pt x="24459" y="3019401"/>
                  </a:lnTo>
                  <a:lnTo>
                    <a:pt x="52546" y="3055937"/>
                  </a:lnTo>
                  <a:lnTo>
                    <a:pt x="88994" y="3084218"/>
                  </a:lnTo>
                  <a:lnTo>
                    <a:pt x="132144" y="3102480"/>
                  </a:lnTo>
                  <a:lnTo>
                    <a:pt x="180340" y="3108960"/>
                  </a:lnTo>
                  <a:lnTo>
                    <a:pt x="1554480" y="310896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19270" y="2753359"/>
            <a:ext cx="1236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5" dirty="0">
                <a:latin typeface="Liberation Sans"/>
                <a:cs typeface="Liberation Sans"/>
              </a:rPr>
              <a:t>CNN</a:t>
            </a:r>
            <a:endParaRPr sz="4400">
              <a:latin typeface="Liberation Sans"/>
              <a:cs typeface="Liberation San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103120" y="2948939"/>
            <a:ext cx="1097280" cy="365760"/>
            <a:chOff x="2103120" y="2948939"/>
            <a:chExt cx="1097280" cy="365760"/>
          </a:xfrm>
        </p:grpSpPr>
        <p:sp>
          <p:nvSpPr>
            <p:cNvPr id="57" name="object 57"/>
            <p:cNvSpPr/>
            <p:nvPr/>
          </p:nvSpPr>
          <p:spPr>
            <a:xfrm>
              <a:off x="2103120" y="2948939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80" h="365760">
                  <a:moveTo>
                    <a:pt x="822960" y="0"/>
                  </a:moveTo>
                  <a:lnTo>
                    <a:pt x="822960" y="91439"/>
                  </a:lnTo>
                  <a:lnTo>
                    <a:pt x="0" y="91439"/>
                  </a:lnTo>
                  <a:lnTo>
                    <a:pt x="0" y="274320"/>
                  </a:lnTo>
                  <a:lnTo>
                    <a:pt x="822960" y="274320"/>
                  </a:lnTo>
                  <a:lnTo>
                    <a:pt x="822960" y="365760"/>
                  </a:lnTo>
                  <a:lnTo>
                    <a:pt x="1097280" y="182880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03120" y="2948939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80" h="365760">
                  <a:moveTo>
                    <a:pt x="0" y="91439"/>
                  </a:moveTo>
                  <a:lnTo>
                    <a:pt x="822960" y="91439"/>
                  </a:lnTo>
                  <a:lnTo>
                    <a:pt x="822960" y="0"/>
                  </a:lnTo>
                  <a:lnTo>
                    <a:pt x="1097280" y="182880"/>
                  </a:lnTo>
                  <a:lnTo>
                    <a:pt x="822960" y="365760"/>
                  </a:lnTo>
                  <a:lnTo>
                    <a:pt x="822960" y="274320"/>
                  </a:lnTo>
                  <a:lnTo>
                    <a:pt x="0" y="274320"/>
                  </a:lnTo>
                  <a:lnTo>
                    <a:pt x="0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6583680" y="2948939"/>
            <a:ext cx="731520" cy="274320"/>
            <a:chOff x="6583680" y="2948939"/>
            <a:chExt cx="731520" cy="274320"/>
          </a:xfrm>
        </p:grpSpPr>
        <p:sp>
          <p:nvSpPr>
            <p:cNvPr id="60" name="object 60"/>
            <p:cNvSpPr/>
            <p:nvPr/>
          </p:nvSpPr>
          <p:spPr>
            <a:xfrm>
              <a:off x="6583680" y="2948939"/>
              <a:ext cx="731520" cy="274320"/>
            </a:xfrm>
            <a:custGeom>
              <a:avLst/>
              <a:gdLst/>
              <a:ahLst/>
              <a:cxnLst/>
              <a:rect l="l" t="t" r="r" b="b"/>
              <a:pathLst>
                <a:path w="731520" h="274319">
                  <a:moveTo>
                    <a:pt x="548640" y="0"/>
                  </a:moveTo>
                  <a:lnTo>
                    <a:pt x="548640" y="67310"/>
                  </a:lnTo>
                  <a:lnTo>
                    <a:pt x="0" y="67310"/>
                  </a:lnTo>
                  <a:lnTo>
                    <a:pt x="0" y="205739"/>
                  </a:lnTo>
                  <a:lnTo>
                    <a:pt x="548640" y="205739"/>
                  </a:lnTo>
                  <a:lnTo>
                    <a:pt x="548640" y="274320"/>
                  </a:lnTo>
                  <a:lnTo>
                    <a:pt x="731520" y="13716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83680" y="2948939"/>
              <a:ext cx="731520" cy="274320"/>
            </a:xfrm>
            <a:custGeom>
              <a:avLst/>
              <a:gdLst/>
              <a:ahLst/>
              <a:cxnLst/>
              <a:rect l="l" t="t" r="r" b="b"/>
              <a:pathLst>
                <a:path w="731520" h="274319">
                  <a:moveTo>
                    <a:pt x="0" y="67310"/>
                  </a:moveTo>
                  <a:lnTo>
                    <a:pt x="548640" y="67310"/>
                  </a:lnTo>
                  <a:lnTo>
                    <a:pt x="548640" y="0"/>
                  </a:lnTo>
                  <a:lnTo>
                    <a:pt x="731520" y="137160"/>
                  </a:lnTo>
                  <a:lnTo>
                    <a:pt x="548640" y="274320"/>
                  </a:lnTo>
                  <a:lnTo>
                    <a:pt x="548640" y="205739"/>
                  </a:lnTo>
                  <a:lnTo>
                    <a:pt x="0" y="205739"/>
                  </a:lnTo>
                  <a:lnTo>
                    <a:pt x="0" y="6731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7490459" y="2125979"/>
            <a:ext cx="457200" cy="1847850"/>
            <a:chOff x="7490459" y="2125979"/>
            <a:chExt cx="457200" cy="1847850"/>
          </a:xfrm>
        </p:grpSpPr>
        <p:sp>
          <p:nvSpPr>
            <p:cNvPr id="63" name="object 63"/>
            <p:cNvSpPr/>
            <p:nvPr/>
          </p:nvSpPr>
          <p:spPr>
            <a:xfrm>
              <a:off x="7581899" y="227710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0"/>
                  </a:moveTo>
                  <a:lnTo>
                    <a:pt x="84832" y="9644"/>
                  </a:lnTo>
                  <a:lnTo>
                    <a:pt x="39846" y="36195"/>
                  </a:lnTo>
                  <a:lnTo>
                    <a:pt x="9644" y="76577"/>
                  </a:lnTo>
                  <a:lnTo>
                    <a:pt x="0" y="123189"/>
                  </a:lnTo>
                  <a:lnTo>
                    <a:pt x="992" y="139680"/>
                  </a:lnTo>
                  <a:lnTo>
                    <a:pt x="17779" y="184150"/>
                  </a:lnTo>
                  <a:lnTo>
                    <a:pt x="53320" y="219511"/>
                  </a:lnTo>
                  <a:lnTo>
                    <a:pt x="101441" y="241141"/>
                  </a:lnTo>
                  <a:lnTo>
                    <a:pt x="137159" y="245110"/>
                  </a:lnTo>
                  <a:lnTo>
                    <a:pt x="155555" y="244137"/>
                  </a:lnTo>
                  <a:lnTo>
                    <a:pt x="205740" y="228600"/>
                  </a:lnTo>
                  <a:lnTo>
                    <a:pt x="245209" y="197524"/>
                  </a:lnTo>
                  <a:lnTo>
                    <a:pt x="269557" y="155098"/>
                  </a:lnTo>
                  <a:lnTo>
                    <a:pt x="274320" y="123189"/>
                  </a:lnTo>
                  <a:lnTo>
                    <a:pt x="273129" y="106699"/>
                  </a:lnTo>
                  <a:lnTo>
                    <a:pt x="255270" y="62229"/>
                  </a:lnTo>
                  <a:lnTo>
                    <a:pt x="220801" y="26154"/>
                  </a:lnTo>
                  <a:lnTo>
                    <a:pt x="172878" y="4127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81899" y="227710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245110"/>
                  </a:moveTo>
                  <a:lnTo>
                    <a:pt x="84832" y="236001"/>
                  </a:lnTo>
                  <a:lnTo>
                    <a:pt x="39846" y="209232"/>
                  </a:lnTo>
                  <a:lnTo>
                    <a:pt x="9644" y="169802"/>
                  </a:lnTo>
                  <a:lnTo>
                    <a:pt x="0" y="123189"/>
                  </a:lnTo>
                  <a:lnTo>
                    <a:pt x="992" y="106699"/>
                  </a:lnTo>
                  <a:lnTo>
                    <a:pt x="17779" y="62229"/>
                  </a:lnTo>
                  <a:lnTo>
                    <a:pt x="53320" y="26154"/>
                  </a:lnTo>
                  <a:lnTo>
                    <a:pt x="101441" y="4127"/>
                  </a:lnTo>
                  <a:lnTo>
                    <a:pt x="137159" y="0"/>
                  </a:lnTo>
                  <a:lnTo>
                    <a:pt x="155555" y="992"/>
                  </a:lnTo>
                  <a:lnTo>
                    <a:pt x="205740" y="17779"/>
                  </a:lnTo>
                  <a:lnTo>
                    <a:pt x="245209" y="48140"/>
                  </a:lnTo>
                  <a:lnTo>
                    <a:pt x="269557" y="91281"/>
                  </a:lnTo>
                  <a:lnTo>
                    <a:pt x="274320" y="123189"/>
                  </a:lnTo>
                  <a:lnTo>
                    <a:pt x="273129" y="139680"/>
                  </a:lnTo>
                  <a:lnTo>
                    <a:pt x="255270" y="184150"/>
                  </a:lnTo>
                  <a:lnTo>
                    <a:pt x="220801" y="219511"/>
                  </a:lnTo>
                  <a:lnTo>
                    <a:pt x="172878" y="241141"/>
                  </a:lnTo>
                  <a:lnTo>
                    <a:pt x="137159" y="24511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81899" y="270382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0"/>
                  </a:moveTo>
                  <a:lnTo>
                    <a:pt x="84832" y="9108"/>
                  </a:lnTo>
                  <a:lnTo>
                    <a:pt x="39846" y="35877"/>
                  </a:lnTo>
                  <a:lnTo>
                    <a:pt x="9644" y="76041"/>
                  </a:lnTo>
                  <a:lnTo>
                    <a:pt x="0" y="123190"/>
                  </a:lnTo>
                  <a:lnTo>
                    <a:pt x="992" y="138965"/>
                  </a:lnTo>
                  <a:lnTo>
                    <a:pt x="17779" y="184150"/>
                  </a:lnTo>
                  <a:lnTo>
                    <a:pt x="53320" y="219511"/>
                  </a:lnTo>
                  <a:lnTo>
                    <a:pt x="101441" y="241141"/>
                  </a:lnTo>
                  <a:lnTo>
                    <a:pt x="137159" y="245110"/>
                  </a:lnTo>
                  <a:lnTo>
                    <a:pt x="155555" y="244137"/>
                  </a:lnTo>
                  <a:lnTo>
                    <a:pt x="205740" y="228600"/>
                  </a:lnTo>
                  <a:lnTo>
                    <a:pt x="245209" y="197524"/>
                  </a:lnTo>
                  <a:lnTo>
                    <a:pt x="269557" y="154146"/>
                  </a:lnTo>
                  <a:lnTo>
                    <a:pt x="274320" y="123190"/>
                  </a:lnTo>
                  <a:lnTo>
                    <a:pt x="273129" y="106680"/>
                  </a:lnTo>
                  <a:lnTo>
                    <a:pt x="255270" y="60960"/>
                  </a:lnTo>
                  <a:lnTo>
                    <a:pt x="220801" y="25598"/>
                  </a:lnTo>
                  <a:lnTo>
                    <a:pt x="172878" y="396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81899" y="270382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245110"/>
                  </a:moveTo>
                  <a:lnTo>
                    <a:pt x="84832" y="236001"/>
                  </a:lnTo>
                  <a:lnTo>
                    <a:pt x="39846" y="209232"/>
                  </a:lnTo>
                  <a:lnTo>
                    <a:pt x="9644" y="169088"/>
                  </a:lnTo>
                  <a:lnTo>
                    <a:pt x="0" y="123190"/>
                  </a:lnTo>
                  <a:lnTo>
                    <a:pt x="992" y="106680"/>
                  </a:lnTo>
                  <a:lnTo>
                    <a:pt x="17779" y="60960"/>
                  </a:lnTo>
                  <a:lnTo>
                    <a:pt x="53320" y="25598"/>
                  </a:lnTo>
                  <a:lnTo>
                    <a:pt x="101441" y="3968"/>
                  </a:lnTo>
                  <a:lnTo>
                    <a:pt x="137159" y="0"/>
                  </a:lnTo>
                  <a:lnTo>
                    <a:pt x="155555" y="972"/>
                  </a:lnTo>
                  <a:lnTo>
                    <a:pt x="205740" y="16510"/>
                  </a:lnTo>
                  <a:lnTo>
                    <a:pt x="245209" y="47585"/>
                  </a:lnTo>
                  <a:lnTo>
                    <a:pt x="269557" y="91122"/>
                  </a:lnTo>
                  <a:lnTo>
                    <a:pt x="274320" y="123190"/>
                  </a:lnTo>
                  <a:lnTo>
                    <a:pt x="273129" y="138965"/>
                  </a:lnTo>
                  <a:lnTo>
                    <a:pt x="255270" y="184150"/>
                  </a:lnTo>
                  <a:lnTo>
                    <a:pt x="220801" y="219511"/>
                  </a:lnTo>
                  <a:lnTo>
                    <a:pt x="172878" y="241141"/>
                  </a:lnTo>
                  <a:lnTo>
                    <a:pt x="137159" y="24511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81899" y="313054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0"/>
                  </a:moveTo>
                  <a:lnTo>
                    <a:pt x="84832" y="9108"/>
                  </a:lnTo>
                  <a:lnTo>
                    <a:pt x="39846" y="35877"/>
                  </a:lnTo>
                  <a:lnTo>
                    <a:pt x="9644" y="76041"/>
                  </a:lnTo>
                  <a:lnTo>
                    <a:pt x="0" y="123189"/>
                  </a:lnTo>
                  <a:lnTo>
                    <a:pt x="992" y="138965"/>
                  </a:lnTo>
                  <a:lnTo>
                    <a:pt x="17779" y="184150"/>
                  </a:lnTo>
                  <a:lnTo>
                    <a:pt x="53320" y="219511"/>
                  </a:lnTo>
                  <a:lnTo>
                    <a:pt x="101441" y="241141"/>
                  </a:lnTo>
                  <a:lnTo>
                    <a:pt x="137159" y="245110"/>
                  </a:lnTo>
                  <a:lnTo>
                    <a:pt x="155555" y="244137"/>
                  </a:lnTo>
                  <a:lnTo>
                    <a:pt x="205740" y="228600"/>
                  </a:lnTo>
                  <a:lnTo>
                    <a:pt x="245209" y="197524"/>
                  </a:lnTo>
                  <a:lnTo>
                    <a:pt x="269557" y="154146"/>
                  </a:lnTo>
                  <a:lnTo>
                    <a:pt x="274320" y="123189"/>
                  </a:lnTo>
                  <a:lnTo>
                    <a:pt x="273129" y="106680"/>
                  </a:lnTo>
                  <a:lnTo>
                    <a:pt x="255270" y="60960"/>
                  </a:lnTo>
                  <a:lnTo>
                    <a:pt x="220801" y="25598"/>
                  </a:lnTo>
                  <a:lnTo>
                    <a:pt x="172878" y="396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81899" y="313054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245110"/>
                  </a:moveTo>
                  <a:lnTo>
                    <a:pt x="84832" y="236001"/>
                  </a:lnTo>
                  <a:lnTo>
                    <a:pt x="39846" y="209232"/>
                  </a:lnTo>
                  <a:lnTo>
                    <a:pt x="9644" y="169088"/>
                  </a:lnTo>
                  <a:lnTo>
                    <a:pt x="0" y="123189"/>
                  </a:lnTo>
                  <a:lnTo>
                    <a:pt x="992" y="106679"/>
                  </a:lnTo>
                  <a:lnTo>
                    <a:pt x="17779" y="60960"/>
                  </a:lnTo>
                  <a:lnTo>
                    <a:pt x="53320" y="25598"/>
                  </a:lnTo>
                  <a:lnTo>
                    <a:pt x="101441" y="3968"/>
                  </a:lnTo>
                  <a:lnTo>
                    <a:pt x="137159" y="0"/>
                  </a:lnTo>
                  <a:lnTo>
                    <a:pt x="155555" y="972"/>
                  </a:lnTo>
                  <a:lnTo>
                    <a:pt x="205740" y="16510"/>
                  </a:lnTo>
                  <a:lnTo>
                    <a:pt x="245209" y="47585"/>
                  </a:lnTo>
                  <a:lnTo>
                    <a:pt x="269557" y="91122"/>
                  </a:lnTo>
                  <a:lnTo>
                    <a:pt x="274320" y="123189"/>
                  </a:lnTo>
                  <a:lnTo>
                    <a:pt x="273129" y="138965"/>
                  </a:lnTo>
                  <a:lnTo>
                    <a:pt x="255270" y="184150"/>
                  </a:lnTo>
                  <a:lnTo>
                    <a:pt x="220801" y="219511"/>
                  </a:lnTo>
                  <a:lnTo>
                    <a:pt x="172878" y="241141"/>
                  </a:lnTo>
                  <a:lnTo>
                    <a:pt x="137159" y="24511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81899" y="355726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0"/>
                  </a:moveTo>
                  <a:lnTo>
                    <a:pt x="84832" y="9108"/>
                  </a:lnTo>
                  <a:lnTo>
                    <a:pt x="39846" y="35877"/>
                  </a:lnTo>
                  <a:lnTo>
                    <a:pt x="9644" y="75307"/>
                  </a:lnTo>
                  <a:lnTo>
                    <a:pt x="0" y="121919"/>
                  </a:lnTo>
                  <a:lnTo>
                    <a:pt x="992" y="138410"/>
                  </a:lnTo>
                  <a:lnTo>
                    <a:pt x="17779" y="182879"/>
                  </a:lnTo>
                  <a:lnTo>
                    <a:pt x="53320" y="219491"/>
                  </a:lnTo>
                  <a:lnTo>
                    <a:pt x="101441" y="241141"/>
                  </a:lnTo>
                  <a:lnTo>
                    <a:pt x="137159" y="245109"/>
                  </a:lnTo>
                  <a:lnTo>
                    <a:pt x="155555" y="244137"/>
                  </a:lnTo>
                  <a:lnTo>
                    <a:pt x="205740" y="228600"/>
                  </a:lnTo>
                  <a:lnTo>
                    <a:pt x="245209" y="196988"/>
                  </a:lnTo>
                  <a:lnTo>
                    <a:pt x="269557" y="153828"/>
                  </a:lnTo>
                  <a:lnTo>
                    <a:pt x="274320" y="121919"/>
                  </a:lnTo>
                  <a:lnTo>
                    <a:pt x="273129" y="105429"/>
                  </a:lnTo>
                  <a:lnTo>
                    <a:pt x="255270" y="60959"/>
                  </a:lnTo>
                  <a:lnTo>
                    <a:pt x="220801" y="25598"/>
                  </a:lnTo>
                  <a:lnTo>
                    <a:pt x="172878" y="396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581899" y="355726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245109"/>
                  </a:moveTo>
                  <a:lnTo>
                    <a:pt x="84832" y="236001"/>
                  </a:lnTo>
                  <a:lnTo>
                    <a:pt x="39846" y="209073"/>
                  </a:lnTo>
                  <a:lnTo>
                    <a:pt x="9644" y="168532"/>
                  </a:lnTo>
                  <a:lnTo>
                    <a:pt x="0" y="121919"/>
                  </a:lnTo>
                  <a:lnTo>
                    <a:pt x="992" y="105429"/>
                  </a:lnTo>
                  <a:lnTo>
                    <a:pt x="17779" y="60959"/>
                  </a:lnTo>
                  <a:lnTo>
                    <a:pt x="53320" y="25598"/>
                  </a:lnTo>
                  <a:lnTo>
                    <a:pt x="101441" y="3968"/>
                  </a:lnTo>
                  <a:lnTo>
                    <a:pt x="137159" y="0"/>
                  </a:lnTo>
                  <a:lnTo>
                    <a:pt x="155555" y="972"/>
                  </a:lnTo>
                  <a:lnTo>
                    <a:pt x="205740" y="16509"/>
                  </a:lnTo>
                  <a:lnTo>
                    <a:pt x="245209" y="47585"/>
                  </a:lnTo>
                  <a:lnTo>
                    <a:pt x="269557" y="90011"/>
                  </a:lnTo>
                  <a:lnTo>
                    <a:pt x="274320" y="121919"/>
                  </a:lnTo>
                  <a:lnTo>
                    <a:pt x="273129" y="138410"/>
                  </a:lnTo>
                  <a:lnTo>
                    <a:pt x="255270" y="182879"/>
                  </a:lnTo>
                  <a:lnTo>
                    <a:pt x="220801" y="219491"/>
                  </a:lnTo>
                  <a:lnTo>
                    <a:pt x="172878" y="241141"/>
                  </a:lnTo>
                  <a:lnTo>
                    <a:pt x="137159" y="24510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90459" y="2125979"/>
              <a:ext cx="457200" cy="1847850"/>
            </a:xfrm>
            <a:custGeom>
              <a:avLst/>
              <a:gdLst/>
              <a:ahLst/>
              <a:cxnLst/>
              <a:rect l="l" t="t" r="r" b="b"/>
              <a:pathLst>
                <a:path w="457200" h="1847850">
                  <a:moveTo>
                    <a:pt x="228600" y="1847850"/>
                  </a:moveTo>
                  <a:lnTo>
                    <a:pt x="0" y="184785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1847850"/>
                  </a:lnTo>
                  <a:lnTo>
                    <a:pt x="228600" y="18478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026909" y="1383029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iberation Sans"/>
                <a:cs typeface="Liberation Sans"/>
              </a:rPr>
              <a:t>Soft</a:t>
            </a:r>
            <a:r>
              <a:rPr sz="1800" b="1" spc="-2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max</a:t>
            </a:r>
            <a:r>
              <a:rPr sz="1800" b="1" spc="-30" dirty="0">
                <a:latin typeface="Liberation Sans"/>
                <a:cs typeface="Liberation Sans"/>
              </a:rPr>
              <a:t> </a:t>
            </a:r>
            <a:r>
              <a:rPr sz="1800" b="1" spc="-20" dirty="0">
                <a:latin typeface="Liberation Sans"/>
                <a:cs typeface="Liberation Sans"/>
              </a:rPr>
              <a:t>Layer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348980" y="2169159"/>
            <a:ext cx="1356995" cy="210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Person</a:t>
            </a:r>
            <a:endParaRPr sz="1800">
              <a:latin typeface="Liberation Sans"/>
              <a:cs typeface="Liberation Sans"/>
            </a:endParaRPr>
          </a:p>
          <a:p>
            <a:pPr marL="12700" marR="828040">
              <a:lnSpc>
                <a:spcPct val="160600"/>
              </a:lnSpc>
              <a:spcBef>
                <a:spcPts val="10"/>
              </a:spcBef>
            </a:pPr>
            <a:r>
              <a:rPr sz="1800" b="1" spc="-10" dirty="0">
                <a:latin typeface="Liberation Sans"/>
                <a:cs typeface="Liberation Sans"/>
              </a:rPr>
              <a:t>Fruit </a:t>
            </a:r>
            <a:r>
              <a:rPr sz="1800" b="1" spc="-25" dirty="0">
                <a:latin typeface="Liberation Sans"/>
                <a:cs typeface="Liberation Sans"/>
              </a:rPr>
              <a:t>Car</a:t>
            </a:r>
            <a:endParaRPr sz="1800">
              <a:latin typeface="Liberation Sans"/>
              <a:cs typeface="Liberation Sans"/>
            </a:endParaRPr>
          </a:p>
          <a:p>
            <a:pPr marL="12700" marR="5080">
              <a:lnSpc>
                <a:spcPct val="93300"/>
              </a:lnSpc>
              <a:spcBef>
                <a:spcPts val="1245"/>
              </a:spcBef>
            </a:pPr>
            <a:r>
              <a:rPr sz="18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Background </a:t>
            </a:r>
            <a:r>
              <a:rPr sz="1800" b="1" dirty="0">
                <a:latin typeface="Liberation Sans"/>
                <a:cs typeface="Liberation Sans"/>
              </a:rPr>
              <a:t>(Non</a:t>
            </a:r>
            <a:r>
              <a:rPr sz="1800" b="1" spc="-30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of</a:t>
            </a:r>
            <a:r>
              <a:rPr sz="1800" b="1" spc="-40" dirty="0">
                <a:latin typeface="Liberation Sans"/>
                <a:cs typeface="Liberation Sans"/>
              </a:rPr>
              <a:t> </a:t>
            </a:r>
            <a:r>
              <a:rPr sz="1800" b="1" spc="-25" dirty="0">
                <a:latin typeface="Liberation Sans"/>
                <a:cs typeface="Liberation Sans"/>
              </a:rPr>
              <a:t>the </a:t>
            </a:r>
            <a:r>
              <a:rPr sz="1800" b="1" spc="-10" dirty="0">
                <a:latin typeface="Liberation Sans"/>
                <a:cs typeface="Liberation Sans"/>
              </a:rPr>
              <a:t>Above)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838440" y="2305050"/>
            <a:ext cx="485140" cy="1404620"/>
            <a:chOff x="7838440" y="2305050"/>
            <a:chExt cx="485140" cy="1404620"/>
          </a:xfrm>
        </p:grpSpPr>
        <p:sp>
          <p:nvSpPr>
            <p:cNvPr id="75" name="object 75"/>
            <p:cNvSpPr/>
            <p:nvPr/>
          </p:nvSpPr>
          <p:spPr>
            <a:xfrm>
              <a:off x="7856220" y="2341880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89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15630" y="230505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89"/>
                  </a:lnTo>
                  <a:lnTo>
                    <a:pt x="10795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51140" y="2791459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59">
                  <a:moveTo>
                    <a:pt x="0" y="0"/>
                  </a:moveTo>
                  <a:lnTo>
                    <a:pt x="365759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1820" y="2755900"/>
              <a:ext cx="107950" cy="71120"/>
            </a:xfrm>
            <a:custGeom>
              <a:avLst/>
              <a:gdLst/>
              <a:ahLst/>
              <a:cxnLst/>
              <a:rect l="l" t="t" r="r" b="b"/>
              <a:pathLst>
                <a:path w="107950" h="71119">
                  <a:moveTo>
                    <a:pt x="0" y="0"/>
                  </a:moveTo>
                  <a:lnTo>
                    <a:pt x="0" y="7112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847330" y="3241039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90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206740" y="320548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9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838440" y="3672839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89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99120" y="363728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9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457200" y="1751329"/>
            <a:ext cx="1880870" cy="5634990"/>
            <a:chOff x="457200" y="1751329"/>
            <a:chExt cx="1880870" cy="5634990"/>
          </a:xfrm>
        </p:grpSpPr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751329"/>
              <a:ext cx="1416050" cy="286004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716279" y="1883409"/>
              <a:ext cx="914400" cy="2679700"/>
            </a:xfrm>
            <a:custGeom>
              <a:avLst/>
              <a:gdLst/>
              <a:ahLst/>
              <a:cxnLst/>
              <a:rect l="l" t="t" r="r" b="b"/>
              <a:pathLst>
                <a:path w="914400" h="2679700">
                  <a:moveTo>
                    <a:pt x="457200" y="2679700"/>
                  </a:moveTo>
                  <a:lnTo>
                    <a:pt x="387350" y="2679700"/>
                  </a:lnTo>
                </a:path>
                <a:path w="914400" h="2679700">
                  <a:moveTo>
                    <a:pt x="316230" y="2679700"/>
                  </a:moveTo>
                  <a:lnTo>
                    <a:pt x="245110" y="2679700"/>
                  </a:lnTo>
                </a:path>
                <a:path w="914400" h="2679700">
                  <a:moveTo>
                    <a:pt x="173989" y="2679700"/>
                  </a:moveTo>
                  <a:lnTo>
                    <a:pt x="102870" y="2679700"/>
                  </a:lnTo>
                </a:path>
                <a:path w="914400" h="2679700">
                  <a:moveTo>
                    <a:pt x="31750" y="2679700"/>
                  </a:moveTo>
                  <a:lnTo>
                    <a:pt x="0" y="2679700"/>
                  </a:lnTo>
                  <a:lnTo>
                    <a:pt x="0" y="2640329"/>
                  </a:lnTo>
                </a:path>
                <a:path w="914400" h="2679700">
                  <a:moveTo>
                    <a:pt x="0" y="2569210"/>
                  </a:moveTo>
                  <a:lnTo>
                    <a:pt x="0" y="2499360"/>
                  </a:lnTo>
                </a:path>
                <a:path w="914400" h="2679700">
                  <a:moveTo>
                    <a:pt x="0" y="2428240"/>
                  </a:moveTo>
                  <a:lnTo>
                    <a:pt x="0" y="2357119"/>
                  </a:lnTo>
                </a:path>
                <a:path w="914400" h="2679700">
                  <a:moveTo>
                    <a:pt x="0" y="2286000"/>
                  </a:moveTo>
                  <a:lnTo>
                    <a:pt x="0" y="2214879"/>
                  </a:lnTo>
                </a:path>
                <a:path w="914400" h="2679700">
                  <a:moveTo>
                    <a:pt x="0" y="2143760"/>
                  </a:moveTo>
                  <a:lnTo>
                    <a:pt x="0" y="2073910"/>
                  </a:lnTo>
                </a:path>
                <a:path w="914400" h="2679700">
                  <a:moveTo>
                    <a:pt x="0" y="2002789"/>
                  </a:moveTo>
                  <a:lnTo>
                    <a:pt x="0" y="1931669"/>
                  </a:lnTo>
                </a:path>
                <a:path w="914400" h="2679700">
                  <a:moveTo>
                    <a:pt x="0" y="1860550"/>
                  </a:moveTo>
                  <a:lnTo>
                    <a:pt x="0" y="1789429"/>
                  </a:lnTo>
                </a:path>
                <a:path w="914400" h="2679700">
                  <a:moveTo>
                    <a:pt x="0" y="1718310"/>
                  </a:moveTo>
                  <a:lnTo>
                    <a:pt x="0" y="1648460"/>
                  </a:lnTo>
                </a:path>
                <a:path w="914400" h="2679700">
                  <a:moveTo>
                    <a:pt x="0" y="1577339"/>
                  </a:moveTo>
                  <a:lnTo>
                    <a:pt x="0" y="1506219"/>
                  </a:lnTo>
                </a:path>
                <a:path w="914400" h="2679700">
                  <a:moveTo>
                    <a:pt x="0" y="1435100"/>
                  </a:moveTo>
                  <a:lnTo>
                    <a:pt x="0" y="1363979"/>
                  </a:lnTo>
                </a:path>
                <a:path w="914400" h="2679700">
                  <a:moveTo>
                    <a:pt x="0" y="1292860"/>
                  </a:moveTo>
                  <a:lnTo>
                    <a:pt x="0" y="1221739"/>
                  </a:lnTo>
                </a:path>
                <a:path w="914400" h="2679700">
                  <a:moveTo>
                    <a:pt x="0" y="1151889"/>
                  </a:moveTo>
                  <a:lnTo>
                    <a:pt x="0" y="1080769"/>
                  </a:lnTo>
                </a:path>
                <a:path w="914400" h="2679700">
                  <a:moveTo>
                    <a:pt x="0" y="1009650"/>
                  </a:moveTo>
                  <a:lnTo>
                    <a:pt x="0" y="938529"/>
                  </a:lnTo>
                </a:path>
                <a:path w="914400" h="2679700">
                  <a:moveTo>
                    <a:pt x="0" y="867410"/>
                  </a:moveTo>
                  <a:lnTo>
                    <a:pt x="0" y="796289"/>
                  </a:lnTo>
                </a:path>
                <a:path w="914400" h="2679700">
                  <a:moveTo>
                    <a:pt x="0" y="726439"/>
                  </a:moveTo>
                  <a:lnTo>
                    <a:pt x="0" y="655319"/>
                  </a:lnTo>
                </a:path>
                <a:path w="914400" h="2679700">
                  <a:moveTo>
                    <a:pt x="0" y="584200"/>
                  </a:moveTo>
                  <a:lnTo>
                    <a:pt x="0" y="513079"/>
                  </a:lnTo>
                </a:path>
                <a:path w="914400" h="2679700">
                  <a:moveTo>
                    <a:pt x="0" y="441960"/>
                  </a:moveTo>
                  <a:lnTo>
                    <a:pt x="0" y="370839"/>
                  </a:lnTo>
                </a:path>
                <a:path w="914400" h="2679700">
                  <a:moveTo>
                    <a:pt x="0" y="299719"/>
                  </a:moveTo>
                  <a:lnTo>
                    <a:pt x="0" y="229869"/>
                  </a:lnTo>
                </a:path>
                <a:path w="914400" h="2679700">
                  <a:moveTo>
                    <a:pt x="0" y="158750"/>
                  </a:moveTo>
                  <a:lnTo>
                    <a:pt x="0" y="87629"/>
                  </a:lnTo>
                </a:path>
                <a:path w="914400" h="2679700">
                  <a:moveTo>
                    <a:pt x="0" y="16510"/>
                  </a:moveTo>
                  <a:lnTo>
                    <a:pt x="0" y="0"/>
                  </a:lnTo>
                  <a:lnTo>
                    <a:pt x="54610" y="0"/>
                  </a:lnTo>
                </a:path>
                <a:path w="914400" h="2679700">
                  <a:moveTo>
                    <a:pt x="125729" y="0"/>
                  </a:moveTo>
                  <a:lnTo>
                    <a:pt x="196850" y="0"/>
                  </a:lnTo>
                </a:path>
                <a:path w="914400" h="2679700">
                  <a:moveTo>
                    <a:pt x="267970" y="0"/>
                  </a:moveTo>
                  <a:lnTo>
                    <a:pt x="339089" y="0"/>
                  </a:lnTo>
                </a:path>
                <a:path w="914400" h="2679700">
                  <a:moveTo>
                    <a:pt x="408939" y="0"/>
                  </a:moveTo>
                  <a:lnTo>
                    <a:pt x="480060" y="0"/>
                  </a:lnTo>
                </a:path>
                <a:path w="914400" h="2679700">
                  <a:moveTo>
                    <a:pt x="551180" y="0"/>
                  </a:moveTo>
                  <a:lnTo>
                    <a:pt x="622300" y="0"/>
                  </a:lnTo>
                </a:path>
                <a:path w="914400" h="2679700">
                  <a:moveTo>
                    <a:pt x="693420" y="0"/>
                  </a:moveTo>
                  <a:lnTo>
                    <a:pt x="764540" y="0"/>
                  </a:lnTo>
                </a:path>
                <a:path w="914400" h="2679700">
                  <a:moveTo>
                    <a:pt x="834389" y="0"/>
                  </a:moveTo>
                  <a:lnTo>
                    <a:pt x="905510" y="0"/>
                  </a:lnTo>
                </a:path>
                <a:path w="914400" h="2679700">
                  <a:moveTo>
                    <a:pt x="914400" y="62229"/>
                  </a:moveTo>
                  <a:lnTo>
                    <a:pt x="914400" y="133350"/>
                  </a:lnTo>
                </a:path>
                <a:path w="914400" h="2679700">
                  <a:moveTo>
                    <a:pt x="914400" y="204469"/>
                  </a:moveTo>
                  <a:lnTo>
                    <a:pt x="914400" y="274319"/>
                  </a:lnTo>
                </a:path>
                <a:path w="914400" h="2679700">
                  <a:moveTo>
                    <a:pt x="914400" y="345439"/>
                  </a:moveTo>
                  <a:lnTo>
                    <a:pt x="914400" y="416560"/>
                  </a:lnTo>
                </a:path>
                <a:path w="914400" h="2679700">
                  <a:moveTo>
                    <a:pt x="914400" y="487679"/>
                  </a:moveTo>
                  <a:lnTo>
                    <a:pt x="914400" y="558800"/>
                  </a:lnTo>
                </a:path>
                <a:path w="914400" h="2679700">
                  <a:moveTo>
                    <a:pt x="914400" y="629919"/>
                  </a:moveTo>
                  <a:lnTo>
                    <a:pt x="914400" y="699769"/>
                  </a:lnTo>
                </a:path>
                <a:path w="914400" h="2679700">
                  <a:moveTo>
                    <a:pt x="914400" y="770889"/>
                  </a:moveTo>
                  <a:lnTo>
                    <a:pt x="914400" y="842010"/>
                  </a:lnTo>
                </a:path>
                <a:path w="914400" h="2679700">
                  <a:moveTo>
                    <a:pt x="914400" y="913129"/>
                  </a:moveTo>
                  <a:lnTo>
                    <a:pt x="914400" y="984250"/>
                  </a:lnTo>
                </a:path>
                <a:path w="914400" h="2679700">
                  <a:moveTo>
                    <a:pt x="914400" y="1055369"/>
                  </a:moveTo>
                  <a:lnTo>
                    <a:pt x="914400" y="1125219"/>
                  </a:lnTo>
                </a:path>
                <a:path w="914400" h="2679700">
                  <a:moveTo>
                    <a:pt x="914400" y="1196339"/>
                  </a:moveTo>
                  <a:lnTo>
                    <a:pt x="914400" y="1267460"/>
                  </a:lnTo>
                </a:path>
                <a:path w="914400" h="2679700">
                  <a:moveTo>
                    <a:pt x="914400" y="1338579"/>
                  </a:moveTo>
                  <a:lnTo>
                    <a:pt x="914400" y="1409700"/>
                  </a:lnTo>
                </a:path>
                <a:path w="914400" h="2679700">
                  <a:moveTo>
                    <a:pt x="914400" y="1480819"/>
                  </a:moveTo>
                  <a:lnTo>
                    <a:pt x="914400" y="1551939"/>
                  </a:lnTo>
                </a:path>
                <a:path w="914400" h="2679700">
                  <a:moveTo>
                    <a:pt x="914400" y="1621789"/>
                  </a:moveTo>
                  <a:lnTo>
                    <a:pt x="914400" y="1692910"/>
                  </a:lnTo>
                </a:path>
                <a:path w="914400" h="2679700">
                  <a:moveTo>
                    <a:pt x="914400" y="1764029"/>
                  </a:moveTo>
                  <a:lnTo>
                    <a:pt x="914400" y="1835150"/>
                  </a:lnTo>
                </a:path>
                <a:path w="914400" h="2679700">
                  <a:moveTo>
                    <a:pt x="914400" y="1906269"/>
                  </a:moveTo>
                  <a:lnTo>
                    <a:pt x="914400" y="1977389"/>
                  </a:lnTo>
                </a:path>
                <a:path w="914400" h="2679700">
                  <a:moveTo>
                    <a:pt x="914400" y="2047239"/>
                  </a:moveTo>
                  <a:lnTo>
                    <a:pt x="914400" y="2118360"/>
                  </a:lnTo>
                </a:path>
                <a:path w="914400" h="2679700">
                  <a:moveTo>
                    <a:pt x="914400" y="2189479"/>
                  </a:moveTo>
                  <a:lnTo>
                    <a:pt x="914400" y="2260600"/>
                  </a:lnTo>
                </a:path>
                <a:path w="914400" h="2679700">
                  <a:moveTo>
                    <a:pt x="914400" y="2331719"/>
                  </a:moveTo>
                  <a:lnTo>
                    <a:pt x="914400" y="2402840"/>
                  </a:lnTo>
                </a:path>
                <a:path w="914400" h="2679700">
                  <a:moveTo>
                    <a:pt x="914400" y="2472690"/>
                  </a:moveTo>
                  <a:lnTo>
                    <a:pt x="914400" y="2543810"/>
                  </a:lnTo>
                </a:path>
                <a:path w="914400" h="2679700">
                  <a:moveTo>
                    <a:pt x="914400" y="2614929"/>
                  </a:moveTo>
                  <a:lnTo>
                    <a:pt x="914400" y="2679700"/>
                  </a:lnTo>
                  <a:lnTo>
                    <a:pt x="909319" y="2679700"/>
                  </a:lnTo>
                </a:path>
                <a:path w="914400" h="2679700">
                  <a:moveTo>
                    <a:pt x="838200" y="2679700"/>
                  </a:moveTo>
                  <a:lnTo>
                    <a:pt x="767080" y="2679700"/>
                  </a:lnTo>
                </a:path>
                <a:path w="914400" h="2679700">
                  <a:moveTo>
                    <a:pt x="695960" y="2679700"/>
                  </a:moveTo>
                  <a:lnTo>
                    <a:pt x="624840" y="2679700"/>
                  </a:lnTo>
                </a:path>
                <a:path w="914400" h="2679700">
                  <a:moveTo>
                    <a:pt x="553720" y="2679700"/>
                  </a:moveTo>
                  <a:lnTo>
                    <a:pt x="483870" y="2679700"/>
                  </a:lnTo>
                </a:path>
              </a:pathLst>
            </a:custGeom>
            <a:ln w="35941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94839" y="4277359"/>
              <a:ext cx="443230" cy="3108960"/>
            </a:xfrm>
            <a:custGeom>
              <a:avLst/>
              <a:gdLst/>
              <a:ahLst/>
              <a:cxnLst/>
              <a:rect l="l" t="t" r="r" b="b"/>
              <a:pathLst>
                <a:path w="443230" h="3108959">
                  <a:moveTo>
                    <a:pt x="443230" y="0"/>
                  </a:moveTo>
                  <a:lnTo>
                    <a:pt x="401957" y="5819"/>
                  </a:lnTo>
                  <a:lnTo>
                    <a:pt x="361890" y="22264"/>
                  </a:lnTo>
                  <a:lnTo>
                    <a:pt x="324353" y="47818"/>
                  </a:lnTo>
                  <a:lnTo>
                    <a:pt x="290671" y="80962"/>
                  </a:lnTo>
                  <a:lnTo>
                    <a:pt x="262168" y="120178"/>
                  </a:lnTo>
                  <a:lnTo>
                    <a:pt x="240168" y="163949"/>
                  </a:lnTo>
                  <a:lnTo>
                    <a:pt x="225997" y="210755"/>
                  </a:lnTo>
                  <a:lnTo>
                    <a:pt x="220980" y="259079"/>
                  </a:lnTo>
                  <a:lnTo>
                    <a:pt x="220980" y="1295400"/>
                  </a:lnTo>
                  <a:lnTo>
                    <a:pt x="216016" y="1343724"/>
                  </a:lnTo>
                  <a:lnTo>
                    <a:pt x="201989" y="1390530"/>
                  </a:lnTo>
                  <a:lnTo>
                    <a:pt x="180193" y="1434301"/>
                  </a:lnTo>
                  <a:lnTo>
                    <a:pt x="151923" y="1473517"/>
                  </a:lnTo>
                  <a:lnTo>
                    <a:pt x="118474" y="1506661"/>
                  </a:lnTo>
                  <a:lnTo>
                    <a:pt x="81141" y="1532215"/>
                  </a:lnTo>
                  <a:lnTo>
                    <a:pt x="41217" y="1548660"/>
                  </a:lnTo>
                  <a:lnTo>
                    <a:pt x="0" y="1554479"/>
                  </a:lnTo>
                  <a:lnTo>
                    <a:pt x="41217" y="1560299"/>
                  </a:lnTo>
                  <a:lnTo>
                    <a:pt x="81141" y="1576744"/>
                  </a:lnTo>
                  <a:lnTo>
                    <a:pt x="118474" y="1602298"/>
                  </a:lnTo>
                  <a:lnTo>
                    <a:pt x="151923" y="1635442"/>
                  </a:lnTo>
                  <a:lnTo>
                    <a:pt x="180193" y="1674658"/>
                  </a:lnTo>
                  <a:lnTo>
                    <a:pt x="201989" y="1718429"/>
                  </a:lnTo>
                  <a:lnTo>
                    <a:pt x="216016" y="1765235"/>
                  </a:lnTo>
                  <a:lnTo>
                    <a:pt x="220980" y="1813559"/>
                  </a:lnTo>
                  <a:lnTo>
                    <a:pt x="220980" y="2849879"/>
                  </a:lnTo>
                  <a:lnTo>
                    <a:pt x="225997" y="2898204"/>
                  </a:lnTo>
                  <a:lnTo>
                    <a:pt x="240168" y="2945010"/>
                  </a:lnTo>
                  <a:lnTo>
                    <a:pt x="262168" y="2988781"/>
                  </a:lnTo>
                  <a:lnTo>
                    <a:pt x="290671" y="3027997"/>
                  </a:lnTo>
                  <a:lnTo>
                    <a:pt x="324353" y="3061141"/>
                  </a:lnTo>
                  <a:lnTo>
                    <a:pt x="361890" y="3086695"/>
                  </a:lnTo>
                  <a:lnTo>
                    <a:pt x="401957" y="3103140"/>
                  </a:lnTo>
                  <a:lnTo>
                    <a:pt x="443230" y="3108960"/>
                  </a:lnTo>
                </a:path>
              </a:pathLst>
            </a:custGeom>
            <a:ln w="3175">
              <a:solidFill>
                <a:srgbClr val="C400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922019" y="5247640"/>
            <a:ext cx="859790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46710" marR="5080" indent="-334010">
              <a:lnSpc>
                <a:spcPts val="2230"/>
              </a:lnSpc>
              <a:spcBef>
                <a:spcPts val="315"/>
              </a:spcBef>
            </a:pPr>
            <a:r>
              <a:rPr sz="2000" b="1" spc="-10" dirty="0">
                <a:latin typeface="Liberation Sans"/>
                <a:cs typeface="Liberation Sans"/>
              </a:rPr>
              <a:t>Output </a:t>
            </a:r>
            <a:r>
              <a:rPr sz="2000" b="1" spc="-50" dirty="0">
                <a:latin typeface="Liberation Sans"/>
                <a:cs typeface="Liberation Sans"/>
              </a:rPr>
              <a:t>Y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633209" y="4206240"/>
            <a:ext cx="405130" cy="2834640"/>
          </a:xfrm>
          <a:custGeom>
            <a:avLst/>
            <a:gdLst/>
            <a:ahLst/>
            <a:cxnLst/>
            <a:rect l="l" t="t" r="r" b="b"/>
            <a:pathLst>
              <a:path w="405129" h="2834640">
                <a:moveTo>
                  <a:pt x="405130" y="0"/>
                </a:moveTo>
                <a:lnTo>
                  <a:pt x="361883" y="6886"/>
                </a:lnTo>
                <a:lnTo>
                  <a:pt x="320413" y="26170"/>
                </a:lnTo>
                <a:lnTo>
                  <a:pt x="282499" y="55783"/>
                </a:lnTo>
                <a:lnTo>
                  <a:pt x="249916" y="93661"/>
                </a:lnTo>
                <a:lnTo>
                  <a:pt x="224441" y="137737"/>
                </a:lnTo>
                <a:lnTo>
                  <a:pt x="207854" y="185945"/>
                </a:lnTo>
                <a:lnTo>
                  <a:pt x="201930" y="236220"/>
                </a:lnTo>
                <a:lnTo>
                  <a:pt x="201930" y="1179830"/>
                </a:lnTo>
                <a:lnTo>
                  <a:pt x="196076" y="1230174"/>
                </a:lnTo>
                <a:lnTo>
                  <a:pt x="179669" y="1278564"/>
                </a:lnTo>
                <a:lnTo>
                  <a:pt x="154443" y="1322888"/>
                </a:lnTo>
                <a:lnTo>
                  <a:pt x="122131" y="1361036"/>
                </a:lnTo>
                <a:lnTo>
                  <a:pt x="84464" y="1390898"/>
                </a:lnTo>
                <a:lnTo>
                  <a:pt x="43176" y="1410362"/>
                </a:lnTo>
                <a:lnTo>
                  <a:pt x="0" y="1417320"/>
                </a:lnTo>
                <a:lnTo>
                  <a:pt x="43176" y="1424206"/>
                </a:lnTo>
                <a:lnTo>
                  <a:pt x="84464" y="1443490"/>
                </a:lnTo>
                <a:lnTo>
                  <a:pt x="122131" y="1473103"/>
                </a:lnTo>
                <a:lnTo>
                  <a:pt x="154443" y="1510981"/>
                </a:lnTo>
                <a:lnTo>
                  <a:pt x="179669" y="1555057"/>
                </a:lnTo>
                <a:lnTo>
                  <a:pt x="196076" y="1603265"/>
                </a:lnTo>
                <a:lnTo>
                  <a:pt x="201930" y="1653540"/>
                </a:lnTo>
                <a:lnTo>
                  <a:pt x="201930" y="2597150"/>
                </a:lnTo>
                <a:lnTo>
                  <a:pt x="207854" y="2647494"/>
                </a:lnTo>
                <a:lnTo>
                  <a:pt x="224441" y="2695884"/>
                </a:lnTo>
                <a:lnTo>
                  <a:pt x="249916" y="2740208"/>
                </a:lnTo>
                <a:lnTo>
                  <a:pt x="282499" y="2778356"/>
                </a:lnTo>
                <a:lnTo>
                  <a:pt x="320413" y="2808218"/>
                </a:lnTo>
                <a:lnTo>
                  <a:pt x="361883" y="2827682"/>
                </a:lnTo>
                <a:lnTo>
                  <a:pt x="405130" y="283464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42200" y="4206240"/>
            <a:ext cx="406400" cy="2834640"/>
          </a:xfrm>
          <a:custGeom>
            <a:avLst/>
            <a:gdLst/>
            <a:ahLst/>
            <a:cxnLst/>
            <a:rect l="l" t="t" r="r" b="b"/>
            <a:pathLst>
              <a:path w="406400" h="2834640">
                <a:moveTo>
                  <a:pt x="1270" y="2834640"/>
                </a:moveTo>
                <a:lnTo>
                  <a:pt x="44516" y="2827753"/>
                </a:lnTo>
                <a:lnTo>
                  <a:pt x="85986" y="2808469"/>
                </a:lnTo>
                <a:lnTo>
                  <a:pt x="123900" y="2778856"/>
                </a:lnTo>
                <a:lnTo>
                  <a:pt x="156483" y="2740978"/>
                </a:lnTo>
                <a:lnTo>
                  <a:pt x="181958" y="2696902"/>
                </a:lnTo>
                <a:lnTo>
                  <a:pt x="198545" y="2648694"/>
                </a:lnTo>
                <a:lnTo>
                  <a:pt x="204470" y="2598420"/>
                </a:lnTo>
                <a:lnTo>
                  <a:pt x="203200" y="1653540"/>
                </a:lnTo>
                <a:lnTo>
                  <a:pt x="209124" y="1603265"/>
                </a:lnTo>
                <a:lnTo>
                  <a:pt x="225711" y="1555057"/>
                </a:lnTo>
                <a:lnTo>
                  <a:pt x="251186" y="1510981"/>
                </a:lnTo>
                <a:lnTo>
                  <a:pt x="283769" y="1473103"/>
                </a:lnTo>
                <a:lnTo>
                  <a:pt x="321683" y="1443490"/>
                </a:lnTo>
                <a:lnTo>
                  <a:pt x="363153" y="1424206"/>
                </a:lnTo>
                <a:lnTo>
                  <a:pt x="406400" y="1417320"/>
                </a:lnTo>
                <a:lnTo>
                  <a:pt x="363153" y="1410433"/>
                </a:lnTo>
                <a:lnTo>
                  <a:pt x="321683" y="1391149"/>
                </a:lnTo>
                <a:lnTo>
                  <a:pt x="283769" y="1361536"/>
                </a:lnTo>
                <a:lnTo>
                  <a:pt x="251186" y="1323658"/>
                </a:lnTo>
                <a:lnTo>
                  <a:pt x="225711" y="1279582"/>
                </a:lnTo>
                <a:lnTo>
                  <a:pt x="209124" y="1231374"/>
                </a:lnTo>
                <a:lnTo>
                  <a:pt x="203200" y="1181100"/>
                </a:lnTo>
                <a:lnTo>
                  <a:pt x="203200" y="236220"/>
                </a:lnTo>
                <a:lnTo>
                  <a:pt x="197275" y="185945"/>
                </a:lnTo>
                <a:lnTo>
                  <a:pt x="180688" y="137737"/>
                </a:lnTo>
                <a:lnTo>
                  <a:pt x="155213" y="93661"/>
                </a:lnTo>
                <a:lnTo>
                  <a:pt x="122630" y="55783"/>
                </a:lnTo>
                <a:lnTo>
                  <a:pt x="84716" y="26170"/>
                </a:lnTo>
                <a:lnTo>
                  <a:pt x="43246" y="6886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553709" y="5312409"/>
            <a:ext cx="1099820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18745" marR="5080" indent="-106680">
              <a:lnSpc>
                <a:spcPts val="2230"/>
              </a:lnSpc>
              <a:spcBef>
                <a:spcPts val="315"/>
              </a:spcBef>
            </a:pPr>
            <a:r>
              <a:rPr sz="2000" b="1" dirty="0">
                <a:latin typeface="Liberation Sans"/>
                <a:cs typeface="Liberation Sans"/>
              </a:rPr>
              <a:t>Label</a:t>
            </a:r>
            <a:r>
              <a:rPr sz="2000" b="1" spc="-60" dirty="0">
                <a:latin typeface="Liberation Sans"/>
                <a:cs typeface="Liberation Sans"/>
              </a:rPr>
              <a:t> </a:t>
            </a:r>
            <a:r>
              <a:rPr sz="2000" b="1" spc="-25" dirty="0">
                <a:latin typeface="Liberation Sans"/>
                <a:cs typeface="Liberation Sans"/>
              </a:rPr>
              <a:t>for </a:t>
            </a:r>
            <a:r>
              <a:rPr sz="20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Person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74620" y="4278629"/>
            <a:ext cx="444500" cy="3108960"/>
          </a:xfrm>
          <a:custGeom>
            <a:avLst/>
            <a:gdLst/>
            <a:ahLst/>
            <a:cxnLst/>
            <a:rect l="l" t="t" r="r" b="b"/>
            <a:pathLst>
              <a:path w="444500" h="3108959">
                <a:moveTo>
                  <a:pt x="1269" y="3108960"/>
                </a:moveTo>
                <a:lnTo>
                  <a:pt x="42542" y="3103140"/>
                </a:lnTo>
                <a:lnTo>
                  <a:pt x="82609" y="3086695"/>
                </a:lnTo>
                <a:lnTo>
                  <a:pt x="120146" y="3061141"/>
                </a:lnTo>
                <a:lnTo>
                  <a:pt x="153828" y="3027997"/>
                </a:lnTo>
                <a:lnTo>
                  <a:pt x="182331" y="2988781"/>
                </a:lnTo>
                <a:lnTo>
                  <a:pt x="204331" y="2945010"/>
                </a:lnTo>
                <a:lnTo>
                  <a:pt x="218502" y="2898204"/>
                </a:lnTo>
                <a:lnTo>
                  <a:pt x="223519" y="2849880"/>
                </a:lnTo>
                <a:lnTo>
                  <a:pt x="222250" y="1813560"/>
                </a:lnTo>
                <a:lnTo>
                  <a:pt x="227215" y="1765235"/>
                </a:lnTo>
                <a:lnTo>
                  <a:pt x="241260" y="1718429"/>
                </a:lnTo>
                <a:lnTo>
                  <a:pt x="263103" y="1674658"/>
                </a:lnTo>
                <a:lnTo>
                  <a:pt x="291464" y="1635442"/>
                </a:lnTo>
                <a:lnTo>
                  <a:pt x="325065" y="1602298"/>
                </a:lnTo>
                <a:lnTo>
                  <a:pt x="362624" y="1576744"/>
                </a:lnTo>
                <a:lnTo>
                  <a:pt x="402862" y="1560299"/>
                </a:lnTo>
                <a:lnTo>
                  <a:pt x="444500" y="1554480"/>
                </a:lnTo>
                <a:lnTo>
                  <a:pt x="402862" y="1548660"/>
                </a:lnTo>
                <a:lnTo>
                  <a:pt x="362624" y="1532215"/>
                </a:lnTo>
                <a:lnTo>
                  <a:pt x="325065" y="1506661"/>
                </a:lnTo>
                <a:lnTo>
                  <a:pt x="291465" y="1473517"/>
                </a:lnTo>
                <a:lnTo>
                  <a:pt x="263103" y="1434301"/>
                </a:lnTo>
                <a:lnTo>
                  <a:pt x="241260" y="1390530"/>
                </a:lnTo>
                <a:lnTo>
                  <a:pt x="227215" y="1343724"/>
                </a:lnTo>
                <a:lnTo>
                  <a:pt x="222250" y="1295400"/>
                </a:lnTo>
                <a:lnTo>
                  <a:pt x="220980" y="259080"/>
                </a:lnTo>
                <a:lnTo>
                  <a:pt x="216016" y="210755"/>
                </a:lnTo>
                <a:lnTo>
                  <a:pt x="201989" y="163949"/>
                </a:lnTo>
                <a:lnTo>
                  <a:pt x="180193" y="120178"/>
                </a:lnTo>
                <a:lnTo>
                  <a:pt x="151923" y="80962"/>
                </a:lnTo>
                <a:lnTo>
                  <a:pt x="118474" y="47818"/>
                </a:lnTo>
                <a:lnTo>
                  <a:pt x="81141" y="22264"/>
                </a:lnTo>
                <a:lnTo>
                  <a:pt x="41217" y="5819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350770" y="4136390"/>
            <a:ext cx="379095" cy="1424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 algn="just">
              <a:lnSpc>
                <a:spcPct val="127600"/>
              </a:lnSpc>
              <a:spcBef>
                <a:spcPts val="90"/>
              </a:spcBef>
            </a:pPr>
            <a:r>
              <a:rPr sz="1800" b="1" spc="-25" dirty="0">
                <a:latin typeface="Liberation Sans"/>
                <a:cs typeface="Liberation Sans"/>
              </a:rPr>
              <a:t>P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c </a:t>
            </a:r>
            <a:r>
              <a:rPr sz="1800" b="1" spc="-25" dirty="0">
                <a:latin typeface="Liberation Sans"/>
                <a:cs typeface="Liberation Sans"/>
              </a:rPr>
              <a:t>B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x </a:t>
            </a:r>
            <a:r>
              <a:rPr sz="1800" b="1" spc="-25" dirty="0">
                <a:latin typeface="Liberation Sans"/>
                <a:cs typeface="Liberation Sans"/>
              </a:rPr>
              <a:t>B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y </a:t>
            </a:r>
            <a:r>
              <a:rPr sz="1800" b="1" spc="-25" dirty="0">
                <a:latin typeface="Liberation Sans"/>
                <a:cs typeface="Liberation Sans"/>
              </a:rPr>
              <a:t>B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w</a:t>
            </a:r>
            <a:endParaRPr sz="2100" baseline="-31746">
              <a:latin typeface="Liberation Sans"/>
              <a:cs typeface="Liberation San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350770" y="5861050"/>
            <a:ext cx="33972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299"/>
              </a:lnSpc>
              <a:spcBef>
                <a:spcPts val="100"/>
              </a:spcBef>
            </a:pPr>
            <a:r>
              <a:rPr sz="1800" b="1" spc="-25" dirty="0">
                <a:latin typeface="Liberation Sans"/>
                <a:cs typeface="Liberation Sans"/>
              </a:rPr>
              <a:t>C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1 </a:t>
            </a:r>
            <a:r>
              <a:rPr sz="1800" b="1" spc="-25" dirty="0">
                <a:latin typeface="Liberation Sans"/>
                <a:cs typeface="Liberation Sans"/>
              </a:rPr>
              <a:t>C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2</a:t>
            </a:r>
            <a:endParaRPr sz="2100" baseline="-31746">
              <a:latin typeface="Liberation Sans"/>
              <a:cs typeface="Liberation San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376170" y="66357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Liberation Sans"/>
                <a:cs typeface="Liberation Sans"/>
              </a:rPr>
              <a:t>C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541270" y="6788150"/>
            <a:ext cx="12382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3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376170" y="562229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Liberation Sans"/>
                <a:cs typeface="Liberation Sans"/>
              </a:rPr>
              <a:t>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541270" y="5774690"/>
            <a:ext cx="13335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h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113269" y="41846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113269" y="4696459"/>
            <a:ext cx="34353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25" dirty="0">
                <a:latin typeface="Liberation Sans"/>
                <a:cs typeface="Liberation Sans"/>
              </a:rPr>
              <a:t>0.2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0.1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14"/>
              </a:lnSpc>
            </a:pPr>
            <a:r>
              <a:rPr sz="1800" spc="-25" dirty="0">
                <a:latin typeface="Liberation Sans"/>
                <a:cs typeface="Liberation Sans"/>
              </a:rPr>
              <a:t>0.6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sz="1800" spc="-25" dirty="0">
                <a:latin typeface="Liberation Sans"/>
                <a:cs typeface="Liberation Sans"/>
              </a:rPr>
              <a:t>0.9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113269" y="5975350"/>
            <a:ext cx="153035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spc="-5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20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90"/>
              </a:lnSpc>
            </a:pPr>
            <a:r>
              <a:rPr sz="1800" spc="-5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840000">
            <a:off x="85043" y="85043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36112" y="28892"/>
            <a:ext cx="553085" cy="832485"/>
            <a:chOff x="9536112" y="28892"/>
            <a:chExt cx="553085" cy="832485"/>
          </a:xfrm>
        </p:grpSpPr>
        <p:sp>
          <p:nvSpPr>
            <p:cNvPr id="4" name="object 4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53467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534670" y="81407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5320" y="38100"/>
              <a:ext cx="534670" cy="814069"/>
            </a:xfrm>
            <a:custGeom>
              <a:avLst/>
              <a:gdLst/>
              <a:ahLst/>
              <a:cxnLst/>
              <a:rect l="l" t="t" r="r" b="b"/>
              <a:pathLst>
                <a:path w="534670" h="814069">
                  <a:moveTo>
                    <a:pt x="285750" y="814070"/>
                  </a:moveTo>
                  <a:lnTo>
                    <a:pt x="0" y="814070"/>
                  </a:lnTo>
                  <a:lnTo>
                    <a:pt x="0" y="0"/>
                  </a:lnTo>
                  <a:lnTo>
                    <a:pt x="534670" y="0"/>
                  </a:lnTo>
                </a:path>
                <a:path w="534670" h="814069">
                  <a:moveTo>
                    <a:pt x="534670" y="814070"/>
                  </a:moveTo>
                  <a:lnTo>
                    <a:pt x="285750" y="814070"/>
                  </a:lnTo>
                </a:path>
              </a:pathLst>
            </a:custGeom>
            <a:ln w="1832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3259" y="71120"/>
              <a:ext cx="506730" cy="467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618980" y="489576"/>
            <a:ext cx="433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35700"/>
              </a:lnSpc>
              <a:spcBef>
                <a:spcPts val="95"/>
              </a:spcBef>
            </a:pPr>
            <a:r>
              <a:rPr sz="700" b="1" i="1" spc="-204" dirty="0">
                <a:solidFill>
                  <a:srgbClr val="C4000A"/>
                </a:solidFill>
                <a:latin typeface="FreeFarsi"/>
                <a:cs typeface="FreeFarsi"/>
              </a:rPr>
              <a:t>تابساحلا</a:t>
            </a:r>
            <a:r>
              <a:rPr sz="700" b="1" i="1" spc="14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80" dirty="0">
                <a:solidFill>
                  <a:srgbClr val="C4000A"/>
                </a:solidFill>
                <a:latin typeface="FreeFarsi"/>
                <a:cs typeface="FreeFarsi"/>
              </a:rPr>
              <a:t>ةيلك</a:t>
            </a:r>
            <a:r>
              <a:rPr sz="700" b="1" i="1" spc="50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155" dirty="0">
                <a:solidFill>
                  <a:srgbClr val="C4000A"/>
                </a:solidFill>
                <a:latin typeface="FreeFarsi"/>
                <a:cs typeface="FreeFarsi"/>
              </a:rPr>
              <a:t>تامولـعملا</a:t>
            </a:r>
            <a:r>
              <a:rPr sz="700" b="1" i="1" spc="180" dirty="0">
                <a:solidFill>
                  <a:srgbClr val="C4000A"/>
                </a:solidFill>
                <a:latin typeface="FreeFarsi"/>
                <a:cs typeface="FreeFarsi"/>
              </a:rPr>
              <a:t> </a:t>
            </a:r>
            <a:r>
              <a:rPr sz="700" b="1" i="1" spc="-65" dirty="0">
                <a:solidFill>
                  <a:srgbClr val="C4000A"/>
                </a:solidFill>
                <a:latin typeface="FreeFarsi"/>
                <a:cs typeface="FreeFarsi"/>
              </a:rPr>
              <a:t>و</a:t>
            </a:r>
            <a:endParaRPr sz="700">
              <a:latin typeface="FreeFarsi"/>
              <a:cs typeface="FreeFars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319" y="38100"/>
            <a:ext cx="534670" cy="814069"/>
          </a:xfrm>
          <a:custGeom>
            <a:avLst/>
            <a:gdLst/>
            <a:ahLst/>
            <a:cxnLst/>
            <a:rect l="l" t="t" r="r" b="b"/>
            <a:pathLst>
              <a:path w="534670" h="814069">
                <a:moveTo>
                  <a:pt x="534670" y="0"/>
                </a:moveTo>
                <a:lnTo>
                  <a:pt x="0" y="0"/>
                </a:lnTo>
                <a:lnTo>
                  <a:pt x="0" y="814070"/>
                </a:lnTo>
                <a:lnTo>
                  <a:pt x="534670" y="814070"/>
                </a:lnTo>
                <a:lnTo>
                  <a:pt x="534670" y="0"/>
                </a:lnTo>
                <a:close/>
              </a:path>
            </a:pathLst>
          </a:custGeom>
          <a:solidFill>
            <a:srgbClr val="DCDCD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840000">
            <a:off x="85043" y="22550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0" name="object 10"/>
          <p:cNvSpPr txBox="1"/>
          <p:nvPr/>
        </p:nvSpPr>
        <p:spPr>
          <a:xfrm rot="18840000">
            <a:off x="1882094" y="38815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1" name="object 11"/>
          <p:cNvSpPr txBox="1"/>
          <p:nvPr/>
        </p:nvSpPr>
        <p:spPr>
          <a:xfrm rot="18840000">
            <a:off x="85121" y="365974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2" name="object 12"/>
          <p:cNvSpPr txBox="1"/>
          <p:nvPr/>
        </p:nvSpPr>
        <p:spPr>
          <a:xfrm rot="18840000">
            <a:off x="1882334" y="179129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3" name="object 13"/>
          <p:cNvSpPr txBox="1"/>
          <p:nvPr/>
        </p:nvSpPr>
        <p:spPr>
          <a:xfrm rot="18840000">
            <a:off x="3570065" y="131692"/>
            <a:ext cx="8156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86313" y="470361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5" name="object 15"/>
          <p:cNvSpPr txBox="1"/>
          <p:nvPr/>
        </p:nvSpPr>
        <p:spPr>
          <a:xfrm rot="18840000">
            <a:off x="1883272" y="283662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6" name="object 16"/>
          <p:cNvSpPr txBox="1"/>
          <p:nvPr/>
        </p:nvSpPr>
        <p:spPr>
          <a:xfrm rot="18840000">
            <a:off x="3544618" y="11096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7" name="object 17"/>
          <p:cNvSpPr txBox="1"/>
          <p:nvPr/>
        </p:nvSpPr>
        <p:spPr>
          <a:xfrm rot="18840000">
            <a:off x="8794944" y="6616021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8" name="object 18"/>
          <p:cNvSpPr txBox="1"/>
          <p:nvPr/>
        </p:nvSpPr>
        <p:spPr>
          <a:xfrm rot="18840000">
            <a:off x="7372607" y="7313194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19" name="object 19"/>
          <p:cNvSpPr txBox="1"/>
          <p:nvPr/>
        </p:nvSpPr>
        <p:spPr>
          <a:xfrm rot="18840000">
            <a:off x="8795974" y="56103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0" name="object 20"/>
          <p:cNvSpPr txBox="1"/>
          <p:nvPr/>
        </p:nvSpPr>
        <p:spPr>
          <a:xfrm rot="18840000">
            <a:off x="6998923" y="63254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8795974" y="44585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2" name="object 22"/>
          <p:cNvSpPr txBox="1"/>
          <p:nvPr/>
        </p:nvSpPr>
        <p:spPr>
          <a:xfrm rot="18840000">
            <a:off x="5379673" y="654130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3" name="object 23"/>
          <p:cNvSpPr txBox="1"/>
          <p:nvPr/>
        </p:nvSpPr>
        <p:spPr>
          <a:xfrm rot="18840000">
            <a:off x="7176724" y="467440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4" name="object 24"/>
          <p:cNvSpPr txBox="1"/>
          <p:nvPr/>
        </p:nvSpPr>
        <p:spPr>
          <a:xfrm rot="18840000">
            <a:off x="8837681" y="2946705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5" name="object 25"/>
          <p:cNvSpPr txBox="1"/>
          <p:nvPr/>
        </p:nvSpPr>
        <p:spPr>
          <a:xfrm rot="18840000">
            <a:off x="57103" y="59875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6" name="object 26"/>
          <p:cNvSpPr txBox="1"/>
          <p:nvPr/>
        </p:nvSpPr>
        <p:spPr>
          <a:xfrm rot="18840000">
            <a:off x="1854154" y="412068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7" name="object 27"/>
          <p:cNvSpPr txBox="1"/>
          <p:nvPr/>
        </p:nvSpPr>
        <p:spPr>
          <a:xfrm rot="18840000">
            <a:off x="3516662" y="239228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8" name="object 28"/>
          <p:cNvSpPr txBox="1"/>
          <p:nvPr/>
        </p:nvSpPr>
        <p:spPr>
          <a:xfrm rot="18840000">
            <a:off x="5177956" y="66604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29" name="object 29"/>
          <p:cNvSpPr txBox="1"/>
          <p:nvPr/>
        </p:nvSpPr>
        <p:spPr>
          <a:xfrm rot="18840000">
            <a:off x="237443" y="67800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0" name="object 30"/>
          <p:cNvSpPr txBox="1"/>
          <p:nvPr/>
        </p:nvSpPr>
        <p:spPr>
          <a:xfrm rot="18840000">
            <a:off x="2034494" y="491316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1" name="object 31"/>
          <p:cNvSpPr txBox="1"/>
          <p:nvPr/>
        </p:nvSpPr>
        <p:spPr>
          <a:xfrm rot="18840000">
            <a:off x="3697002" y="3184765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2" name="object 32"/>
          <p:cNvSpPr txBox="1"/>
          <p:nvPr/>
        </p:nvSpPr>
        <p:spPr>
          <a:xfrm rot="18840000">
            <a:off x="5358296" y="145852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3" name="object 33"/>
          <p:cNvSpPr txBox="1"/>
          <p:nvPr/>
        </p:nvSpPr>
        <p:spPr>
          <a:xfrm rot="18840000">
            <a:off x="6640701" y="21989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4" name="object 34"/>
          <p:cNvSpPr txBox="1"/>
          <p:nvPr/>
        </p:nvSpPr>
        <p:spPr>
          <a:xfrm rot="18840000">
            <a:off x="1569673" y="6708942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5" name="object 35"/>
          <p:cNvSpPr txBox="1"/>
          <p:nvPr/>
        </p:nvSpPr>
        <p:spPr>
          <a:xfrm rot="18840000">
            <a:off x="3366724" y="484204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6" name="object 36"/>
          <p:cNvSpPr txBox="1"/>
          <p:nvPr/>
        </p:nvSpPr>
        <p:spPr>
          <a:xfrm rot="18840000">
            <a:off x="5029232" y="311364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7" name="object 37"/>
          <p:cNvSpPr txBox="1"/>
          <p:nvPr/>
        </p:nvSpPr>
        <p:spPr>
          <a:xfrm rot="18840000">
            <a:off x="6690521" y="138739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8" name="object 38"/>
          <p:cNvSpPr txBox="1"/>
          <p:nvPr/>
        </p:nvSpPr>
        <p:spPr>
          <a:xfrm rot="18840000">
            <a:off x="7972931" y="148777"/>
            <a:ext cx="8162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340" dirty="0">
                <a:solidFill>
                  <a:srgbClr val="FFFFFF"/>
                </a:solidFill>
                <a:latin typeface="LM Roman Unslanted 10"/>
                <a:cs typeface="LM Roman Unslanted 10"/>
              </a:rPr>
              <a:t>C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39" name="object 39"/>
          <p:cNvSpPr txBox="1"/>
          <p:nvPr/>
        </p:nvSpPr>
        <p:spPr>
          <a:xfrm rot="18840000">
            <a:off x="2820449" y="7190320"/>
            <a:ext cx="8394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0" name="object 40"/>
          <p:cNvSpPr txBox="1"/>
          <p:nvPr/>
        </p:nvSpPr>
        <p:spPr>
          <a:xfrm rot="18840000">
            <a:off x="4483054" y="538179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1" name="object 41"/>
          <p:cNvSpPr txBox="1"/>
          <p:nvPr/>
        </p:nvSpPr>
        <p:spPr>
          <a:xfrm rot="18840000">
            <a:off x="6145562" y="365339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2" name="object 42"/>
          <p:cNvSpPr txBox="1"/>
          <p:nvPr/>
        </p:nvSpPr>
        <p:spPr>
          <a:xfrm rot="18840000">
            <a:off x="7806442" y="1926894"/>
            <a:ext cx="99808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3" name="object 43"/>
          <p:cNvSpPr txBox="1"/>
          <p:nvPr/>
        </p:nvSpPr>
        <p:spPr>
          <a:xfrm rot="18840000">
            <a:off x="9063795" y="621208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5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4" name="object 44"/>
          <p:cNvSpPr txBox="1"/>
          <p:nvPr/>
        </p:nvSpPr>
        <p:spPr>
          <a:xfrm rot="18840000">
            <a:off x="3960117" y="7337323"/>
            <a:ext cx="56344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65" dirty="0">
                <a:solidFill>
                  <a:srgbClr val="FFFFFF"/>
                </a:solidFill>
                <a:latin typeface="LM Roman Unslanted 10"/>
                <a:cs typeface="LM Roman Unslanted 10"/>
              </a:rPr>
              <a:t>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5" name="object 45"/>
          <p:cNvSpPr txBox="1"/>
          <p:nvPr/>
        </p:nvSpPr>
        <p:spPr>
          <a:xfrm rot="18840000">
            <a:off x="5383484" y="5634521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6" name="object 46"/>
          <p:cNvSpPr txBox="1"/>
          <p:nvPr/>
        </p:nvSpPr>
        <p:spPr>
          <a:xfrm rot="18840000">
            <a:off x="7045992" y="3906124"/>
            <a:ext cx="9962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80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7" name="object 47"/>
          <p:cNvSpPr txBox="1"/>
          <p:nvPr/>
        </p:nvSpPr>
        <p:spPr>
          <a:xfrm rot="18840000">
            <a:off x="8707286" y="2179884"/>
            <a:ext cx="9968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LM Roman Unslanted 10"/>
                <a:cs typeface="LM Roman Unslanted 10"/>
              </a:rPr>
              <a:t>FCI-</a:t>
            </a:r>
            <a:r>
              <a:rPr sz="1800" spc="175" dirty="0">
                <a:solidFill>
                  <a:srgbClr val="FFFFFF"/>
                </a:solidFill>
                <a:latin typeface="LM Roman Unslanted 10"/>
                <a:cs typeface="LM Roman Unslanted 10"/>
              </a:rPr>
              <a:t>CU</a:t>
            </a:r>
            <a:endParaRPr sz="1800">
              <a:latin typeface="LM Roman Unslanted 10"/>
              <a:cs typeface="LM Roman Unslanted 1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951230" y="544829"/>
            <a:ext cx="8187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Localization</a:t>
            </a:r>
            <a:r>
              <a:rPr spc="-140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Classification</a:t>
            </a:r>
          </a:p>
        </p:txBody>
      </p:sp>
      <p:grpSp>
        <p:nvGrpSpPr>
          <p:cNvPr id="49" name="object 49"/>
          <p:cNvGrpSpPr/>
          <p:nvPr/>
        </p:nvGrpSpPr>
        <p:grpSpPr>
          <a:xfrm>
            <a:off x="3383279" y="1577339"/>
            <a:ext cx="3108960" cy="3108960"/>
            <a:chOff x="3383279" y="1577339"/>
            <a:chExt cx="3108960" cy="3108960"/>
          </a:xfrm>
        </p:grpSpPr>
        <p:sp>
          <p:nvSpPr>
            <p:cNvPr id="50" name="object 50"/>
            <p:cNvSpPr/>
            <p:nvPr/>
          </p:nvSpPr>
          <p:spPr>
            <a:xfrm>
              <a:off x="3383279" y="1577339"/>
              <a:ext cx="3108960" cy="3108960"/>
            </a:xfrm>
            <a:custGeom>
              <a:avLst/>
              <a:gdLst/>
              <a:ahLst/>
              <a:cxnLst/>
              <a:rect l="l" t="t" r="r" b="b"/>
              <a:pathLst>
                <a:path w="3108960" h="3108960">
                  <a:moveTo>
                    <a:pt x="2928620" y="0"/>
                  </a:moveTo>
                  <a:lnTo>
                    <a:pt x="180340" y="0"/>
                  </a:lnTo>
                  <a:lnTo>
                    <a:pt x="132144" y="6385"/>
                  </a:lnTo>
                  <a:lnTo>
                    <a:pt x="88994" y="24412"/>
                  </a:lnTo>
                  <a:lnTo>
                    <a:pt x="52546" y="52387"/>
                  </a:lnTo>
                  <a:lnTo>
                    <a:pt x="24459" y="88617"/>
                  </a:lnTo>
                  <a:lnTo>
                    <a:pt x="6391" y="131409"/>
                  </a:lnTo>
                  <a:lnTo>
                    <a:pt x="0" y="179070"/>
                  </a:lnTo>
                  <a:lnTo>
                    <a:pt x="0" y="2928620"/>
                  </a:lnTo>
                  <a:lnTo>
                    <a:pt x="6391" y="2976374"/>
                  </a:lnTo>
                  <a:lnTo>
                    <a:pt x="24459" y="3019401"/>
                  </a:lnTo>
                  <a:lnTo>
                    <a:pt x="52546" y="3055937"/>
                  </a:lnTo>
                  <a:lnTo>
                    <a:pt x="88994" y="3084218"/>
                  </a:lnTo>
                  <a:lnTo>
                    <a:pt x="132144" y="3102480"/>
                  </a:lnTo>
                  <a:lnTo>
                    <a:pt x="180340" y="3108960"/>
                  </a:lnTo>
                  <a:lnTo>
                    <a:pt x="1554480" y="3108960"/>
                  </a:lnTo>
                  <a:lnTo>
                    <a:pt x="2928620" y="3108960"/>
                  </a:lnTo>
                  <a:lnTo>
                    <a:pt x="2976815" y="3102480"/>
                  </a:lnTo>
                  <a:lnTo>
                    <a:pt x="3019965" y="3084218"/>
                  </a:lnTo>
                  <a:lnTo>
                    <a:pt x="3056413" y="3055937"/>
                  </a:lnTo>
                  <a:lnTo>
                    <a:pt x="3084500" y="3019401"/>
                  </a:lnTo>
                  <a:lnTo>
                    <a:pt x="3102568" y="2976374"/>
                  </a:lnTo>
                  <a:lnTo>
                    <a:pt x="3108960" y="2928620"/>
                  </a:lnTo>
                  <a:lnTo>
                    <a:pt x="3108960" y="179070"/>
                  </a:lnTo>
                  <a:lnTo>
                    <a:pt x="3102568" y="131409"/>
                  </a:lnTo>
                  <a:lnTo>
                    <a:pt x="3084500" y="88617"/>
                  </a:lnTo>
                  <a:lnTo>
                    <a:pt x="3056413" y="52387"/>
                  </a:lnTo>
                  <a:lnTo>
                    <a:pt x="3019965" y="24412"/>
                  </a:lnTo>
                  <a:lnTo>
                    <a:pt x="2976815" y="6385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FF9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83279" y="1577339"/>
              <a:ext cx="3108960" cy="3108960"/>
            </a:xfrm>
            <a:custGeom>
              <a:avLst/>
              <a:gdLst/>
              <a:ahLst/>
              <a:cxnLst/>
              <a:rect l="l" t="t" r="r" b="b"/>
              <a:pathLst>
                <a:path w="3108960" h="3108960">
                  <a:moveTo>
                    <a:pt x="1554480" y="3108960"/>
                  </a:moveTo>
                  <a:lnTo>
                    <a:pt x="2928620" y="3108960"/>
                  </a:lnTo>
                  <a:lnTo>
                    <a:pt x="2976815" y="3102480"/>
                  </a:lnTo>
                  <a:lnTo>
                    <a:pt x="3019965" y="3084218"/>
                  </a:lnTo>
                  <a:lnTo>
                    <a:pt x="3056413" y="3055937"/>
                  </a:lnTo>
                  <a:lnTo>
                    <a:pt x="3084500" y="3019401"/>
                  </a:lnTo>
                  <a:lnTo>
                    <a:pt x="3102568" y="2976374"/>
                  </a:lnTo>
                  <a:lnTo>
                    <a:pt x="3108960" y="2928620"/>
                  </a:lnTo>
                  <a:lnTo>
                    <a:pt x="3108960" y="179070"/>
                  </a:lnTo>
                  <a:lnTo>
                    <a:pt x="3102568" y="131409"/>
                  </a:lnTo>
                  <a:lnTo>
                    <a:pt x="3084500" y="88617"/>
                  </a:lnTo>
                  <a:lnTo>
                    <a:pt x="3056413" y="52387"/>
                  </a:lnTo>
                  <a:lnTo>
                    <a:pt x="3019965" y="24412"/>
                  </a:lnTo>
                  <a:lnTo>
                    <a:pt x="2976815" y="6385"/>
                  </a:lnTo>
                  <a:lnTo>
                    <a:pt x="2928620" y="0"/>
                  </a:lnTo>
                  <a:lnTo>
                    <a:pt x="180340" y="0"/>
                  </a:lnTo>
                  <a:lnTo>
                    <a:pt x="132144" y="6385"/>
                  </a:lnTo>
                  <a:lnTo>
                    <a:pt x="88994" y="24412"/>
                  </a:lnTo>
                  <a:lnTo>
                    <a:pt x="52546" y="52387"/>
                  </a:lnTo>
                  <a:lnTo>
                    <a:pt x="24459" y="88617"/>
                  </a:lnTo>
                  <a:lnTo>
                    <a:pt x="6391" y="131409"/>
                  </a:lnTo>
                  <a:lnTo>
                    <a:pt x="0" y="179070"/>
                  </a:lnTo>
                  <a:lnTo>
                    <a:pt x="0" y="2928620"/>
                  </a:lnTo>
                  <a:lnTo>
                    <a:pt x="6391" y="2976374"/>
                  </a:lnTo>
                  <a:lnTo>
                    <a:pt x="24459" y="3019401"/>
                  </a:lnTo>
                  <a:lnTo>
                    <a:pt x="52546" y="3055937"/>
                  </a:lnTo>
                  <a:lnTo>
                    <a:pt x="88994" y="3084218"/>
                  </a:lnTo>
                  <a:lnTo>
                    <a:pt x="132144" y="3102480"/>
                  </a:lnTo>
                  <a:lnTo>
                    <a:pt x="180340" y="3108960"/>
                  </a:lnTo>
                  <a:lnTo>
                    <a:pt x="1554480" y="310896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319270" y="2753359"/>
            <a:ext cx="1236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5" dirty="0">
                <a:latin typeface="Liberation Sans"/>
                <a:cs typeface="Liberation Sans"/>
              </a:rPr>
              <a:t>CNN</a:t>
            </a:r>
            <a:endParaRPr sz="4400">
              <a:latin typeface="Liberation Sans"/>
              <a:cs typeface="Liberation San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103120" y="2948939"/>
            <a:ext cx="1097280" cy="365760"/>
            <a:chOff x="2103120" y="2948939"/>
            <a:chExt cx="1097280" cy="365760"/>
          </a:xfrm>
        </p:grpSpPr>
        <p:sp>
          <p:nvSpPr>
            <p:cNvPr id="54" name="object 54"/>
            <p:cNvSpPr/>
            <p:nvPr/>
          </p:nvSpPr>
          <p:spPr>
            <a:xfrm>
              <a:off x="2103120" y="2948939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80" h="365760">
                  <a:moveTo>
                    <a:pt x="822960" y="0"/>
                  </a:moveTo>
                  <a:lnTo>
                    <a:pt x="822960" y="91439"/>
                  </a:lnTo>
                  <a:lnTo>
                    <a:pt x="0" y="91439"/>
                  </a:lnTo>
                  <a:lnTo>
                    <a:pt x="0" y="274320"/>
                  </a:lnTo>
                  <a:lnTo>
                    <a:pt x="822960" y="274320"/>
                  </a:lnTo>
                  <a:lnTo>
                    <a:pt x="822960" y="365760"/>
                  </a:lnTo>
                  <a:lnTo>
                    <a:pt x="1097280" y="182880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03120" y="2948939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80" h="365760">
                  <a:moveTo>
                    <a:pt x="0" y="91439"/>
                  </a:moveTo>
                  <a:lnTo>
                    <a:pt x="822960" y="91439"/>
                  </a:lnTo>
                  <a:lnTo>
                    <a:pt x="822960" y="0"/>
                  </a:lnTo>
                  <a:lnTo>
                    <a:pt x="1097280" y="182880"/>
                  </a:lnTo>
                  <a:lnTo>
                    <a:pt x="822960" y="365760"/>
                  </a:lnTo>
                  <a:lnTo>
                    <a:pt x="822960" y="274320"/>
                  </a:lnTo>
                  <a:lnTo>
                    <a:pt x="0" y="274320"/>
                  </a:lnTo>
                  <a:lnTo>
                    <a:pt x="0" y="9143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583680" y="2948939"/>
            <a:ext cx="731520" cy="274320"/>
            <a:chOff x="6583680" y="2948939"/>
            <a:chExt cx="731520" cy="274320"/>
          </a:xfrm>
        </p:grpSpPr>
        <p:sp>
          <p:nvSpPr>
            <p:cNvPr id="57" name="object 57"/>
            <p:cNvSpPr/>
            <p:nvPr/>
          </p:nvSpPr>
          <p:spPr>
            <a:xfrm>
              <a:off x="6583680" y="2948939"/>
              <a:ext cx="731520" cy="274320"/>
            </a:xfrm>
            <a:custGeom>
              <a:avLst/>
              <a:gdLst/>
              <a:ahLst/>
              <a:cxnLst/>
              <a:rect l="l" t="t" r="r" b="b"/>
              <a:pathLst>
                <a:path w="731520" h="274319">
                  <a:moveTo>
                    <a:pt x="548640" y="0"/>
                  </a:moveTo>
                  <a:lnTo>
                    <a:pt x="548640" y="67310"/>
                  </a:lnTo>
                  <a:lnTo>
                    <a:pt x="0" y="67310"/>
                  </a:lnTo>
                  <a:lnTo>
                    <a:pt x="0" y="205739"/>
                  </a:lnTo>
                  <a:lnTo>
                    <a:pt x="548640" y="205739"/>
                  </a:lnTo>
                  <a:lnTo>
                    <a:pt x="548640" y="274320"/>
                  </a:lnTo>
                  <a:lnTo>
                    <a:pt x="731520" y="13716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83680" y="2948939"/>
              <a:ext cx="731520" cy="274320"/>
            </a:xfrm>
            <a:custGeom>
              <a:avLst/>
              <a:gdLst/>
              <a:ahLst/>
              <a:cxnLst/>
              <a:rect l="l" t="t" r="r" b="b"/>
              <a:pathLst>
                <a:path w="731520" h="274319">
                  <a:moveTo>
                    <a:pt x="0" y="67310"/>
                  </a:moveTo>
                  <a:lnTo>
                    <a:pt x="548640" y="67310"/>
                  </a:lnTo>
                  <a:lnTo>
                    <a:pt x="548640" y="0"/>
                  </a:lnTo>
                  <a:lnTo>
                    <a:pt x="731520" y="137160"/>
                  </a:lnTo>
                  <a:lnTo>
                    <a:pt x="548640" y="274320"/>
                  </a:lnTo>
                  <a:lnTo>
                    <a:pt x="548640" y="205739"/>
                  </a:lnTo>
                  <a:lnTo>
                    <a:pt x="0" y="205739"/>
                  </a:lnTo>
                  <a:lnTo>
                    <a:pt x="0" y="6731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7490459" y="2125979"/>
            <a:ext cx="457200" cy="1847850"/>
            <a:chOff x="7490459" y="2125979"/>
            <a:chExt cx="457200" cy="1847850"/>
          </a:xfrm>
        </p:grpSpPr>
        <p:sp>
          <p:nvSpPr>
            <p:cNvPr id="60" name="object 60"/>
            <p:cNvSpPr/>
            <p:nvPr/>
          </p:nvSpPr>
          <p:spPr>
            <a:xfrm>
              <a:off x="7581899" y="227710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0"/>
                  </a:moveTo>
                  <a:lnTo>
                    <a:pt x="84832" y="9644"/>
                  </a:lnTo>
                  <a:lnTo>
                    <a:pt x="39846" y="36195"/>
                  </a:lnTo>
                  <a:lnTo>
                    <a:pt x="9644" y="76577"/>
                  </a:lnTo>
                  <a:lnTo>
                    <a:pt x="0" y="123189"/>
                  </a:lnTo>
                  <a:lnTo>
                    <a:pt x="992" y="139680"/>
                  </a:lnTo>
                  <a:lnTo>
                    <a:pt x="17779" y="184150"/>
                  </a:lnTo>
                  <a:lnTo>
                    <a:pt x="53320" y="219511"/>
                  </a:lnTo>
                  <a:lnTo>
                    <a:pt x="101441" y="241141"/>
                  </a:lnTo>
                  <a:lnTo>
                    <a:pt x="137159" y="245110"/>
                  </a:lnTo>
                  <a:lnTo>
                    <a:pt x="155555" y="244137"/>
                  </a:lnTo>
                  <a:lnTo>
                    <a:pt x="205740" y="228600"/>
                  </a:lnTo>
                  <a:lnTo>
                    <a:pt x="245209" y="197524"/>
                  </a:lnTo>
                  <a:lnTo>
                    <a:pt x="269557" y="155098"/>
                  </a:lnTo>
                  <a:lnTo>
                    <a:pt x="274320" y="123189"/>
                  </a:lnTo>
                  <a:lnTo>
                    <a:pt x="273129" y="106699"/>
                  </a:lnTo>
                  <a:lnTo>
                    <a:pt x="255270" y="62229"/>
                  </a:lnTo>
                  <a:lnTo>
                    <a:pt x="220801" y="26154"/>
                  </a:lnTo>
                  <a:lnTo>
                    <a:pt x="172878" y="4127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81899" y="227710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245110"/>
                  </a:moveTo>
                  <a:lnTo>
                    <a:pt x="84832" y="236001"/>
                  </a:lnTo>
                  <a:lnTo>
                    <a:pt x="39846" y="209232"/>
                  </a:lnTo>
                  <a:lnTo>
                    <a:pt x="9644" y="169802"/>
                  </a:lnTo>
                  <a:lnTo>
                    <a:pt x="0" y="123189"/>
                  </a:lnTo>
                  <a:lnTo>
                    <a:pt x="992" y="106699"/>
                  </a:lnTo>
                  <a:lnTo>
                    <a:pt x="17779" y="62229"/>
                  </a:lnTo>
                  <a:lnTo>
                    <a:pt x="53320" y="26154"/>
                  </a:lnTo>
                  <a:lnTo>
                    <a:pt x="101441" y="4127"/>
                  </a:lnTo>
                  <a:lnTo>
                    <a:pt x="137159" y="0"/>
                  </a:lnTo>
                  <a:lnTo>
                    <a:pt x="155555" y="992"/>
                  </a:lnTo>
                  <a:lnTo>
                    <a:pt x="205740" y="17779"/>
                  </a:lnTo>
                  <a:lnTo>
                    <a:pt x="245209" y="48140"/>
                  </a:lnTo>
                  <a:lnTo>
                    <a:pt x="269557" y="91281"/>
                  </a:lnTo>
                  <a:lnTo>
                    <a:pt x="274320" y="123189"/>
                  </a:lnTo>
                  <a:lnTo>
                    <a:pt x="273129" y="139680"/>
                  </a:lnTo>
                  <a:lnTo>
                    <a:pt x="255270" y="184150"/>
                  </a:lnTo>
                  <a:lnTo>
                    <a:pt x="220801" y="219511"/>
                  </a:lnTo>
                  <a:lnTo>
                    <a:pt x="172878" y="241141"/>
                  </a:lnTo>
                  <a:lnTo>
                    <a:pt x="137159" y="24511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81899" y="270382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0"/>
                  </a:moveTo>
                  <a:lnTo>
                    <a:pt x="84832" y="9108"/>
                  </a:lnTo>
                  <a:lnTo>
                    <a:pt x="39846" y="35877"/>
                  </a:lnTo>
                  <a:lnTo>
                    <a:pt x="9644" y="76041"/>
                  </a:lnTo>
                  <a:lnTo>
                    <a:pt x="0" y="123190"/>
                  </a:lnTo>
                  <a:lnTo>
                    <a:pt x="992" y="138965"/>
                  </a:lnTo>
                  <a:lnTo>
                    <a:pt x="17779" y="184150"/>
                  </a:lnTo>
                  <a:lnTo>
                    <a:pt x="53320" y="219511"/>
                  </a:lnTo>
                  <a:lnTo>
                    <a:pt x="101441" y="241141"/>
                  </a:lnTo>
                  <a:lnTo>
                    <a:pt x="137159" y="245110"/>
                  </a:lnTo>
                  <a:lnTo>
                    <a:pt x="155555" y="244137"/>
                  </a:lnTo>
                  <a:lnTo>
                    <a:pt x="205740" y="228600"/>
                  </a:lnTo>
                  <a:lnTo>
                    <a:pt x="245209" y="197524"/>
                  </a:lnTo>
                  <a:lnTo>
                    <a:pt x="269557" y="154146"/>
                  </a:lnTo>
                  <a:lnTo>
                    <a:pt x="274320" y="123190"/>
                  </a:lnTo>
                  <a:lnTo>
                    <a:pt x="273129" y="106680"/>
                  </a:lnTo>
                  <a:lnTo>
                    <a:pt x="255270" y="60960"/>
                  </a:lnTo>
                  <a:lnTo>
                    <a:pt x="220801" y="25598"/>
                  </a:lnTo>
                  <a:lnTo>
                    <a:pt x="172878" y="396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581899" y="270382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245110"/>
                  </a:moveTo>
                  <a:lnTo>
                    <a:pt x="84832" y="236001"/>
                  </a:lnTo>
                  <a:lnTo>
                    <a:pt x="39846" y="209232"/>
                  </a:lnTo>
                  <a:lnTo>
                    <a:pt x="9644" y="169088"/>
                  </a:lnTo>
                  <a:lnTo>
                    <a:pt x="0" y="123190"/>
                  </a:lnTo>
                  <a:lnTo>
                    <a:pt x="992" y="106680"/>
                  </a:lnTo>
                  <a:lnTo>
                    <a:pt x="17779" y="60960"/>
                  </a:lnTo>
                  <a:lnTo>
                    <a:pt x="53320" y="25598"/>
                  </a:lnTo>
                  <a:lnTo>
                    <a:pt x="101441" y="3968"/>
                  </a:lnTo>
                  <a:lnTo>
                    <a:pt x="137159" y="0"/>
                  </a:lnTo>
                  <a:lnTo>
                    <a:pt x="155555" y="972"/>
                  </a:lnTo>
                  <a:lnTo>
                    <a:pt x="205740" y="16510"/>
                  </a:lnTo>
                  <a:lnTo>
                    <a:pt x="245209" y="47585"/>
                  </a:lnTo>
                  <a:lnTo>
                    <a:pt x="269557" y="91122"/>
                  </a:lnTo>
                  <a:lnTo>
                    <a:pt x="274320" y="123190"/>
                  </a:lnTo>
                  <a:lnTo>
                    <a:pt x="273129" y="138965"/>
                  </a:lnTo>
                  <a:lnTo>
                    <a:pt x="255270" y="184150"/>
                  </a:lnTo>
                  <a:lnTo>
                    <a:pt x="220801" y="219511"/>
                  </a:lnTo>
                  <a:lnTo>
                    <a:pt x="172878" y="241141"/>
                  </a:lnTo>
                  <a:lnTo>
                    <a:pt x="137159" y="24511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81899" y="313054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0"/>
                  </a:moveTo>
                  <a:lnTo>
                    <a:pt x="84832" y="9108"/>
                  </a:lnTo>
                  <a:lnTo>
                    <a:pt x="39846" y="35877"/>
                  </a:lnTo>
                  <a:lnTo>
                    <a:pt x="9644" y="76041"/>
                  </a:lnTo>
                  <a:lnTo>
                    <a:pt x="0" y="123189"/>
                  </a:lnTo>
                  <a:lnTo>
                    <a:pt x="992" y="138965"/>
                  </a:lnTo>
                  <a:lnTo>
                    <a:pt x="17779" y="184150"/>
                  </a:lnTo>
                  <a:lnTo>
                    <a:pt x="53320" y="219511"/>
                  </a:lnTo>
                  <a:lnTo>
                    <a:pt x="101441" y="241141"/>
                  </a:lnTo>
                  <a:lnTo>
                    <a:pt x="137159" y="245110"/>
                  </a:lnTo>
                  <a:lnTo>
                    <a:pt x="155555" y="244137"/>
                  </a:lnTo>
                  <a:lnTo>
                    <a:pt x="205740" y="228600"/>
                  </a:lnTo>
                  <a:lnTo>
                    <a:pt x="245209" y="197524"/>
                  </a:lnTo>
                  <a:lnTo>
                    <a:pt x="269557" y="154146"/>
                  </a:lnTo>
                  <a:lnTo>
                    <a:pt x="274320" y="123189"/>
                  </a:lnTo>
                  <a:lnTo>
                    <a:pt x="273129" y="106680"/>
                  </a:lnTo>
                  <a:lnTo>
                    <a:pt x="255270" y="60960"/>
                  </a:lnTo>
                  <a:lnTo>
                    <a:pt x="220801" y="25598"/>
                  </a:lnTo>
                  <a:lnTo>
                    <a:pt x="172878" y="396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81899" y="313054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245110"/>
                  </a:moveTo>
                  <a:lnTo>
                    <a:pt x="84832" y="236001"/>
                  </a:lnTo>
                  <a:lnTo>
                    <a:pt x="39846" y="209232"/>
                  </a:lnTo>
                  <a:lnTo>
                    <a:pt x="9644" y="169088"/>
                  </a:lnTo>
                  <a:lnTo>
                    <a:pt x="0" y="123189"/>
                  </a:lnTo>
                  <a:lnTo>
                    <a:pt x="992" y="106679"/>
                  </a:lnTo>
                  <a:lnTo>
                    <a:pt x="17779" y="60960"/>
                  </a:lnTo>
                  <a:lnTo>
                    <a:pt x="53320" y="25598"/>
                  </a:lnTo>
                  <a:lnTo>
                    <a:pt x="101441" y="3968"/>
                  </a:lnTo>
                  <a:lnTo>
                    <a:pt x="137159" y="0"/>
                  </a:lnTo>
                  <a:lnTo>
                    <a:pt x="155555" y="972"/>
                  </a:lnTo>
                  <a:lnTo>
                    <a:pt x="205740" y="16510"/>
                  </a:lnTo>
                  <a:lnTo>
                    <a:pt x="245209" y="47585"/>
                  </a:lnTo>
                  <a:lnTo>
                    <a:pt x="269557" y="91122"/>
                  </a:lnTo>
                  <a:lnTo>
                    <a:pt x="274320" y="123189"/>
                  </a:lnTo>
                  <a:lnTo>
                    <a:pt x="273129" y="138965"/>
                  </a:lnTo>
                  <a:lnTo>
                    <a:pt x="255270" y="184150"/>
                  </a:lnTo>
                  <a:lnTo>
                    <a:pt x="220801" y="219511"/>
                  </a:lnTo>
                  <a:lnTo>
                    <a:pt x="172878" y="241141"/>
                  </a:lnTo>
                  <a:lnTo>
                    <a:pt x="137159" y="24511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81899" y="355726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0"/>
                  </a:moveTo>
                  <a:lnTo>
                    <a:pt x="84832" y="9108"/>
                  </a:lnTo>
                  <a:lnTo>
                    <a:pt x="39846" y="35877"/>
                  </a:lnTo>
                  <a:lnTo>
                    <a:pt x="9644" y="75307"/>
                  </a:lnTo>
                  <a:lnTo>
                    <a:pt x="0" y="121919"/>
                  </a:lnTo>
                  <a:lnTo>
                    <a:pt x="992" y="138410"/>
                  </a:lnTo>
                  <a:lnTo>
                    <a:pt x="17779" y="182879"/>
                  </a:lnTo>
                  <a:lnTo>
                    <a:pt x="53320" y="219491"/>
                  </a:lnTo>
                  <a:lnTo>
                    <a:pt x="101441" y="241141"/>
                  </a:lnTo>
                  <a:lnTo>
                    <a:pt x="137159" y="245109"/>
                  </a:lnTo>
                  <a:lnTo>
                    <a:pt x="155555" y="244137"/>
                  </a:lnTo>
                  <a:lnTo>
                    <a:pt x="205740" y="228600"/>
                  </a:lnTo>
                  <a:lnTo>
                    <a:pt x="245209" y="196988"/>
                  </a:lnTo>
                  <a:lnTo>
                    <a:pt x="269557" y="153828"/>
                  </a:lnTo>
                  <a:lnTo>
                    <a:pt x="274320" y="121919"/>
                  </a:lnTo>
                  <a:lnTo>
                    <a:pt x="273129" y="105429"/>
                  </a:lnTo>
                  <a:lnTo>
                    <a:pt x="255270" y="60959"/>
                  </a:lnTo>
                  <a:lnTo>
                    <a:pt x="220801" y="25598"/>
                  </a:lnTo>
                  <a:lnTo>
                    <a:pt x="172878" y="396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C400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81899" y="3557269"/>
              <a:ext cx="274320" cy="245110"/>
            </a:xfrm>
            <a:custGeom>
              <a:avLst/>
              <a:gdLst/>
              <a:ahLst/>
              <a:cxnLst/>
              <a:rect l="l" t="t" r="r" b="b"/>
              <a:pathLst>
                <a:path w="274320" h="245110">
                  <a:moveTo>
                    <a:pt x="137159" y="245109"/>
                  </a:moveTo>
                  <a:lnTo>
                    <a:pt x="84832" y="236001"/>
                  </a:lnTo>
                  <a:lnTo>
                    <a:pt x="39846" y="209073"/>
                  </a:lnTo>
                  <a:lnTo>
                    <a:pt x="9644" y="168532"/>
                  </a:lnTo>
                  <a:lnTo>
                    <a:pt x="0" y="121919"/>
                  </a:lnTo>
                  <a:lnTo>
                    <a:pt x="992" y="105429"/>
                  </a:lnTo>
                  <a:lnTo>
                    <a:pt x="17779" y="60959"/>
                  </a:lnTo>
                  <a:lnTo>
                    <a:pt x="53320" y="25598"/>
                  </a:lnTo>
                  <a:lnTo>
                    <a:pt x="101441" y="3968"/>
                  </a:lnTo>
                  <a:lnTo>
                    <a:pt x="137159" y="0"/>
                  </a:lnTo>
                  <a:lnTo>
                    <a:pt x="155555" y="972"/>
                  </a:lnTo>
                  <a:lnTo>
                    <a:pt x="205740" y="16509"/>
                  </a:lnTo>
                  <a:lnTo>
                    <a:pt x="245209" y="47585"/>
                  </a:lnTo>
                  <a:lnTo>
                    <a:pt x="269557" y="90011"/>
                  </a:lnTo>
                  <a:lnTo>
                    <a:pt x="274320" y="121919"/>
                  </a:lnTo>
                  <a:lnTo>
                    <a:pt x="273129" y="138410"/>
                  </a:lnTo>
                  <a:lnTo>
                    <a:pt x="255270" y="182879"/>
                  </a:lnTo>
                  <a:lnTo>
                    <a:pt x="220801" y="219491"/>
                  </a:lnTo>
                  <a:lnTo>
                    <a:pt x="172878" y="241141"/>
                  </a:lnTo>
                  <a:lnTo>
                    <a:pt x="137159" y="24510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90459" y="2125979"/>
              <a:ext cx="457200" cy="1847850"/>
            </a:xfrm>
            <a:custGeom>
              <a:avLst/>
              <a:gdLst/>
              <a:ahLst/>
              <a:cxnLst/>
              <a:rect l="l" t="t" r="r" b="b"/>
              <a:pathLst>
                <a:path w="457200" h="1847850">
                  <a:moveTo>
                    <a:pt x="228600" y="1847850"/>
                  </a:moveTo>
                  <a:lnTo>
                    <a:pt x="0" y="184785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1847850"/>
                  </a:lnTo>
                  <a:lnTo>
                    <a:pt x="228600" y="18478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026909" y="1383029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iberation Sans"/>
                <a:cs typeface="Liberation Sans"/>
              </a:rPr>
              <a:t>Soft</a:t>
            </a:r>
            <a:r>
              <a:rPr sz="1800" b="1" spc="-2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max</a:t>
            </a:r>
            <a:r>
              <a:rPr sz="1800" b="1" spc="-30" dirty="0">
                <a:latin typeface="Liberation Sans"/>
                <a:cs typeface="Liberation Sans"/>
              </a:rPr>
              <a:t> </a:t>
            </a:r>
            <a:r>
              <a:rPr sz="1800" b="1" spc="-20" dirty="0">
                <a:latin typeface="Liberation Sans"/>
                <a:cs typeface="Liberation Sans"/>
              </a:rPr>
              <a:t>Layer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348980" y="2169159"/>
            <a:ext cx="1356995" cy="210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Person</a:t>
            </a:r>
            <a:endParaRPr sz="1800">
              <a:latin typeface="Liberation Sans"/>
              <a:cs typeface="Liberation Sans"/>
            </a:endParaRPr>
          </a:p>
          <a:p>
            <a:pPr marL="12700" marR="828040">
              <a:lnSpc>
                <a:spcPct val="160600"/>
              </a:lnSpc>
              <a:spcBef>
                <a:spcPts val="10"/>
              </a:spcBef>
            </a:pPr>
            <a:r>
              <a:rPr sz="1800" b="1" spc="-10" dirty="0">
                <a:latin typeface="Liberation Sans"/>
                <a:cs typeface="Liberation Sans"/>
              </a:rPr>
              <a:t>Fruit </a:t>
            </a:r>
            <a:r>
              <a:rPr sz="1800" b="1" spc="-25" dirty="0">
                <a:latin typeface="Liberation Sans"/>
                <a:cs typeface="Liberation Sans"/>
              </a:rPr>
              <a:t>Car</a:t>
            </a:r>
            <a:endParaRPr sz="1800">
              <a:latin typeface="Liberation Sans"/>
              <a:cs typeface="Liberation Sans"/>
            </a:endParaRPr>
          </a:p>
          <a:p>
            <a:pPr marL="12700" marR="5080">
              <a:lnSpc>
                <a:spcPct val="93300"/>
              </a:lnSpc>
              <a:spcBef>
                <a:spcPts val="1245"/>
              </a:spcBef>
            </a:pPr>
            <a:r>
              <a:rPr sz="18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Background </a:t>
            </a:r>
            <a:r>
              <a:rPr sz="1800" b="1" dirty="0">
                <a:latin typeface="Liberation Sans"/>
                <a:cs typeface="Liberation Sans"/>
              </a:rPr>
              <a:t>(Non</a:t>
            </a:r>
            <a:r>
              <a:rPr sz="1800" b="1" spc="-30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of</a:t>
            </a:r>
            <a:r>
              <a:rPr sz="1800" b="1" spc="-40" dirty="0">
                <a:latin typeface="Liberation Sans"/>
                <a:cs typeface="Liberation Sans"/>
              </a:rPr>
              <a:t> </a:t>
            </a:r>
            <a:r>
              <a:rPr sz="1800" b="1" spc="-25" dirty="0">
                <a:latin typeface="Liberation Sans"/>
                <a:cs typeface="Liberation Sans"/>
              </a:rPr>
              <a:t>the </a:t>
            </a:r>
            <a:r>
              <a:rPr sz="1800" b="1" spc="-10" dirty="0">
                <a:latin typeface="Liberation Sans"/>
                <a:cs typeface="Liberation Sans"/>
              </a:rPr>
              <a:t>Above)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838440" y="2305050"/>
            <a:ext cx="485140" cy="1404620"/>
            <a:chOff x="7838440" y="2305050"/>
            <a:chExt cx="485140" cy="1404620"/>
          </a:xfrm>
        </p:grpSpPr>
        <p:sp>
          <p:nvSpPr>
            <p:cNvPr id="72" name="object 72"/>
            <p:cNvSpPr/>
            <p:nvPr/>
          </p:nvSpPr>
          <p:spPr>
            <a:xfrm>
              <a:off x="7856220" y="2341880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89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15630" y="230505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89"/>
                  </a:lnTo>
                  <a:lnTo>
                    <a:pt x="10795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851140" y="2791459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59">
                  <a:moveTo>
                    <a:pt x="0" y="0"/>
                  </a:moveTo>
                  <a:lnTo>
                    <a:pt x="365759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11820" y="2755900"/>
              <a:ext cx="107950" cy="71120"/>
            </a:xfrm>
            <a:custGeom>
              <a:avLst/>
              <a:gdLst/>
              <a:ahLst/>
              <a:cxnLst/>
              <a:rect l="l" t="t" r="r" b="b"/>
              <a:pathLst>
                <a:path w="107950" h="71119">
                  <a:moveTo>
                    <a:pt x="0" y="0"/>
                  </a:moveTo>
                  <a:lnTo>
                    <a:pt x="0" y="7112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47330" y="3241039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90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06740" y="320548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9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838440" y="3672839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489" y="0"/>
                  </a:lnTo>
                </a:path>
              </a:pathLst>
            </a:custGeom>
            <a:ln w="17970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99120" y="363728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>
                  <a:moveTo>
                    <a:pt x="0" y="0"/>
                  </a:moveTo>
                  <a:lnTo>
                    <a:pt x="0" y="7239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22019" y="5247640"/>
            <a:ext cx="859790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46710" marR="5080" indent="-334010">
              <a:lnSpc>
                <a:spcPts val="2230"/>
              </a:lnSpc>
              <a:spcBef>
                <a:spcPts val="315"/>
              </a:spcBef>
            </a:pPr>
            <a:r>
              <a:rPr sz="2000" b="1" spc="-10" dirty="0">
                <a:latin typeface="Liberation Sans"/>
                <a:cs typeface="Liberation Sans"/>
              </a:rPr>
              <a:t>Output </a:t>
            </a:r>
            <a:r>
              <a:rPr sz="2000" b="1" spc="-50" dirty="0">
                <a:latin typeface="Liberation Sans"/>
                <a:cs typeface="Liberation Sans"/>
              </a:rPr>
              <a:t>Y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633209" y="4206240"/>
            <a:ext cx="405130" cy="2834640"/>
          </a:xfrm>
          <a:custGeom>
            <a:avLst/>
            <a:gdLst/>
            <a:ahLst/>
            <a:cxnLst/>
            <a:rect l="l" t="t" r="r" b="b"/>
            <a:pathLst>
              <a:path w="405129" h="2834640">
                <a:moveTo>
                  <a:pt x="405130" y="0"/>
                </a:moveTo>
                <a:lnTo>
                  <a:pt x="361883" y="6886"/>
                </a:lnTo>
                <a:lnTo>
                  <a:pt x="320413" y="26170"/>
                </a:lnTo>
                <a:lnTo>
                  <a:pt x="282499" y="55783"/>
                </a:lnTo>
                <a:lnTo>
                  <a:pt x="249916" y="93661"/>
                </a:lnTo>
                <a:lnTo>
                  <a:pt x="224441" y="137737"/>
                </a:lnTo>
                <a:lnTo>
                  <a:pt x="207854" y="185945"/>
                </a:lnTo>
                <a:lnTo>
                  <a:pt x="201930" y="236220"/>
                </a:lnTo>
                <a:lnTo>
                  <a:pt x="201930" y="1179830"/>
                </a:lnTo>
                <a:lnTo>
                  <a:pt x="196076" y="1230174"/>
                </a:lnTo>
                <a:lnTo>
                  <a:pt x="179669" y="1278564"/>
                </a:lnTo>
                <a:lnTo>
                  <a:pt x="154443" y="1322888"/>
                </a:lnTo>
                <a:lnTo>
                  <a:pt x="122131" y="1361036"/>
                </a:lnTo>
                <a:lnTo>
                  <a:pt x="84464" y="1390898"/>
                </a:lnTo>
                <a:lnTo>
                  <a:pt x="43176" y="1410362"/>
                </a:lnTo>
                <a:lnTo>
                  <a:pt x="0" y="1417320"/>
                </a:lnTo>
                <a:lnTo>
                  <a:pt x="43176" y="1424206"/>
                </a:lnTo>
                <a:lnTo>
                  <a:pt x="84464" y="1443490"/>
                </a:lnTo>
                <a:lnTo>
                  <a:pt x="122131" y="1473103"/>
                </a:lnTo>
                <a:lnTo>
                  <a:pt x="154443" y="1510981"/>
                </a:lnTo>
                <a:lnTo>
                  <a:pt x="179669" y="1555057"/>
                </a:lnTo>
                <a:lnTo>
                  <a:pt x="196076" y="1603265"/>
                </a:lnTo>
                <a:lnTo>
                  <a:pt x="201930" y="1653540"/>
                </a:lnTo>
                <a:lnTo>
                  <a:pt x="201930" y="2597150"/>
                </a:lnTo>
                <a:lnTo>
                  <a:pt x="207854" y="2647494"/>
                </a:lnTo>
                <a:lnTo>
                  <a:pt x="224441" y="2695884"/>
                </a:lnTo>
                <a:lnTo>
                  <a:pt x="249916" y="2740208"/>
                </a:lnTo>
                <a:lnTo>
                  <a:pt x="282499" y="2778356"/>
                </a:lnTo>
                <a:lnTo>
                  <a:pt x="320413" y="2808218"/>
                </a:lnTo>
                <a:lnTo>
                  <a:pt x="361883" y="2827682"/>
                </a:lnTo>
                <a:lnTo>
                  <a:pt x="405130" y="283464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42200" y="4206240"/>
            <a:ext cx="406400" cy="2834640"/>
          </a:xfrm>
          <a:custGeom>
            <a:avLst/>
            <a:gdLst/>
            <a:ahLst/>
            <a:cxnLst/>
            <a:rect l="l" t="t" r="r" b="b"/>
            <a:pathLst>
              <a:path w="406400" h="2834640">
                <a:moveTo>
                  <a:pt x="1270" y="2834640"/>
                </a:moveTo>
                <a:lnTo>
                  <a:pt x="44516" y="2827753"/>
                </a:lnTo>
                <a:lnTo>
                  <a:pt x="85986" y="2808469"/>
                </a:lnTo>
                <a:lnTo>
                  <a:pt x="123900" y="2778856"/>
                </a:lnTo>
                <a:lnTo>
                  <a:pt x="156483" y="2740978"/>
                </a:lnTo>
                <a:lnTo>
                  <a:pt x="181958" y="2696902"/>
                </a:lnTo>
                <a:lnTo>
                  <a:pt x="198545" y="2648694"/>
                </a:lnTo>
                <a:lnTo>
                  <a:pt x="204470" y="2598420"/>
                </a:lnTo>
                <a:lnTo>
                  <a:pt x="203200" y="1653540"/>
                </a:lnTo>
                <a:lnTo>
                  <a:pt x="209124" y="1603265"/>
                </a:lnTo>
                <a:lnTo>
                  <a:pt x="225711" y="1555057"/>
                </a:lnTo>
                <a:lnTo>
                  <a:pt x="251186" y="1510981"/>
                </a:lnTo>
                <a:lnTo>
                  <a:pt x="283769" y="1473103"/>
                </a:lnTo>
                <a:lnTo>
                  <a:pt x="321683" y="1443490"/>
                </a:lnTo>
                <a:lnTo>
                  <a:pt x="363153" y="1424206"/>
                </a:lnTo>
                <a:lnTo>
                  <a:pt x="406400" y="1417320"/>
                </a:lnTo>
                <a:lnTo>
                  <a:pt x="363153" y="1410433"/>
                </a:lnTo>
                <a:lnTo>
                  <a:pt x="321683" y="1391149"/>
                </a:lnTo>
                <a:lnTo>
                  <a:pt x="283769" y="1361536"/>
                </a:lnTo>
                <a:lnTo>
                  <a:pt x="251186" y="1323658"/>
                </a:lnTo>
                <a:lnTo>
                  <a:pt x="225711" y="1279582"/>
                </a:lnTo>
                <a:lnTo>
                  <a:pt x="209124" y="1231374"/>
                </a:lnTo>
                <a:lnTo>
                  <a:pt x="203200" y="1181100"/>
                </a:lnTo>
                <a:lnTo>
                  <a:pt x="203200" y="236220"/>
                </a:lnTo>
                <a:lnTo>
                  <a:pt x="197275" y="185945"/>
                </a:lnTo>
                <a:lnTo>
                  <a:pt x="180688" y="137737"/>
                </a:lnTo>
                <a:lnTo>
                  <a:pt x="155213" y="93661"/>
                </a:lnTo>
                <a:lnTo>
                  <a:pt x="122630" y="55783"/>
                </a:lnTo>
                <a:lnTo>
                  <a:pt x="84716" y="26170"/>
                </a:lnTo>
                <a:lnTo>
                  <a:pt x="43246" y="6886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553709" y="5312409"/>
            <a:ext cx="1226820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63500">
              <a:lnSpc>
                <a:spcPts val="2230"/>
              </a:lnSpc>
              <a:spcBef>
                <a:spcPts val="315"/>
              </a:spcBef>
            </a:pPr>
            <a:r>
              <a:rPr sz="2000" b="1" dirty="0">
                <a:latin typeface="Liberation Sans"/>
                <a:cs typeface="Liberation Sans"/>
              </a:rPr>
              <a:t>Label</a:t>
            </a:r>
            <a:r>
              <a:rPr sz="2000" b="1" spc="-50" dirty="0">
                <a:latin typeface="Liberation Sans"/>
                <a:cs typeface="Liberation Sans"/>
              </a:rPr>
              <a:t> </a:t>
            </a:r>
            <a:r>
              <a:rPr sz="2000" b="1" spc="-25" dirty="0">
                <a:latin typeface="Liberation Sans"/>
                <a:cs typeface="Liberation Sans"/>
              </a:rPr>
              <a:t>for </a:t>
            </a:r>
            <a:r>
              <a:rPr sz="2000" b="1" dirty="0">
                <a:solidFill>
                  <a:srgbClr val="CC0000"/>
                </a:solidFill>
                <a:latin typeface="Liberation Sans"/>
                <a:cs typeface="Liberation Sans"/>
              </a:rPr>
              <a:t>No</a:t>
            </a:r>
            <a:r>
              <a:rPr sz="2000" b="1" spc="-30" dirty="0">
                <a:solidFill>
                  <a:srgbClr val="CC0000"/>
                </a:solidFill>
                <a:latin typeface="Liberation Sans"/>
                <a:cs typeface="Liberation San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Liberation Sans"/>
                <a:cs typeface="Liberation Sans"/>
              </a:rPr>
              <a:t>Object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894839" y="3845559"/>
            <a:ext cx="443230" cy="3108960"/>
          </a:xfrm>
          <a:custGeom>
            <a:avLst/>
            <a:gdLst/>
            <a:ahLst/>
            <a:cxnLst/>
            <a:rect l="l" t="t" r="r" b="b"/>
            <a:pathLst>
              <a:path w="443230" h="3108959">
                <a:moveTo>
                  <a:pt x="443230" y="0"/>
                </a:moveTo>
                <a:lnTo>
                  <a:pt x="401957" y="5819"/>
                </a:lnTo>
                <a:lnTo>
                  <a:pt x="361890" y="22264"/>
                </a:lnTo>
                <a:lnTo>
                  <a:pt x="324353" y="47818"/>
                </a:lnTo>
                <a:lnTo>
                  <a:pt x="290671" y="80962"/>
                </a:lnTo>
                <a:lnTo>
                  <a:pt x="262168" y="120178"/>
                </a:lnTo>
                <a:lnTo>
                  <a:pt x="240168" y="163949"/>
                </a:lnTo>
                <a:lnTo>
                  <a:pt x="225997" y="210755"/>
                </a:lnTo>
                <a:lnTo>
                  <a:pt x="220980" y="259079"/>
                </a:lnTo>
                <a:lnTo>
                  <a:pt x="220980" y="1295400"/>
                </a:lnTo>
                <a:lnTo>
                  <a:pt x="216016" y="1343724"/>
                </a:lnTo>
                <a:lnTo>
                  <a:pt x="201989" y="1390530"/>
                </a:lnTo>
                <a:lnTo>
                  <a:pt x="180193" y="1434301"/>
                </a:lnTo>
                <a:lnTo>
                  <a:pt x="151923" y="1473517"/>
                </a:lnTo>
                <a:lnTo>
                  <a:pt x="118474" y="1506661"/>
                </a:lnTo>
                <a:lnTo>
                  <a:pt x="81141" y="1532215"/>
                </a:lnTo>
                <a:lnTo>
                  <a:pt x="41217" y="1548660"/>
                </a:lnTo>
                <a:lnTo>
                  <a:pt x="0" y="1554479"/>
                </a:lnTo>
                <a:lnTo>
                  <a:pt x="41217" y="1560299"/>
                </a:lnTo>
                <a:lnTo>
                  <a:pt x="81141" y="1576744"/>
                </a:lnTo>
                <a:lnTo>
                  <a:pt x="118474" y="1602298"/>
                </a:lnTo>
                <a:lnTo>
                  <a:pt x="151923" y="1635442"/>
                </a:lnTo>
                <a:lnTo>
                  <a:pt x="180193" y="1674658"/>
                </a:lnTo>
                <a:lnTo>
                  <a:pt x="201989" y="1718429"/>
                </a:lnTo>
                <a:lnTo>
                  <a:pt x="216016" y="1765235"/>
                </a:lnTo>
                <a:lnTo>
                  <a:pt x="220980" y="1813559"/>
                </a:lnTo>
                <a:lnTo>
                  <a:pt x="220980" y="2849879"/>
                </a:lnTo>
                <a:lnTo>
                  <a:pt x="225997" y="2898204"/>
                </a:lnTo>
                <a:lnTo>
                  <a:pt x="240168" y="2945010"/>
                </a:lnTo>
                <a:lnTo>
                  <a:pt x="262168" y="2988781"/>
                </a:lnTo>
                <a:lnTo>
                  <a:pt x="290671" y="3027997"/>
                </a:lnTo>
                <a:lnTo>
                  <a:pt x="324353" y="3061141"/>
                </a:lnTo>
                <a:lnTo>
                  <a:pt x="361890" y="3086695"/>
                </a:lnTo>
                <a:lnTo>
                  <a:pt x="401957" y="3103140"/>
                </a:lnTo>
                <a:lnTo>
                  <a:pt x="443230" y="310896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74620" y="3846829"/>
            <a:ext cx="444500" cy="3108960"/>
          </a:xfrm>
          <a:custGeom>
            <a:avLst/>
            <a:gdLst/>
            <a:ahLst/>
            <a:cxnLst/>
            <a:rect l="l" t="t" r="r" b="b"/>
            <a:pathLst>
              <a:path w="444500" h="3108959">
                <a:moveTo>
                  <a:pt x="1269" y="3108960"/>
                </a:moveTo>
                <a:lnTo>
                  <a:pt x="42542" y="3103140"/>
                </a:lnTo>
                <a:lnTo>
                  <a:pt x="82609" y="3086695"/>
                </a:lnTo>
                <a:lnTo>
                  <a:pt x="120146" y="3061141"/>
                </a:lnTo>
                <a:lnTo>
                  <a:pt x="153828" y="3027997"/>
                </a:lnTo>
                <a:lnTo>
                  <a:pt x="182331" y="2988781"/>
                </a:lnTo>
                <a:lnTo>
                  <a:pt x="204331" y="2945010"/>
                </a:lnTo>
                <a:lnTo>
                  <a:pt x="218502" y="2898204"/>
                </a:lnTo>
                <a:lnTo>
                  <a:pt x="223519" y="2849880"/>
                </a:lnTo>
                <a:lnTo>
                  <a:pt x="222250" y="1813560"/>
                </a:lnTo>
                <a:lnTo>
                  <a:pt x="227215" y="1765235"/>
                </a:lnTo>
                <a:lnTo>
                  <a:pt x="241260" y="1718429"/>
                </a:lnTo>
                <a:lnTo>
                  <a:pt x="263103" y="1674658"/>
                </a:lnTo>
                <a:lnTo>
                  <a:pt x="291464" y="1635442"/>
                </a:lnTo>
                <a:lnTo>
                  <a:pt x="325065" y="1602298"/>
                </a:lnTo>
                <a:lnTo>
                  <a:pt x="362624" y="1576744"/>
                </a:lnTo>
                <a:lnTo>
                  <a:pt x="402862" y="1560299"/>
                </a:lnTo>
                <a:lnTo>
                  <a:pt x="444500" y="1554480"/>
                </a:lnTo>
                <a:lnTo>
                  <a:pt x="402862" y="1548660"/>
                </a:lnTo>
                <a:lnTo>
                  <a:pt x="362624" y="1532215"/>
                </a:lnTo>
                <a:lnTo>
                  <a:pt x="325065" y="1506661"/>
                </a:lnTo>
                <a:lnTo>
                  <a:pt x="291465" y="1473517"/>
                </a:lnTo>
                <a:lnTo>
                  <a:pt x="263103" y="1434301"/>
                </a:lnTo>
                <a:lnTo>
                  <a:pt x="241260" y="1390530"/>
                </a:lnTo>
                <a:lnTo>
                  <a:pt x="227215" y="1343724"/>
                </a:lnTo>
                <a:lnTo>
                  <a:pt x="222250" y="1295400"/>
                </a:lnTo>
                <a:lnTo>
                  <a:pt x="220980" y="259080"/>
                </a:lnTo>
                <a:lnTo>
                  <a:pt x="216016" y="210755"/>
                </a:lnTo>
                <a:lnTo>
                  <a:pt x="201989" y="163949"/>
                </a:lnTo>
                <a:lnTo>
                  <a:pt x="180193" y="120178"/>
                </a:lnTo>
                <a:lnTo>
                  <a:pt x="151923" y="80962"/>
                </a:lnTo>
                <a:lnTo>
                  <a:pt x="118474" y="47818"/>
                </a:lnTo>
                <a:lnTo>
                  <a:pt x="81141" y="22264"/>
                </a:lnTo>
                <a:lnTo>
                  <a:pt x="41217" y="5819"/>
                </a:ln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350770" y="3779520"/>
            <a:ext cx="32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Liberation Sans"/>
                <a:cs typeface="Liberation Sans"/>
              </a:rPr>
              <a:t>P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c</a:t>
            </a:r>
            <a:endParaRPr sz="2100" baseline="-31746">
              <a:latin typeface="Liberation Sans"/>
              <a:cs typeface="Liberation San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376170" y="412877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Liberation Sans"/>
                <a:cs typeface="Liberation Sans"/>
              </a:rPr>
              <a:t>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541270" y="4282440"/>
            <a:ext cx="12382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x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350770" y="4479290"/>
            <a:ext cx="33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Liberation Sans"/>
                <a:cs typeface="Liberation Sans"/>
              </a:rPr>
              <a:t>B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y</a:t>
            </a:r>
            <a:endParaRPr sz="2100" baseline="-31746">
              <a:latin typeface="Liberation Sans"/>
              <a:cs typeface="Liberation San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350770" y="4744720"/>
            <a:ext cx="379095" cy="17589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 marR="30480" algn="just">
              <a:lnSpc>
                <a:spcPct val="122900"/>
              </a:lnSpc>
              <a:spcBef>
                <a:spcPts val="275"/>
              </a:spcBef>
            </a:pPr>
            <a:r>
              <a:rPr sz="1800" b="1" spc="-25" dirty="0">
                <a:latin typeface="Liberation Sans"/>
                <a:cs typeface="Liberation Sans"/>
              </a:rPr>
              <a:t>B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w </a:t>
            </a:r>
            <a:r>
              <a:rPr sz="1800" b="1" spc="-25" dirty="0">
                <a:latin typeface="Liberation Sans"/>
                <a:cs typeface="Liberation Sans"/>
              </a:rPr>
              <a:t>B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h </a:t>
            </a:r>
            <a:r>
              <a:rPr sz="1800" b="1" spc="-25" dirty="0">
                <a:latin typeface="Liberation Sans"/>
                <a:cs typeface="Liberation Sans"/>
              </a:rPr>
              <a:t>C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1</a:t>
            </a:r>
            <a:endParaRPr sz="2100" baseline="-31746">
              <a:latin typeface="Liberation Sans"/>
              <a:cs typeface="Liberation Sans"/>
            </a:endParaRPr>
          </a:p>
          <a:p>
            <a:pPr marL="38100" marR="69215">
              <a:lnSpc>
                <a:spcPts val="2760"/>
              </a:lnSpc>
              <a:spcBef>
                <a:spcPts val="90"/>
              </a:spcBef>
            </a:pPr>
            <a:r>
              <a:rPr sz="1800" b="1" spc="-25" dirty="0">
                <a:latin typeface="Liberation Sans"/>
                <a:cs typeface="Liberation Sans"/>
              </a:rPr>
              <a:t>C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2 </a:t>
            </a:r>
            <a:r>
              <a:rPr sz="1800" b="1" spc="-25" dirty="0">
                <a:latin typeface="Liberation Sans"/>
                <a:cs typeface="Liberation Sans"/>
              </a:rPr>
              <a:t>C</a:t>
            </a:r>
            <a:r>
              <a:rPr sz="2100" b="1" spc="-37" baseline="-31746" dirty="0">
                <a:solidFill>
                  <a:srgbClr val="CC0000"/>
                </a:solidFill>
                <a:latin typeface="Liberation Sans"/>
                <a:cs typeface="Liberation Sans"/>
              </a:rPr>
              <a:t>3</a:t>
            </a:r>
            <a:endParaRPr sz="2100" baseline="-31746">
              <a:latin typeface="Liberation Sans"/>
              <a:cs typeface="Liberation San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113269" y="41846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CC0000"/>
                </a:solidFill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113269" y="4696459"/>
            <a:ext cx="178435" cy="10668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lnSpc>
                <a:spcPct val="93200"/>
              </a:lnSpc>
              <a:spcBef>
                <a:spcPts val="245"/>
              </a:spcBef>
            </a:pPr>
            <a:r>
              <a:rPr sz="1800" spc="-50" dirty="0">
                <a:latin typeface="Liberation Sans"/>
                <a:cs typeface="Liberation Sans"/>
              </a:rPr>
              <a:t>X X X X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113269" y="5975350"/>
            <a:ext cx="178435" cy="81280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algn="just">
              <a:lnSpc>
                <a:spcPts val="2020"/>
              </a:lnSpc>
              <a:spcBef>
                <a:spcPts val="284"/>
              </a:spcBef>
            </a:pPr>
            <a:r>
              <a:rPr sz="1800" spc="-50" dirty="0">
                <a:latin typeface="Liberation Sans"/>
                <a:cs typeface="Liberation Sans"/>
              </a:rPr>
              <a:t>X X X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1571</Words>
  <Application>Microsoft Office PowerPoint</Application>
  <PresentationFormat>Custom</PresentationFormat>
  <Paragraphs>1146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FreeFarsi</vt:lpstr>
      <vt:lpstr>Liberation Sans</vt:lpstr>
      <vt:lpstr>LM Roman Unslanted 10</vt:lpstr>
      <vt:lpstr>OpenSymbol</vt:lpstr>
      <vt:lpstr>Times New Roman</vt:lpstr>
      <vt:lpstr>Office Theme</vt:lpstr>
      <vt:lpstr>Object Localization, Classification And Detection</vt:lpstr>
      <vt:lpstr>Object Classification</vt:lpstr>
      <vt:lpstr>Examples of Objects Classification, Localization</vt:lpstr>
      <vt:lpstr>PowerPoint Presentation</vt:lpstr>
      <vt:lpstr>Classification</vt:lpstr>
      <vt:lpstr>Localization</vt:lpstr>
      <vt:lpstr>Localization and Classification</vt:lpstr>
      <vt:lpstr>Localization and Classification</vt:lpstr>
      <vt:lpstr>Localization and Classification</vt:lpstr>
      <vt:lpstr>Localization and Classification Loss Calculations</vt:lpstr>
      <vt:lpstr>Localization and Classification Loss Calculations</vt:lpstr>
      <vt:lpstr>Localization and Classification Loss Calculations</vt:lpstr>
      <vt:lpstr>Landmark Detection</vt:lpstr>
      <vt:lpstr>Landmark Detection</vt:lpstr>
      <vt:lpstr>Landmark Detection</vt:lpstr>
      <vt:lpstr>Applications of Landmark Detection</vt:lpstr>
      <vt:lpstr>Sliding Window Technique</vt:lpstr>
      <vt:lpstr>Sliding Window Technique</vt:lpstr>
      <vt:lpstr>Sliding Window Technique</vt:lpstr>
      <vt:lpstr>Sliding Window Technique</vt:lpstr>
      <vt:lpstr>Sliding Window Technique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Localization, Classification And Detection</dc:title>
  <cp:lastModifiedBy>dell</cp:lastModifiedBy>
  <cp:revision>3</cp:revision>
  <dcterms:created xsi:type="dcterms:W3CDTF">2024-03-03T22:25:06Z</dcterms:created>
  <dcterms:modified xsi:type="dcterms:W3CDTF">2024-03-11T18:48:40Z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2019-05-08T00:00:00Z</vt:filetime>
  </property>
  <property fmtid="{D5CDD505-2E9C-101B-9397-08002B2CF9AE}" pid="3" name="Creator">
    <vt:lpwstr>Impress</vt:lpwstr>
  </property>
  <property fmtid="{D5CDD505-2E9C-101B-9397-08002B2CF9AE}" pid="4" name="LastSaved">
    <vt:filetime>2024-03-03T00:00:00Z</vt:filetime>
  </property>
  <property fmtid="{D5CDD505-2E9C-101B-9397-08002B2CF9AE}" pid="5" name="Producer">
    <vt:lpwstr>3-Heights(TM) PDF Security Shell 4.8.25.2 (http://www.pdf-tools.com)</vt:lpwstr>
  </property>
</Properties>
</file>