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77" r:id="rId7"/>
    <p:sldId id="286" r:id="rId8"/>
    <p:sldId id="262" r:id="rId9"/>
    <p:sldId id="263" r:id="rId10"/>
    <p:sldId id="264" r:id="rId11"/>
    <p:sldId id="278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3215" autoAdjust="0"/>
  </p:normalViewPr>
  <p:slideViewPr>
    <p:cSldViewPr snapToGrid="0">
      <p:cViewPr varScale="1">
        <p:scale>
          <a:sx n="86" d="100"/>
          <a:sy n="86" d="100"/>
        </p:scale>
        <p:origin x="96" y="62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ارن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ar-SA"/>
              <a:t>انقر فوق الأيقونة لإضافة صورة عبر إنترنت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ar-SA"/>
              <a:t>انقر فوق الأيقونة لإضافة صورة عبر إنترنت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ar-SA"/>
              <a:t>انقر فوق الأيقونة لإضافة صورة عبر إنترنت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92" y="2122122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Subtitles Detector Program,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952" y="1568413"/>
            <a:ext cx="7824439" cy="23876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363200" cy="1325880"/>
          </a:xfrm>
        </p:spPr>
        <p:txBody>
          <a:bodyPr/>
          <a:lstStyle/>
          <a:p>
            <a:r>
              <a:rPr lang="en-US" dirty="0"/>
              <a:t>THE TEAM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507992"/>
            <a:ext cx="2286000" cy="274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Shady Mohamed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7176"/>
            <a:ext cx="2286000" cy="457200"/>
          </a:xfrm>
        </p:spPr>
        <p:txBody>
          <a:bodyPr/>
          <a:lstStyle/>
          <a:p>
            <a:r>
              <a:rPr lang="en-ZA" noProof="1"/>
              <a:t>20200246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6A120-88C7-4911-9035-81E321D673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35680" y="4511617"/>
            <a:ext cx="2286000" cy="274320"/>
          </a:xfrm>
        </p:spPr>
        <p:txBody>
          <a:bodyPr/>
          <a:lstStyle/>
          <a:p>
            <a:r>
              <a:rPr lang="en-ZA" noProof="1"/>
              <a:t>Abdallah Adel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3D07E9-A00F-441F-A19A-C2C489A922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35680" y="4839223"/>
            <a:ext cx="2286000" cy="457200"/>
          </a:xfrm>
        </p:spPr>
        <p:txBody>
          <a:bodyPr/>
          <a:lstStyle/>
          <a:p>
            <a:r>
              <a:rPr lang="en-ZA" noProof="1"/>
              <a:t>20200322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60C212-98A3-4513-8BBF-0BA514C705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3160" y="4511617"/>
            <a:ext cx="2286000" cy="274320"/>
          </a:xfrm>
        </p:spPr>
        <p:txBody>
          <a:bodyPr/>
          <a:lstStyle/>
          <a:p>
            <a:r>
              <a:rPr lang="en-ZA" noProof="1"/>
              <a:t>Omar Ayman Ahmed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62090AE-B52C-4B7E-8BBC-06B8CC8CBE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3160" y="4839223"/>
            <a:ext cx="2286000" cy="457200"/>
          </a:xfrm>
        </p:spPr>
        <p:txBody>
          <a:bodyPr/>
          <a:lstStyle/>
          <a:p>
            <a:r>
              <a:rPr lang="en-ZA" noProof="1"/>
              <a:t>20200342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998623-CD6E-4F07-82C7-711073B5C9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27973" y="4507992"/>
            <a:ext cx="2286000" cy="274320"/>
          </a:xfrm>
        </p:spPr>
        <p:txBody>
          <a:bodyPr/>
          <a:lstStyle/>
          <a:p>
            <a:r>
              <a:rPr lang="en-US" dirty="0"/>
              <a:t>Yara Hossam El-din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D13AAE-496F-4AD6-9898-9FB30ADDC6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27973" y="4837176"/>
            <a:ext cx="2286000" cy="457200"/>
          </a:xfrm>
        </p:spPr>
        <p:txBody>
          <a:bodyPr/>
          <a:lstStyle/>
          <a:p>
            <a:r>
              <a:rPr lang="en-US" dirty="0"/>
              <a:t>20200658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عنصر نائب للصورة 11" descr="صورة تحتوي على الوجه الإنساني, شخص, تلبيس, ابتسامة&#10;&#10;تم إنشاء الوصف تلقائياً">
            <a:extLst>
              <a:ext uri="{FF2B5EF4-FFF2-40B4-BE49-F238E27FC236}">
                <a16:creationId xmlns:a16="http://schemas.microsoft.com/office/drawing/2014/main" id="{813E8401-91FC-59A6-96D2-539D34CC2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45" b="445"/>
          <a:stretch>
            <a:fillRect/>
          </a:stretch>
        </p:blipFill>
        <p:spPr/>
      </p:pic>
      <p:pic>
        <p:nvPicPr>
          <p:cNvPr id="19" name="عنصر نائب للصورة 18" descr="صورة تحتوي على تلبيس, شخص, رجل, الوجه الإنساني&#10;&#10;تم إنشاء الوصف تلقائياً">
            <a:extLst>
              <a:ext uri="{FF2B5EF4-FFF2-40B4-BE49-F238E27FC236}">
                <a16:creationId xmlns:a16="http://schemas.microsoft.com/office/drawing/2014/main" id="{EE6A6AFC-B395-DDC0-F00F-4B522B363B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5" name="عنصر نائب للصورة 14" descr="صورة تحتوي على شخص, الأحذية, أرض, تلبيس&#10;&#10;تم إنشاء الوصف تلقائياً">
            <a:extLst>
              <a:ext uri="{FF2B5EF4-FFF2-40B4-BE49-F238E27FC236}">
                <a16:creationId xmlns:a16="http://schemas.microsoft.com/office/drawing/2014/main" id="{04A51F71-983C-DFA2-3E63-226A1DC261A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 t="13844" b="1384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" name="عنصر نائب للصورة 15" descr="صورة تحتوي على تلبيس, شخص, في الخارج, امرأة&#10;&#10;تم إنشاء الوصف تلقائياً">
            <a:extLst>
              <a:ext uri="{FF2B5EF4-FFF2-40B4-BE49-F238E27FC236}">
                <a16:creationId xmlns:a16="http://schemas.microsoft.com/office/drawing/2014/main" id="{6E21CAB4-B684-84F0-8051-B3234EDD0DD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t="10898" b="1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Project idea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1095" y="1771171"/>
            <a:ext cx="6400800" cy="3657600"/>
          </a:xfrm>
        </p:spPr>
        <p:txBody>
          <a:bodyPr>
            <a:noAutofit/>
          </a:bodyPr>
          <a:lstStyle/>
          <a:p>
            <a:r>
              <a:rPr lang="en-US" sz="1600" dirty="0"/>
              <a:t>You are required to build a Video Subtitles Detector Program, where you will take a video with subtitles as an input and detect the area that contains the subtitles by drawing a bounding box on it.</a:t>
            </a:r>
          </a:p>
          <a:p>
            <a:endParaRPr lang="en-US" sz="1600" dirty="0"/>
          </a:p>
          <a:p>
            <a:r>
              <a:rPr lang="en-US" sz="1600" dirty="0"/>
              <a:t>You are also required to detect the location of each word. You will use your technique on the attached video.</a:t>
            </a:r>
          </a:p>
          <a:p>
            <a:endParaRPr lang="en-US" sz="1600" dirty="0"/>
          </a:p>
          <a:p>
            <a:r>
              <a:rPr lang="en-US" sz="1600" dirty="0"/>
              <a:t>Expected output is illustrated below. Red bounding box represents the bounding box of the subtitles (You need to create bounding box for each line if the subtitles is spanned across 2 lines) and the green bounding box represents the bounding box of each word. These bounding boxes should be applied to all the subtitles in the video.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1: Video Processing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To process the video, you can use a library like OpenCV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3747" y="3369971"/>
            <a:ext cx="3200400" cy="36576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2: Preprocessing &amp; Noise Removal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3747" y="4206358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Apply preprocessing techniques to enhance the subtitle area. This might include techniques like resizing, blurring, or thresholding.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67721" y="2080153"/>
            <a:ext cx="3200400" cy="36576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3: Segmentation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4131" y="2783860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Segment the processed frame to identify regions containing subtitles and individual words.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763160"/>
            <a:ext cx="3200400" cy="36576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4: Bounding Box Calculation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97256" y="4649050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Calculate bounding boxes for subtitles, words, and characters. You may need to implement logic to handle multiline subtitles.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1: Video Processing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5800" y="2502535"/>
            <a:ext cx="3200400" cy="345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Reduce expenses or replacement products we will read the video, display its frames, and apply basic preprocessing.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example uses OpenCV in Python.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2" name="صورة 21" descr="صورة تحتوي على نص, لقطة شاشة, الخط, مستطيل">
            <a:extLst>
              <a:ext uri="{FF2B5EF4-FFF2-40B4-BE49-F238E27FC236}">
                <a16:creationId xmlns:a16="http://schemas.microsoft.com/office/drawing/2014/main" id="{2C9AFF01-B2B5-3AEC-9514-795005CD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676" y="1994721"/>
            <a:ext cx="3624819" cy="1796694"/>
          </a:xfrm>
          <a:prstGeom prst="rect">
            <a:avLst/>
          </a:prstGeom>
        </p:spPr>
      </p:pic>
      <p:pic>
        <p:nvPicPr>
          <p:cNvPr id="24" name="صورة 23" descr="صورة تحتوي على نص, لقطة شاشة, الخط, شعار&#10;&#10;تم إنشاء الوصف تلقائياً">
            <a:extLst>
              <a:ext uri="{FF2B5EF4-FFF2-40B4-BE49-F238E27FC236}">
                <a16:creationId xmlns:a16="http://schemas.microsoft.com/office/drawing/2014/main" id="{2E4D5039-615E-2218-49A5-CC2E4496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76" y="4181940"/>
            <a:ext cx="3624819" cy="16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2: Preprocessing &amp; Noise Removal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11680" y="2389706"/>
            <a:ext cx="4282069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In the preprocessing step, you'll apply techniques to enhance the areas containing subtitles and remove noise. Common preprocessing steps include resizing, blurring, and thresholding.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9" name="صورة 28" descr="صورة تحتوي على نص, لقطة شاشة, الخط, مستطيل&#10;&#10;تم إنشاء الوصف تلقائياً">
            <a:extLst>
              <a:ext uri="{FF2B5EF4-FFF2-40B4-BE49-F238E27FC236}">
                <a16:creationId xmlns:a16="http://schemas.microsoft.com/office/drawing/2014/main" id="{E2E9AF7C-4696-63C6-91A6-7EBAD08F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0" y="4357957"/>
            <a:ext cx="2726259" cy="1603931"/>
          </a:xfrm>
          <a:prstGeom prst="rect">
            <a:avLst/>
          </a:prstGeom>
        </p:spPr>
      </p:pic>
      <p:pic>
        <p:nvPicPr>
          <p:cNvPr id="31" name="صورة 30" descr="صورة تحتوي على رسم, توضيح, أسلوب, قصاصة فنية&#10;&#10;تم إنشاء الوصف تلقائياً">
            <a:extLst>
              <a:ext uri="{FF2B5EF4-FFF2-40B4-BE49-F238E27FC236}">
                <a16:creationId xmlns:a16="http://schemas.microsoft.com/office/drawing/2014/main" id="{31CFF430-D17B-2E12-1712-3A6B65DA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76" y="3939992"/>
            <a:ext cx="3894110" cy="22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3: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15850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Segmentation is a crucial step in detecting subtitles in a video. In this context, segmentation involves identifying regions of interest (ROIs) corresponding to subtitles. One common approach is to use contour detection to find connected components in the binary image (after thresholding).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صورة 7" descr="صورة تحتوي على رسم, توضيح, أسلوب, قصاصة فنية&#10;&#10;تم إنشاء الوصف تلقائياً">
            <a:extLst>
              <a:ext uri="{FF2B5EF4-FFF2-40B4-BE49-F238E27FC236}">
                <a16:creationId xmlns:a16="http://schemas.microsoft.com/office/drawing/2014/main" id="{8A42EA9D-7762-4789-4212-08C1266E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2" y="4064840"/>
            <a:ext cx="3097450" cy="1811852"/>
          </a:xfrm>
          <a:prstGeom prst="rect">
            <a:avLst/>
          </a:prstGeom>
        </p:spPr>
      </p:pic>
      <p:pic>
        <p:nvPicPr>
          <p:cNvPr id="10" name="صورة 9" descr="صورة تحتوي على نص, لقطة شاشة, الخط, التصميم&#10;&#10;تم إنشاء الوصف تلقائياً">
            <a:extLst>
              <a:ext uri="{FF2B5EF4-FFF2-40B4-BE49-F238E27FC236}">
                <a16:creationId xmlns:a16="http://schemas.microsoft.com/office/drawing/2014/main" id="{15259BF5-CFDF-C8E6-705E-0669781A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23" y="3844041"/>
            <a:ext cx="3865207" cy="22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Step 4: Bounding Box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3660" y="1963447"/>
            <a:ext cx="4362340" cy="23209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noProof="1"/>
              <a:t>To calculate bounding boxes for subtitles, words, and characters, you need to implement logic to handle multiline subtitles and possibly perform additional processing for word and character-level bounding boxes.</a:t>
            </a:r>
            <a:endParaRPr lang="en-US" sz="1800" dirty="0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6" name="صورة 25" descr="صورة تحتوي على نص, لقطة شاشة, الخط, التصميم&#10;&#10;تم إنشاء الوصف تلقائياً">
            <a:extLst>
              <a:ext uri="{FF2B5EF4-FFF2-40B4-BE49-F238E27FC236}">
                <a16:creationId xmlns:a16="http://schemas.microsoft.com/office/drawing/2014/main" id="{3CCB953E-CAB5-27F2-77DD-0D0A8587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67" y="4048846"/>
            <a:ext cx="3947033" cy="2301154"/>
          </a:xfrm>
          <a:prstGeom prst="rect">
            <a:avLst/>
          </a:prstGeom>
        </p:spPr>
      </p:pic>
      <p:pic>
        <p:nvPicPr>
          <p:cNvPr id="28" name="صورة 27" descr="صورة تحتوي على نص, لقطة شاشة, عرض, الخط&#10;&#10;تم إنشاء الوصف تلقائياً">
            <a:extLst>
              <a:ext uri="{FF2B5EF4-FFF2-40B4-BE49-F238E27FC236}">
                <a16:creationId xmlns:a16="http://schemas.microsoft.com/office/drawing/2014/main" id="{26CD3A33-46EE-B3E0-0669-71044B56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82" y="3086321"/>
            <a:ext cx="4613849" cy="27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844675"/>
            <a:ext cx="6400800" cy="41148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 goal of this project is to develop a subtitle detection program for videos. The program should identify and mark subtitles in red bounding boxes, with additional green bounding boxes around individual words within each subtitle.</a:t>
            </a:r>
          </a:p>
          <a:p>
            <a:endParaRPr lang="en-US" dirty="0"/>
          </a:p>
          <a:p>
            <a:r>
              <a:rPr lang="en-US" dirty="0"/>
              <a:t>The project provides a basic yet constrained subtitle detection system.</a:t>
            </a:r>
          </a:p>
          <a:p>
            <a:r>
              <a:rPr lang="en-US" dirty="0"/>
              <a:t>Accuracy is influenced by assumptions and limitations on advanced techniques.</a:t>
            </a:r>
          </a:p>
          <a:p>
            <a:r>
              <a:rPr lang="en-US" dirty="0"/>
              <a:t>Adjustments may be necessary based on specific video characteristics.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{8D854A55-E123-4E01-98D5-B4E805B56ED4}tf33968143_win32</Template>
  <TotalTime>78</TotalTime>
  <Words>517</Words>
  <Application>Microsoft Office PowerPoint</Application>
  <PresentationFormat>شاشة عريضة</PresentationFormat>
  <Paragraphs>68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Söhne</vt:lpstr>
      <vt:lpstr>نسق Office</vt:lpstr>
      <vt:lpstr>Video Subtitles Detector Program,</vt:lpstr>
      <vt:lpstr>THE TEAM :</vt:lpstr>
      <vt:lpstr>Project idea : </vt:lpstr>
      <vt:lpstr>Steps:</vt:lpstr>
      <vt:lpstr>Step 1: Video Processing</vt:lpstr>
      <vt:lpstr>Step 2: Preprocessing &amp; Noise Removal</vt:lpstr>
      <vt:lpstr>Step 3: Segmentation</vt:lpstr>
      <vt:lpstr>Step 4: Bounding Box Calculation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Subtitles Detector Program,</dc:title>
  <dc:creator>sherif mohamed</dc:creator>
  <cp:lastModifiedBy>sherif mohamed</cp:lastModifiedBy>
  <cp:revision>3</cp:revision>
  <dcterms:created xsi:type="dcterms:W3CDTF">2023-12-29T13:57:39Z</dcterms:created>
  <dcterms:modified xsi:type="dcterms:W3CDTF">2023-12-30T15:15:04Z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