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/>
    <p:restoredTop sz="86380"/>
  </p:normalViewPr>
  <p:slideViewPr>
    <p:cSldViewPr snapToGrid="0" snapToObjects="1">
      <p:cViewPr varScale="1">
        <p:scale>
          <a:sx n="151" d="100"/>
          <a:sy n="151" d="100"/>
        </p:scale>
        <p:origin x="20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72139" y="2761600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723279" y="2942216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840901" y="2854448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17494</TotalTime>
  <Words>259</Words>
  <Application>Microsoft Macintosh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182</cp:revision>
  <dcterms:created xsi:type="dcterms:W3CDTF">2019-04-10T09:27:35Z</dcterms:created>
  <dcterms:modified xsi:type="dcterms:W3CDTF">2019-04-28T11:34:19Z</dcterms:modified>
</cp:coreProperties>
</file>