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4"/>
    <p:restoredTop sz="86380"/>
  </p:normalViewPr>
  <p:slideViewPr>
    <p:cSldViewPr snapToGrid="0" snapToObjects="1">
      <p:cViewPr>
        <p:scale>
          <a:sx n="145" d="100"/>
          <a:sy n="145" d="100"/>
        </p:scale>
        <p:origin x="-52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204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120</cp:revision>
  <dcterms:created xsi:type="dcterms:W3CDTF">2019-04-10T09:27:35Z</dcterms:created>
  <dcterms:modified xsi:type="dcterms:W3CDTF">2019-04-18T15:50:20Z</dcterms:modified>
</cp:coreProperties>
</file>