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/>
    <p:restoredTop sz="86380"/>
  </p:normalViewPr>
  <p:slideViewPr>
    <p:cSldViewPr snapToGrid="0" snapToObjects="1">
      <p:cViewPr>
        <p:scale>
          <a:sx n="132" d="100"/>
          <a:sy n="132" d="100"/>
        </p:scale>
        <p:origin x="-632" y="-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06486E51-3553-1246-B4C5-AB231E089092}"/>
              </a:ext>
            </a:extLst>
          </p:cNvPr>
          <p:cNvSpPr/>
          <p:nvPr/>
        </p:nvSpPr>
        <p:spPr>
          <a:xfrm>
            <a:off x="4527812" y="1101267"/>
            <a:ext cx="1845717" cy="32338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20C95-DF1D-7D40-BB0A-C1D407700F40}"/>
              </a:ext>
            </a:extLst>
          </p:cNvPr>
          <p:cNvSpPr/>
          <p:nvPr/>
        </p:nvSpPr>
        <p:spPr>
          <a:xfrm>
            <a:off x="1637414" y="1360964"/>
            <a:ext cx="1212112" cy="35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application.yml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CEC41-D39C-9648-9024-D81F5452A4A5}"/>
              </a:ext>
            </a:extLst>
          </p:cNvPr>
          <p:cNvSpPr/>
          <p:nvPr/>
        </p:nvSpPr>
        <p:spPr>
          <a:xfrm>
            <a:off x="1633425" y="3827720"/>
            <a:ext cx="1212112" cy="35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解析配置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8AD13-A88E-D14D-A083-5AE7E6205C1D}"/>
              </a:ext>
            </a:extLst>
          </p:cNvPr>
          <p:cNvSpPr/>
          <p:nvPr/>
        </p:nvSpPr>
        <p:spPr>
          <a:xfrm>
            <a:off x="1637414" y="1977653"/>
            <a:ext cx="1212112" cy="35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解析</a:t>
            </a:r>
            <a:r>
              <a:rPr lang="en-US" altLang="zh-CN" sz="1100">
                <a:solidFill>
                  <a:schemeClr val="tx1"/>
                </a:solidFill>
              </a:rPr>
              <a:t>profiles</a:t>
            </a:r>
            <a:r>
              <a:rPr lang="zh-CN" altLang="en-US" sz="1100">
                <a:solidFill>
                  <a:schemeClr val="tx1"/>
                </a:solidFill>
              </a:rPr>
              <a:t>属性 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B3E54-3B35-2245-B447-1F7F55CA4C4C}"/>
              </a:ext>
            </a:extLst>
          </p:cNvPr>
          <p:cNvSpPr/>
          <p:nvPr/>
        </p:nvSpPr>
        <p:spPr>
          <a:xfrm>
            <a:off x="1637414" y="3211031"/>
            <a:ext cx="1212112" cy="35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读取</a:t>
            </a:r>
            <a:r>
              <a:rPr lang="en-US" altLang="zh-CN" sz="1100">
                <a:solidFill>
                  <a:schemeClr val="tx1"/>
                </a:solidFill>
              </a:rPr>
              <a:t>include</a:t>
            </a:r>
            <a:r>
              <a:rPr lang="zh-CN" altLang="en-US" sz="1100">
                <a:solidFill>
                  <a:schemeClr val="tx1"/>
                </a:solidFill>
              </a:rPr>
              <a:t>声明文件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FD481-B2DD-B840-B8DC-A2C92F13B5B7}"/>
              </a:ext>
            </a:extLst>
          </p:cNvPr>
          <p:cNvSpPr/>
          <p:nvPr/>
        </p:nvSpPr>
        <p:spPr>
          <a:xfrm>
            <a:off x="1637414" y="2594342"/>
            <a:ext cx="1212112" cy="35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加载</a:t>
            </a:r>
            <a:r>
              <a:rPr lang="en-US" altLang="zh-CN" sz="1100">
                <a:solidFill>
                  <a:schemeClr val="tx1"/>
                </a:solidFill>
              </a:rPr>
              <a:t>include</a:t>
            </a:r>
            <a:r>
              <a:rPr lang="zh-CN" altLang="en-US" sz="1100">
                <a:solidFill>
                  <a:schemeClr val="tx1"/>
                </a:solidFill>
              </a:rPr>
              <a:t>指令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6E9A6-5846-8A4B-BAF4-11AC66EF626A}"/>
              </a:ext>
            </a:extLst>
          </p:cNvPr>
          <p:cNvSpPr txBox="1"/>
          <p:nvPr/>
        </p:nvSpPr>
        <p:spPr>
          <a:xfrm>
            <a:off x="3359888" y="1360964"/>
            <a:ext cx="3530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读取</a:t>
            </a:r>
            <a:r>
              <a:rPr lang="en-US" altLang="zh-CN" sz="1200"/>
              <a:t>conf</a:t>
            </a:r>
            <a:r>
              <a:rPr lang="zh-CN" altLang="en-US" sz="1200"/>
              <a:t>目录下</a:t>
            </a:r>
            <a:r>
              <a:rPr lang="en-US" altLang="zh-CN" sz="1200"/>
              <a:t>application.yml</a:t>
            </a:r>
            <a:r>
              <a:rPr lang="zh-CN" altLang="en-US" sz="1200"/>
              <a:t>文件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56124-4542-CF40-B763-03BAF0AD3E3D}"/>
              </a:ext>
            </a:extLst>
          </p:cNvPr>
          <p:cNvSpPr txBox="1"/>
          <p:nvPr/>
        </p:nvSpPr>
        <p:spPr>
          <a:xfrm>
            <a:off x="3359888" y="2014590"/>
            <a:ext cx="5355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如果有该属性则找到</a:t>
            </a:r>
            <a:r>
              <a:rPr lang="en-US" altLang="zh-CN" sz="1200"/>
              <a:t>include</a:t>
            </a:r>
            <a:r>
              <a:rPr lang="zh-CN" altLang="en-US" sz="1200"/>
              <a:t>值，该值就是指定需要引入的</a:t>
            </a:r>
            <a:r>
              <a:rPr lang="en-US" altLang="zh-CN" sz="1200"/>
              <a:t>conf</a:t>
            </a:r>
            <a:r>
              <a:rPr lang="zh-CN" altLang="en-US" sz="1200"/>
              <a:t>下的配置文件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71270-27C5-8D43-9E57-F411E448710B}"/>
              </a:ext>
            </a:extLst>
          </p:cNvPr>
          <p:cNvSpPr txBox="1"/>
          <p:nvPr/>
        </p:nvSpPr>
        <p:spPr>
          <a:xfrm>
            <a:off x="3359888" y="2631279"/>
            <a:ext cx="5355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加载指令</a:t>
            </a:r>
            <a:r>
              <a:rPr lang="en-US" altLang="zh-CN" sz="1200"/>
              <a:t>【</a:t>
            </a:r>
            <a:r>
              <a:rPr lang="zh-CN" altLang="en-US" sz="1200"/>
              <a:t>值</a:t>
            </a:r>
            <a:r>
              <a:rPr lang="en-US" altLang="zh-CN" sz="1200"/>
              <a:t>】</a:t>
            </a:r>
            <a:r>
              <a:rPr lang="zh-CN" altLang="en-US" sz="1200"/>
              <a:t>声明的文件，文件名规则为</a:t>
            </a:r>
            <a:r>
              <a:rPr lang="en-US" altLang="zh-CN" sz="1200"/>
              <a:t>[application-</a:t>
            </a:r>
            <a:r>
              <a:rPr lang="zh-CN" altLang="en-US" sz="1200"/>
              <a:t>值</a:t>
            </a:r>
            <a:r>
              <a:rPr lang="en-US" altLang="zh-CN" sz="1200"/>
              <a:t>.yml]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4200F-E27E-8649-B940-8B655860AA83}"/>
              </a:ext>
            </a:extLst>
          </p:cNvPr>
          <p:cNvSpPr txBox="1"/>
          <p:nvPr/>
        </p:nvSpPr>
        <p:spPr>
          <a:xfrm>
            <a:off x="3359888" y="3284907"/>
            <a:ext cx="5355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读取配置文件值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36BB0-CB11-E94E-9344-9F7413EAECAD}"/>
              </a:ext>
            </a:extLst>
          </p:cNvPr>
          <p:cNvSpPr txBox="1"/>
          <p:nvPr/>
        </p:nvSpPr>
        <p:spPr>
          <a:xfrm>
            <a:off x="3359888" y="3848160"/>
            <a:ext cx="5355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将配置文件中的值解析到配置对象中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655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98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19</cp:revision>
  <dcterms:created xsi:type="dcterms:W3CDTF">2019-04-10T09:27:35Z</dcterms:created>
  <dcterms:modified xsi:type="dcterms:W3CDTF">2019-04-12T11:56:35Z</dcterms:modified>
</cp:coreProperties>
</file>