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  <p:sldMasterId id="2147483654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2" r:id="rId7"/>
    <p:sldId id="289" r:id="rId8"/>
    <p:sldId id="290" r:id="rId9"/>
    <p:sldId id="291" r:id="rId10"/>
    <p:sldId id="288" r:id="rId11"/>
  </p:sldIdLst>
  <p:sldSz cx="9144000" cy="5143500" type="screen16x9"/>
  <p:notesSz cx="9144000" cy="5143500"/>
  <p:embeddedFontLst>
    <p:embeddedFont>
      <p:font typeface="Arial Black" panose="020B0A04020102020204" pitchFamily="3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10600030101010101" charset="0"/>
      <p:regular r:id="rId18"/>
    </p:embeddedFont>
    <p:embeddedFont>
      <p:font typeface="PT Sans Narrow" panose="02010600030101010101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290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2c7962589_5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62c7962589_5_5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2c7962589_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62c7962589_5_66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2c7962589_5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62c7962589_5_79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/>
              <a:t>我们先给大家介绍Micro体系，先让各位对Micro有一定的认知，尔后我们再介绍Go-Micro框架。这个时候可能有朋友就会有疑问了，Micro与Go-Micro的关系是什么，这个疑问我曾经也有过，我接下来就给大家解释。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2c7962589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2c7962589_5_85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a76758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a76758ce_0_0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67" name="Google Shape;167;g64a76758ce_0_0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4a76758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4a76758ce_0_0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其实还有network、tunnel等网络相关的工具，但是还没正式发布，这里我们不讲。</a:t>
            </a:r>
          </a:p>
        </p:txBody>
      </p:sp>
      <p:sp>
        <p:nvSpPr>
          <p:cNvPr id="167" name="Google Shape;167;g64a76758ce_0_0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62c7962589_5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g62c7962589_5_637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84724" y="535134"/>
            <a:ext cx="8374551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209733" y="45689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205133" y="4508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205133" y="45895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54508" y="4598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172933" y="4548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1567346"/>
            <a:ext cx="9144000" cy="2009139"/>
          </a:xfrm>
          <a:custGeom>
            <a:avLst/>
            <a:gdLst/>
            <a:ahLst/>
            <a:cxnLst/>
            <a:rect l="l" t="t" r="r" b="b"/>
            <a:pathLst>
              <a:path w="9144000" h="2009139" extrusionOk="0">
                <a:moveTo>
                  <a:pt x="0" y="0"/>
                </a:moveTo>
                <a:lnTo>
                  <a:pt x="9143981" y="0"/>
                </a:lnTo>
                <a:lnTo>
                  <a:pt x="9143981" y="2008796"/>
                </a:lnTo>
                <a:lnTo>
                  <a:pt x="0" y="2008796"/>
                </a:lnTo>
                <a:lnTo>
                  <a:pt x="0" y="0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E81C6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571991" y="17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 extrusionOk="0">
                <a:moveTo>
                  <a:pt x="0" y="0"/>
                </a:moveTo>
                <a:lnTo>
                  <a:pt x="4571990" y="0"/>
                </a:lnTo>
                <a:lnTo>
                  <a:pt x="4571990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5029664" y="4495491"/>
            <a:ext cx="577215" cy="0"/>
          </a:xfrm>
          <a:custGeom>
            <a:avLst/>
            <a:gdLst/>
            <a:ahLst/>
            <a:cxnLst/>
            <a:rect l="l" t="t" r="r" b="b"/>
            <a:pathLst>
              <a:path w="577214" h="120000" extrusionOk="0">
                <a:moveTo>
                  <a:pt x="0" y="0"/>
                </a:moveTo>
                <a:lnTo>
                  <a:pt x="577198" y="0"/>
                </a:lnTo>
              </a:path>
            </a:pathLst>
          </a:custGeom>
          <a:noFill/>
          <a:ln w="19025" cap="flat" cmpd="sng">
            <a:solidFill>
              <a:srgbClr val="E81C6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57" name="Google Shape;57;p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" name="Google Shape;59;p8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26399" y="417217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63474" y="4183526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 夜读（中浅蓝）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1258" y="4682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18124" y="420620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29199" y="127557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80" h="120000" extrusionOk="0">
                <a:moveTo>
                  <a:pt x="0" y="0"/>
                </a:moveTo>
                <a:lnTo>
                  <a:pt x="614098" y="0"/>
                </a:lnTo>
              </a:path>
            </a:pathLst>
          </a:custGeom>
          <a:noFill/>
          <a:ln w="190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63273" y="1712460"/>
            <a:ext cx="8017452" cy="166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4724" y="1532699"/>
            <a:ext cx="7144384" cy="290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A71C5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86708" y="45390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8140799" y="4217551"/>
            <a:ext cx="637833" cy="69555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-in-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mu/" TargetMode="External"/><Relationship Id="rId7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github.com/micro-in-cn" TargetMode="External"/><Relationship Id="rId5" Type="http://schemas.openxmlformats.org/officeDocument/2006/relationships/hyperlink" Target="https://github.com/micro" TargetMode="Externa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/>
              <a:t>Go-Micro  </a:t>
            </a:r>
            <a:r>
              <a:rPr lang="zh-CN" altLang="en-US" sz="4400"/>
              <a:t>编写微服务</a:t>
            </a:r>
            <a:endParaRPr lang="en-US" sz="440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Micro </a:t>
            </a:r>
            <a:r>
              <a:rPr lang="zh-CN" altLang="en-US">
                <a:ea typeface="宋体" panose="02010600030101010101" pitchFamily="2" charset="-122"/>
              </a:rPr>
              <a:t>中国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2019-1</a:t>
            </a:r>
            <a:r>
              <a:rPr lang="en-US" altLang="zh-CN"/>
              <a:t>2</a:t>
            </a:r>
            <a:r>
              <a:rPr lang="en-US"/>
              <a:t>-</a:t>
            </a:r>
            <a:r>
              <a:rPr lang="en-US" altLang="zh-CN"/>
              <a:t>19</a:t>
            </a:r>
            <a:endParaRPr lang="en-US"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1258" y="47123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Micro</a:t>
            </a:r>
            <a:r>
              <a:rPr lang="zh-CN" altLang="en-US"/>
              <a:t>中国站</a:t>
            </a:r>
            <a:endParaRPr lang="en-US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20" name="Google Shape;120;p18"/>
          <p:cNvSpPr txBox="1"/>
          <p:nvPr/>
        </p:nvSpPr>
        <p:spPr>
          <a:xfrm>
            <a:off x="462280" y="1242875"/>
            <a:ext cx="304292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Since</a:t>
            </a:r>
            <a:r>
              <a:rPr lang="zh-CN" altLang="en-US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altLang="zh-CN" sz="18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2019-02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2280" y="1623148"/>
            <a:ext cx="312047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/>
            <a:r>
              <a:rPr lang="en-US">
                <a:hlinkClick r:id="rId3"/>
              </a:rPr>
              <a:t>https://github.com/micro-in-cn</a:t>
            </a:r>
            <a:endParaRPr u="sng">
              <a:solidFill>
                <a:srgbClr val="01AED1"/>
              </a:solidFill>
              <a:latin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743870" y="721831"/>
            <a:ext cx="112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Micro</a:t>
            </a:r>
            <a:r>
              <a:rPr lang="zh-CN" altLang="en-US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rPr>
              <a:t> 中国</a:t>
            </a:r>
            <a:endParaRPr sz="3600" b="1" i="0" u="none" strike="noStrike" cap="none">
              <a:solidFill>
                <a:schemeClr val="accent1"/>
              </a:solidFill>
              <a:latin typeface="PT Sans Narrow" panose="020B0506020203020204"/>
              <a:ea typeface="PT Sans Narrow" panose="020B0506020203020204"/>
              <a:cs typeface="PT Sans Narrow" panose="020B0506020203020204"/>
              <a:sym typeface="PT Sans Narrow" panose="020B0506020203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8" y="2026017"/>
            <a:ext cx="1638300" cy="163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857" y="2026017"/>
            <a:ext cx="1638301" cy="1615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9857" y="3641721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扫码加群，备注</a:t>
            </a:r>
            <a:r>
              <a:rPr kumimoji="1" lang="en-US" altLang="zh-CN"/>
              <a:t>github</a:t>
            </a:r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772" y="3641720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Micro</a:t>
            </a:r>
            <a:r>
              <a:rPr kumimoji="1" lang="zh-CN" altLang="en-US"/>
              <a:t>中国公众号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主题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35" name="Google Shape;135;p19"/>
          <p:cNvSpPr txBox="1"/>
          <p:nvPr/>
        </p:nvSpPr>
        <p:spPr>
          <a:xfrm>
            <a:off x="419428" y="1216585"/>
            <a:ext cx="6609080" cy="2433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使用</a:t>
            </a:r>
            <a:r>
              <a:rPr lang="en-US" altLang="zh-CN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Go-Micro</a:t>
            </a:r>
            <a:r>
              <a:rPr lang="zh-CN" alt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编写微服务</a:t>
            </a:r>
            <a:endParaRPr lang="en-US" altLang="zh-CN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示例架构，使用微服务进行两个数学计算并返回结果</a:t>
            </a:r>
            <a:endParaRPr lang="en-US" altLang="zh-CN" sz="1400" b="0" i="0" u="none" strike="noStrike" cap="none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微服务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Srv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Web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、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API</a:t>
            </a:r>
          </a:p>
          <a:p>
            <a:pPr marL="355600" indent="-342900"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异步消息与</a:t>
            </a:r>
            <a:r>
              <a:rPr lang="en-US" altLang="zh-CN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Broker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鉴权与</a:t>
            </a:r>
            <a:r>
              <a:rPr lang="en-US" altLang="zh-CN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Wrapper</a:t>
            </a: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Selector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选择器</a:t>
            </a:r>
            <a:endParaRPr lang="en-US" altLang="zh-CN">
              <a:solidFill>
                <a:srgbClr val="42424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Micro API</a:t>
            </a: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网关浅讲</a:t>
            </a:r>
          </a:p>
          <a:p>
            <a:pPr marL="355600" lvl="0" indent="-342900">
              <a:buSzPts val="1400"/>
              <a:buFont typeface="Arial" panose="020B0604020202020204"/>
              <a:buAutoNum type="arabicPeriod"/>
            </a:pPr>
            <a:r>
              <a:rPr lang="zh-CN" alt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日志收集（基于</a:t>
            </a:r>
            <a:r>
              <a:rPr lang="en-US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Zap）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71359" y="935823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zh-CN"/>
              <a:t>Go-Micro</a:t>
            </a:r>
            <a:r>
              <a:rPr lang="zh-CN" altLang="en-US"/>
              <a:t>微服务组件</a:t>
            </a:r>
            <a:endParaRPr lang="en-US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145283" y="4583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核心组件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2" y="1278609"/>
            <a:ext cx="7553916" cy="1725029"/>
          </a:xfrm>
          <a:prstGeom prst="rect">
            <a:avLst/>
          </a:prstGeom>
        </p:spPr>
      </p:pic>
      <p:sp>
        <p:nvSpPr>
          <p:cNvPr id="6" name="Google Shape;297;p31"/>
          <p:cNvSpPr txBox="1"/>
          <p:nvPr/>
        </p:nvSpPr>
        <p:spPr>
          <a:xfrm>
            <a:off x="795042" y="328970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Client：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发送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RPC请求与广播消息</a:t>
            </a:r>
            <a:endParaRPr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" name="Google Shape;298;p31"/>
          <p:cNvSpPr txBox="1"/>
          <p:nvPr/>
        </p:nvSpPr>
        <p:spPr>
          <a:xfrm>
            <a:off x="795042" y="3579993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Server：</a:t>
            </a:r>
            <a:r>
              <a:rPr lang="en-US" sz="1400" b="0" i="0" u="none" strike="noStrike" cap="none">
                <a:solidFill>
                  <a:srgbClr val="FF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接收</a:t>
            </a: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RPC请求与消费消息</a:t>
            </a:r>
            <a:endParaRPr sz="1400" b="0" i="0" u="none" strike="noStrike" cap="none">
              <a:solidFill>
                <a:srgbClr val="FF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8" name="Google Shape;299;p31"/>
          <p:cNvSpPr txBox="1"/>
          <p:nvPr/>
        </p:nvSpPr>
        <p:spPr>
          <a:xfrm>
            <a:off x="5282189" y="3124561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Broker：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异步通信组件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9" name="Google Shape;300;p31"/>
          <p:cNvSpPr txBox="1"/>
          <p:nvPr/>
        </p:nvSpPr>
        <p:spPr>
          <a:xfrm>
            <a:off x="5282189" y="339228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Codec：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数据编码组件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" name="Google Shape;301;p31"/>
          <p:cNvSpPr txBox="1"/>
          <p:nvPr/>
        </p:nvSpPr>
        <p:spPr>
          <a:xfrm>
            <a:off x="5282189" y="3657698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Registry：服务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注册组件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1" name="Google Shape;302;p31"/>
          <p:cNvSpPr txBox="1"/>
          <p:nvPr/>
        </p:nvSpPr>
        <p:spPr>
          <a:xfrm>
            <a:off x="5282189" y="4187902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Transport：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同步通信组件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2" name="Google Shape;303;p31"/>
          <p:cNvSpPr txBox="1"/>
          <p:nvPr/>
        </p:nvSpPr>
        <p:spPr>
          <a:xfrm>
            <a:off x="5282189" y="3922800"/>
            <a:ext cx="3374218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2424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Selector：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客户端均衡器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示例架构</a:t>
            </a:r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DD25124-AE29-441C-A0A9-21DAE5C49C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6F4AF-003A-4630-8B6B-ECD54B9E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51" y="1152425"/>
            <a:ext cx="6400298" cy="36214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990D-CCEB-4F5A-B787-4521DB39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服务类型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B025B-0577-4EB7-97AE-FEC6F127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1236595"/>
          </a:xfrm>
        </p:spPr>
        <p:txBody>
          <a:bodyPr/>
          <a:lstStyle/>
          <a:p>
            <a:r>
              <a:rPr lang="en-US" altLang="zh-CN" dirty="0"/>
              <a:t>SRV</a:t>
            </a:r>
            <a:r>
              <a:rPr lang="zh-CN" altLang="en-US" dirty="0"/>
              <a:t>：内部</a:t>
            </a:r>
            <a:r>
              <a:rPr lang="en-US" altLang="zh-CN" dirty="0"/>
              <a:t>RPC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：对外</a:t>
            </a:r>
            <a:r>
              <a:rPr lang="en-US" altLang="zh-CN" dirty="0"/>
              <a:t>API</a:t>
            </a:r>
            <a:r>
              <a:rPr lang="zh-CN" altLang="en-US" dirty="0"/>
              <a:t>服务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：对外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16660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E525-32E8-4095-9469-DFE4A095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SRV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136AF-BB23-4CF8-9AA6-D4E86332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4053392" cy="3302700"/>
          </a:xfrm>
        </p:spPr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Proto</a:t>
            </a:r>
            <a:r>
              <a:rPr lang="zh-CN" altLang="en-US" dirty="0"/>
              <a:t>原型声明接口能力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E32CE-8069-45E4-8972-9FB21F8E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818" y="1504380"/>
            <a:ext cx="4028571" cy="2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1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谢谢大家</a:t>
            </a:r>
          </a:p>
        </p:txBody>
      </p:sp>
      <p:sp>
        <p:nvSpPr>
          <p:cNvPr id="722" name="Google Shape;722;p49"/>
          <p:cNvSpPr txBox="1">
            <a:spLocks noGrp="1"/>
          </p:cNvSpPr>
          <p:nvPr>
            <p:ph type="sldNum" idx="12"/>
          </p:nvPr>
        </p:nvSpPr>
        <p:spPr>
          <a:xfrm>
            <a:off x="167983" y="4610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723" name="Google Shape;723;p49"/>
          <p:cNvSpPr txBox="1"/>
          <p:nvPr/>
        </p:nvSpPr>
        <p:spPr>
          <a:xfrm>
            <a:off x="1636090" y="1456472"/>
            <a:ext cx="11226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3"/>
              </a:rPr>
              <a:t>micro.mu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372176" y="3620866"/>
            <a:ext cx="10823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资源链接：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5" name="Google Shape;725;p49"/>
          <p:cNvSpPr txBox="1"/>
          <p:nvPr/>
        </p:nvSpPr>
        <p:spPr>
          <a:xfrm>
            <a:off x="304800" y="1476364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官方站点: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6" name="Google Shape;726;p49"/>
          <p:cNvSpPr txBox="1"/>
          <p:nvPr/>
        </p:nvSpPr>
        <p:spPr>
          <a:xfrm>
            <a:off x="304800" y="18604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微信公众号: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p4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38544" y="1803812"/>
            <a:ext cx="1078846" cy="10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9"/>
          <p:cNvSpPr txBox="1"/>
          <p:nvPr/>
        </p:nvSpPr>
        <p:spPr>
          <a:xfrm>
            <a:off x="405794" y="307498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提问: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457200" y="3943350"/>
            <a:ext cx="4644476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5"/>
              </a:rPr>
              <a:t>Micro</a:t>
            </a:r>
            <a:endParaRPr sz="1800" b="0" i="0" u="sng" strike="noStrike" cap="none">
              <a:solidFill>
                <a:srgbClr val="01AED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  <a:hlinkClick r:id="rId6"/>
              </a:rPr>
              <a:t>Micro中国站</a:t>
            </a:r>
            <a:endParaRPr sz="14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973" y="1827589"/>
            <a:ext cx="1084935" cy="10699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241</Words>
  <Application>Microsoft Office PowerPoint</Application>
  <PresentationFormat>On-screen Show (16:9)</PresentationFormat>
  <Paragraphs>51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PT Sans Narrow</vt:lpstr>
      <vt:lpstr>Arial Black</vt:lpstr>
      <vt:lpstr>Calibri</vt:lpstr>
      <vt:lpstr>Open Sans</vt:lpstr>
      <vt:lpstr>Arial</vt:lpstr>
      <vt:lpstr>Courier New</vt:lpstr>
      <vt:lpstr>Office Theme</vt:lpstr>
      <vt:lpstr>Tropic</vt:lpstr>
      <vt:lpstr>Go-Micro  编写微服务</vt:lpstr>
      <vt:lpstr>Micro中国站</vt:lpstr>
      <vt:lpstr>主题</vt:lpstr>
      <vt:lpstr>Go-Micro微服务组件</vt:lpstr>
      <vt:lpstr>核心组件</vt:lpstr>
      <vt:lpstr>示例架构</vt:lpstr>
      <vt:lpstr>服务类型</vt:lpstr>
      <vt:lpstr>SRV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Go-Micro  框架设计</dc:title>
  <dc:creator/>
  <cp:lastModifiedBy>80267196</cp:lastModifiedBy>
  <cp:revision>64</cp:revision>
  <dcterms:created xsi:type="dcterms:W3CDTF">2019-10-08T04:43:00Z</dcterms:created>
  <dcterms:modified xsi:type="dcterms:W3CDTF">2019-12-07T06:38:43Z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2052-10.1.0.6395</vt:lpwstr>
  </property>
</Properties>
</file>