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6"/>
    <p:restoredTop sz="86380"/>
  </p:normalViewPr>
  <p:slideViewPr>
    <p:cSldViewPr snapToGrid="0" snapToObjects="1">
      <p:cViewPr varScale="1">
        <p:scale>
          <a:sx n="101" d="100"/>
          <a:sy n="101" d="100"/>
        </p:scale>
        <p:origin x="7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9" name="Double Brace 18">
            <a:extLst>
              <a:ext uri="{FF2B5EF4-FFF2-40B4-BE49-F238E27FC236}">
                <a16:creationId xmlns:a16="http://schemas.microsoft.com/office/drawing/2014/main" id="{06486E51-3553-1246-B4C5-AB231E089092}"/>
              </a:ext>
            </a:extLst>
          </p:cNvPr>
          <p:cNvSpPr/>
          <p:nvPr/>
        </p:nvSpPr>
        <p:spPr>
          <a:xfrm>
            <a:off x="4527812" y="1101267"/>
            <a:ext cx="1845717" cy="32338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C98C1-66D3-AA49-91A1-D8C57A31E064}"/>
              </a:ext>
            </a:extLst>
          </p:cNvPr>
          <p:cNvSpPr txBox="1"/>
          <p:nvPr/>
        </p:nvSpPr>
        <p:spPr>
          <a:xfrm>
            <a:off x="4764168" y="1136305"/>
            <a:ext cx="137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  <a:r>
              <a:rPr lang="zh-CN" altLang="en-US" sz="1600" dirty="0"/>
              <a:t> </a:t>
            </a:r>
            <a:r>
              <a:rPr lang="en-US" altLang="zh-CN" sz="1600" dirty="0"/>
              <a:t>Requests</a:t>
            </a:r>
            <a:endParaRPr lang="en-US" sz="1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D62AB5-E373-ED4E-BDB7-60B45A923BE4}"/>
              </a:ext>
            </a:extLst>
          </p:cNvPr>
          <p:cNvSpPr/>
          <p:nvPr/>
        </p:nvSpPr>
        <p:spPr>
          <a:xfrm>
            <a:off x="6848461" y="270728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C9D4C-7EB6-CD45-994D-D50B806EEC87}"/>
              </a:ext>
            </a:extLst>
          </p:cNvPr>
          <p:cNvSpPr txBox="1"/>
          <p:nvPr/>
        </p:nvSpPr>
        <p:spPr>
          <a:xfrm>
            <a:off x="6216797" y="300057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inventor</a:t>
            </a:r>
            <a:r>
              <a:rPr lang="en-US" altLang="zh-CN" sz="1600"/>
              <a:t>y-web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C98C1-66D3-AA49-91A1-D8C57A31E064}"/>
              </a:ext>
            </a:extLst>
          </p:cNvPr>
          <p:cNvSpPr txBox="1"/>
          <p:nvPr/>
        </p:nvSpPr>
        <p:spPr>
          <a:xfrm>
            <a:off x="4764168" y="1136305"/>
            <a:ext cx="137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  <a:r>
              <a:rPr lang="zh-CN" altLang="en-US" sz="1600" dirty="0"/>
              <a:t> </a:t>
            </a:r>
            <a:r>
              <a:rPr lang="en-US" altLang="zh-CN" sz="1600" dirty="0"/>
              <a:t>Requests</a:t>
            </a:r>
            <a:endParaRPr lang="en-US" sz="1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D62AB5-E373-ED4E-BDB7-60B45A923BE4}"/>
              </a:ext>
            </a:extLst>
          </p:cNvPr>
          <p:cNvSpPr/>
          <p:nvPr/>
        </p:nvSpPr>
        <p:spPr>
          <a:xfrm>
            <a:off x="6848461" y="270728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C9D4C-7EB6-CD45-994D-D50B806EEC87}"/>
              </a:ext>
            </a:extLst>
          </p:cNvPr>
          <p:cNvSpPr txBox="1"/>
          <p:nvPr/>
        </p:nvSpPr>
        <p:spPr>
          <a:xfrm>
            <a:off x="6216797" y="300057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inventor</a:t>
            </a:r>
            <a:r>
              <a:rPr lang="en-US" altLang="zh-CN" sz="1600"/>
              <a:t>y-web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368" y="115121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1336722" y="2310164"/>
            <a:ext cx="2014061" cy="702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1320800" y="1645926"/>
            <a:ext cx="5955897" cy="55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55469" y="2310165"/>
            <a:ext cx="1212785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22810-AB5B-6544-A7FC-006EB5F1AF14}"/>
              </a:ext>
            </a:extLst>
          </p:cNvPr>
          <p:cNvSpPr/>
          <p:nvPr/>
        </p:nvSpPr>
        <p:spPr>
          <a:xfrm>
            <a:off x="4759690" y="2310165"/>
            <a:ext cx="1212785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inventory-web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6063912" y="2310165"/>
            <a:ext cx="1212785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1334904" y="1136617"/>
            <a:ext cx="5955897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F82BC8F-03CE-494C-9592-AC2FC67714F2}"/>
              </a:ext>
            </a:extLst>
          </p:cNvPr>
          <p:cNvSpPr/>
          <p:nvPr/>
        </p:nvSpPr>
        <p:spPr>
          <a:xfrm>
            <a:off x="2136807" y="2310218"/>
            <a:ext cx="733926" cy="215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wrapper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67C4CA9-EA7B-194D-8A79-5E9931A40011}"/>
              </a:ext>
            </a:extLst>
          </p:cNvPr>
          <p:cNvSpPr/>
          <p:nvPr/>
        </p:nvSpPr>
        <p:spPr>
          <a:xfrm>
            <a:off x="3455468" y="2310164"/>
            <a:ext cx="733926" cy="17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wrapper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7B1DF83-7A8C-3E49-8F0B-54F63C1F1F33}"/>
              </a:ext>
            </a:extLst>
          </p:cNvPr>
          <p:cNvSpPr/>
          <p:nvPr/>
        </p:nvSpPr>
        <p:spPr>
          <a:xfrm>
            <a:off x="4759690" y="2310164"/>
            <a:ext cx="733926" cy="17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wrapper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2F9BDD-787B-3D43-A9DA-7F4421E2A5AC}"/>
              </a:ext>
            </a:extLst>
          </p:cNvPr>
          <p:cNvSpPr/>
          <p:nvPr/>
        </p:nvSpPr>
        <p:spPr>
          <a:xfrm>
            <a:off x="6071124" y="2310164"/>
            <a:ext cx="733926" cy="17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wrapper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818661" y="1645926"/>
            <a:ext cx="1111712" cy="2656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88222" y="1715313"/>
            <a:ext cx="518913" cy="182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1989405"/>
            <a:ext cx="518915" cy="199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818661" y="19504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681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930373" y="19235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930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029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065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143893-C6C5-B146-8037-D6C06BE077EA}"/>
              </a:ext>
            </a:extLst>
          </p:cNvPr>
          <p:cNvSpPr/>
          <p:nvPr/>
        </p:nvSpPr>
        <p:spPr>
          <a:xfrm>
            <a:off x="6768977" y="2310164"/>
            <a:ext cx="507718" cy="17731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747A9B-D307-4D4A-AD10-D9A2AC74D7C3}"/>
              </a:ext>
            </a:extLst>
          </p:cNvPr>
          <p:cNvSpPr/>
          <p:nvPr/>
        </p:nvSpPr>
        <p:spPr>
          <a:xfrm>
            <a:off x="5458721" y="2310164"/>
            <a:ext cx="507718" cy="17731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159318" y="2310164"/>
            <a:ext cx="507718" cy="17731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218"/>
            <a:ext cx="494468" cy="21536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B2114-029E-9D47-9CC7-6890B69D7C4B}"/>
              </a:ext>
            </a:extLst>
          </p:cNvPr>
          <p:cNvSpPr/>
          <p:nvPr/>
        </p:nvSpPr>
        <p:spPr>
          <a:xfrm>
            <a:off x="1334904" y="2310218"/>
            <a:ext cx="801903" cy="2153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login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Words>116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56</cp:revision>
  <dcterms:created xsi:type="dcterms:W3CDTF">2019-04-10T09:27:35Z</dcterms:created>
  <dcterms:modified xsi:type="dcterms:W3CDTF">2019-04-15T14:32:26Z</dcterms:modified>
</cp:coreProperties>
</file>