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311" r:id="rId7"/>
    <p:sldId id="351" r:id="rId8"/>
    <p:sldId id="352" r:id="rId9"/>
    <p:sldId id="353" r:id="rId10"/>
    <p:sldId id="354" r:id="rId11"/>
    <p:sldId id="321" r:id="rId12"/>
    <p:sldId id="288" r:id="rId13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07"/>
  </p:normalViewPr>
  <p:slideViewPr>
    <p:cSldViewPr snapToGrid="0">
      <p:cViewPr varScale="1">
        <p:scale>
          <a:sx n="195" d="100"/>
          <a:sy n="195" d="100"/>
        </p:scale>
        <p:origin x="104" y="208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商品基本信息，如厂商、价格等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购买记录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与其它商品一起购买的搭配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其它顾客购买的其他物品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顾客评论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卖家排名</a:t>
            </a:r>
            <a:r>
              <a:rPr kumimoji="1" lang="en-US" altLang="zh-CN" baseline="-25000"/>
              <a:t>…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背后可能的服务：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现实的场景，购物网站：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客户端如何才能访问到每个服务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不同客户端需要的数据可能不一样</a:t>
            </a:r>
            <a:endParaRPr kumimoji="1" lang="en-US" altLang="zh-CN" baseline="-25000"/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微服务数量会动态变化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微服务彼此通信的协议可能对</a:t>
            </a:r>
            <a:r>
              <a:rPr kumimoji="1" lang="en-US" altLang="zh-CN" baseline="-25000"/>
              <a:t>web</a:t>
            </a:r>
            <a:r>
              <a:rPr kumimoji="1" lang="zh-CN" altLang="en-US" baseline="-25000"/>
              <a:t>不友好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其它顾客购买的其他物品</a:t>
            </a:r>
            <a:endParaRPr kumimoji="1" lang="en-US" altLang="zh-CN" baseline="-25000"/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…</a:t>
            </a:r>
            <a:endParaRPr kumimoji="1" lang="zh-CN" altLang="en-US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解决方案：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问题：客户端如何才能访问到每个服务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83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57037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不提供统一的接入层，针对不同的微服务类型，提供不同的网关接入（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aseline="-25000"/>
              <a:t>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默认（目前也唯一）基于服务命名空间自动路由</a:t>
            </a:r>
            <a:endParaRPr kumimoji="1" lang="en-US" altLang="zh-CN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44514-E141-4047-B0A0-D1C10929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3" y="1473200"/>
            <a:ext cx="8024386" cy="252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路由规则解析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7571"/>
              </p:ext>
            </p:extLst>
          </p:nvPr>
        </p:nvGraphicFramePr>
        <p:xfrm>
          <a:off x="456559" y="1751511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learning.greeter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5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Micro内部有将http请求路径映射到服务的机制，映射规则可以通过下表介绍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456559" y="3461657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439</Words>
  <Application>Microsoft Macintosh PowerPoint</Application>
  <PresentationFormat>On-screen Show (16:9)</PresentationFormat>
  <Paragraphs>97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PT Sans Narrow</vt:lpstr>
      <vt:lpstr>Arial Black</vt:lpstr>
      <vt:lpstr>Calibri</vt:lpstr>
      <vt:lpstr>Arial</vt:lpstr>
      <vt:lpstr>Courier New</vt:lpstr>
      <vt:lpstr>Open Sans</vt:lpstr>
      <vt:lpstr>Office Theme</vt:lpstr>
      <vt:lpstr>Tropic</vt:lpstr>
      <vt:lpstr>Micro  工具集</vt:lpstr>
      <vt:lpstr>Micro中国站</vt:lpstr>
      <vt:lpstr>主题</vt:lpstr>
      <vt:lpstr>Micro API</vt:lpstr>
      <vt:lpstr>Micro API</vt:lpstr>
      <vt:lpstr>Micro API</vt:lpstr>
      <vt:lpstr>Micro API</vt:lpstr>
      <vt:lpstr>Micro API</vt:lpstr>
      <vt:lpstr>路由规则解析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341</cp:revision>
  <dcterms:created xsi:type="dcterms:W3CDTF">2019-10-08T04:43:00Z</dcterms:created>
  <dcterms:modified xsi:type="dcterms:W3CDTF">2020-02-29T16:22:02Z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