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/>
    <p:restoredTop sz="86380"/>
  </p:normalViewPr>
  <p:slideViewPr>
    <p:cSldViewPr snapToGrid="0" snapToObjects="1">
      <p:cViewPr varScale="1">
        <p:scale>
          <a:sx n="154" d="100"/>
          <a:sy n="154" d="100"/>
        </p:scale>
        <p:origin x="22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31164" y="2762284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638313" y="2967139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755935" y="2879371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67F308-FC17-954B-9BDF-6AEAE00F80C5}"/>
              </a:ext>
            </a:extLst>
          </p:cNvPr>
          <p:cNvSpPr txBox="1"/>
          <p:nvPr/>
        </p:nvSpPr>
        <p:spPr>
          <a:xfrm rot="1070230">
            <a:off x="3742742" y="241340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B38DC-BEA0-1744-88AC-38F807C4DB0B}"/>
              </a:ext>
            </a:extLst>
          </p:cNvPr>
          <p:cNvSpPr txBox="1"/>
          <p:nvPr/>
        </p:nvSpPr>
        <p:spPr>
          <a:xfrm rot="18729292">
            <a:off x="2513461" y="2746768"/>
            <a:ext cx="43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008A9E-D539-9141-B016-C1774DEF463A}"/>
              </a:ext>
            </a:extLst>
          </p:cNvPr>
          <p:cNvSpPr txBox="1"/>
          <p:nvPr/>
        </p:nvSpPr>
        <p:spPr>
          <a:xfrm>
            <a:off x="5772372" y="2251479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A7999-BB08-FE4A-8951-922310FEBE20}"/>
              </a:ext>
            </a:extLst>
          </p:cNvPr>
          <p:cNvSpPr/>
          <p:nvPr/>
        </p:nvSpPr>
        <p:spPr>
          <a:xfrm>
            <a:off x="1654629" y="1280160"/>
            <a:ext cx="5647507" cy="188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6792C-9135-5C4F-A390-0C887E4D7420}"/>
              </a:ext>
            </a:extLst>
          </p:cNvPr>
          <p:cNvSpPr txBox="1"/>
          <p:nvPr/>
        </p:nvSpPr>
        <p:spPr>
          <a:xfrm>
            <a:off x="3349756" y="255606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</a:t>
            </a:r>
            <a:r>
              <a:rPr lang="en-US" altLang="zh-CN"/>
              <a:t>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7C6C6-EE25-5B47-91E2-FCE31B81D091}"/>
              </a:ext>
            </a:extLst>
          </p:cNvPr>
          <p:cNvSpPr/>
          <p:nvPr/>
        </p:nvSpPr>
        <p:spPr>
          <a:xfrm>
            <a:off x="4641667" y="1897663"/>
            <a:ext cx="585651" cy="48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262A0-B3F8-A348-8646-7C8079450636}"/>
              </a:ext>
            </a:extLst>
          </p:cNvPr>
          <p:cNvSpPr txBox="1"/>
          <p:nvPr/>
        </p:nvSpPr>
        <p:spPr>
          <a:xfrm>
            <a:off x="4480558" y="2405175"/>
            <a:ext cx="135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WriteSyncer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2BB6-9CD4-8F48-8B0C-F96A39CA1A8E}"/>
              </a:ext>
            </a:extLst>
          </p:cNvPr>
          <p:cNvSpPr/>
          <p:nvPr/>
        </p:nvSpPr>
        <p:spPr>
          <a:xfrm>
            <a:off x="3126601" y="1722938"/>
            <a:ext cx="1057000" cy="87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4B5B2-6145-224E-992D-2FE447F13561}"/>
              </a:ext>
            </a:extLst>
          </p:cNvPr>
          <p:cNvSpPr txBox="1"/>
          <p:nvPr/>
        </p:nvSpPr>
        <p:spPr>
          <a:xfrm>
            <a:off x="3575937" y="2019205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F792-117F-0F4A-B724-6AA54FF60547}"/>
              </a:ext>
            </a:extLst>
          </p:cNvPr>
          <p:cNvSpPr txBox="1"/>
          <p:nvPr/>
        </p:nvSpPr>
        <p:spPr>
          <a:xfrm>
            <a:off x="5947954" y="1633639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C596-580C-9B4C-AD77-0938B434D795}"/>
              </a:ext>
            </a:extLst>
          </p:cNvPr>
          <p:cNvSpPr txBox="1"/>
          <p:nvPr/>
        </p:nvSpPr>
        <p:spPr>
          <a:xfrm>
            <a:off x="5947953" y="2378244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E4A47-347D-D74C-9D5C-4D753B4D4D3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227318" y="1818305"/>
            <a:ext cx="720636" cy="3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E6B08D-345B-F744-BB82-94A15FBCD34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227318" y="2137954"/>
            <a:ext cx="720635" cy="4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E8F5B1-B3D8-AD4E-B5A2-98BAF7AC3301}"/>
              </a:ext>
            </a:extLst>
          </p:cNvPr>
          <p:cNvCxnSpPr>
            <a:cxnSpLocks/>
            <a:stCxn id="58" idx="6"/>
            <a:endCxn id="9" idx="1"/>
          </p:cNvCxnSpPr>
          <p:nvPr/>
        </p:nvCxnSpPr>
        <p:spPr>
          <a:xfrm>
            <a:off x="4030068" y="1926080"/>
            <a:ext cx="611599" cy="2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8BFC343-5E97-FF44-AA59-D3FA32B6D8C5}"/>
              </a:ext>
            </a:extLst>
          </p:cNvPr>
          <p:cNvSpPr/>
          <p:nvPr/>
        </p:nvSpPr>
        <p:spPr>
          <a:xfrm>
            <a:off x="3831312" y="1819369"/>
            <a:ext cx="198756" cy="21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098CA-195D-1B4F-9D6F-7B3A84AEA6F3}"/>
              </a:ext>
            </a:extLst>
          </p:cNvPr>
          <p:cNvSpPr txBox="1"/>
          <p:nvPr/>
        </p:nvSpPr>
        <p:spPr>
          <a:xfrm>
            <a:off x="3262122" y="2372318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Priority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3F530E-10AC-BA41-96A7-0BB9EBB4C220}"/>
              </a:ext>
            </a:extLst>
          </p:cNvPr>
          <p:cNvSpPr txBox="1"/>
          <p:nvPr/>
        </p:nvSpPr>
        <p:spPr>
          <a:xfrm>
            <a:off x="2268276" y="2019205"/>
            <a:ext cx="4266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/>
              <a:t>error</a:t>
            </a:r>
            <a:endParaRPr lang="en-US" sz="1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CC924-6C08-154A-800A-99B534217F66}"/>
              </a:ext>
            </a:extLst>
          </p:cNvPr>
          <p:cNvSpPr/>
          <p:nvPr/>
        </p:nvSpPr>
        <p:spPr>
          <a:xfrm>
            <a:off x="3137240" y="1723554"/>
            <a:ext cx="192921" cy="87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695589-757E-534B-8098-784E0E8FFD28}"/>
              </a:ext>
            </a:extLst>
          </p:cNvPr>
          <p:cNvCxnSpPr>
            <a:cxnSpLocks/>
          </p:cNvCxnSpPr>
          <p:nvPr/>
        </p:nvCxnSpPr>
        <p:spPr>
          <a:xfrm>
            <a:off x="2688365" y="2150010"/>
            <a:ext cx="4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3048C74-8C7D-1D4F-A45C-DB66BA225D73}"/>
              </a:ext>
            </a:extLst>
          </p:cNvPr>
          <p:cNvSpPr txBox="1"/>
          <p:nvPr/>
        </p:nvSpPr>
        <p:spPr>
          <a:xfrm>
            <a:off x="2275674" y="1674472"/>
            <a:ext cx="4266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/>
              <a:t>info</a:t>
            </a:r>
            <a:endParaRPr 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019FE-E0D9-434E-9ED7-E03BCF6D64D9}"/>
              </a:ext>
            </a:extLst>
          </p:cNvPr>
          <p:cNvSpPr txBox="1"/>
          <p:nvPr/>
        </p:nvSpPr>
        <p:spPr>
          <a:xfrm>
            <a:off x="2272353" y="2405175"/>
            <a:ext cx="4266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/>
              <a:t>debug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5392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FFF01A-4ACD-C04A-8283-76F54338C86C}"/>
              </a:ext>
            </a:extLst>
          </p:cNvPr>
          <p:cNvSpPr/>
          <p:nvPr/>
        </p:nvSpPr>
        <p:spPr>
          <a:xfrm>
            <a:off x="1480456" y="447040"/>
            <a:ext cx="5682343" cy="454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4465F-49AF-E143-BB07-A841F886991B}"/>
              </a:ext>
            </a:extLst>
          </p:cNvPr>
          <p:cNvSpPr/>
          <p:nvPr/>
        </p:nvSpPr>
        <p:spPr>
          <a:xfrm>
            <a:off x="1751874" y="1076961"/>
            <a:ext cx="5197566" cy="3610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B5E1A-D760-9C4F-A8FF-526713A1D45D}"/>
              </a:ext>
            </a:extLst>
          </p:cNvPr>
          <p:cNvSpPr txBox="1"/>
          <p:nvPr/>
        </p:nvSpPr>
        <p:spPr>
          <a:xfrm>
            <a:off x="3908697" y="466389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03FBA-839E-2445-ACC9-88AB1B813767}"/>
              </a:ext>
            </a:extLst>
          </p:cNvPr>
          <p:cNvSpPr txBox="1"/>
          <p:nvPr/>
        </p:nvSpPr>
        <p:spPr>
          <a:xfrm>
            <a:off x="3903336" y="1227271"/>
            <a:ext cx="16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83C13-1313-404E-92DA-71C7D39ACE78}"/>
              </a:ext>
            </a:extLst>
          </p:cNvPr>
          <p:cNvSpPr/>
          <p:nvPr/>
        </p:nvSpPr>
        <p:spPr>
          <a:xfrm>
            <a:off x="2132149" y="2247169"/>
            <a:ext cx="3516811" cy="21499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F511A-E889-DA4F-A7D2-846D9BBEA4EF}"/>
              </a:ext>
            </a:extLst>
          </p:cNvPr>
          <p:cNvSpPr/>
          <p:nvPr/>
        </p:nvSpPr>
        <p:spPr>
          <a:xfrm>
            <a:off x="3903336" y="3825814"/>
            <a:ext cx="91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</a:rPr>
              <a:t>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F29D1-DBF5-7A49-8109-30ACC65A6F6F}"/>
              </a:ext>
            </a:extLst>
          </p:cNvPr>
          <p:cNvSpPr/>
          <p:nvPr/>
        </p:nvSpPr>
        <p:spPr>
          <a:xfrm>
            <a:off x="2272848" y="2679445"/>
            <a:ext cx="1635849" cy="10723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FC802-DB8A-FD49-AA8B-3AC41D560B6C}"/>
              </a:ext>
            </a:extLst>
          </p:cNvPr>
          <p:cNvSpPr/>
          <p:nvPr/>
        </p:nvSpPr>
        <p:spPr>
          <a:xfrm>
            <a:off x="2562239" y="3368227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me</a:t>
            </a:r>
            <a:r>
              <a:rPr lang="en-US" altLang="zh-CN" sz="1400">
                <a:solidFill>
                  <a:schemeClr val="bg1"/>
                </a:solidFill>
              </a:rPr>
              <a:t>tadata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356222-EC51-984A-A93C-1DF9E7A694F3}"/>
              </a:ext>
            </a:extLst>
          </p:cNvPr>
          <p:cNvSpPr/>
          <p:nvPr/>
        </p:nvSpPr>
        <p:spPr>
          <a:xfrm>
            <a:off x="4041985" y="3368227"/>
            <a:ext cx="651935" cy="3836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id</a:t>
            </a:r>
            <a:endParaRPr lang="en-US" sz="11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11D1E7-B3FB-5B45-BC24-EE083763649A}"/>
              </a:ext>
            </a:extLst>
          </p:cNvPr>
          <p:cNvSpPr/>
          <p:nvPr/>
        </p:nvSpPr>
        <p:spPr>
          <a:xfrm>
            <a:off x="4973131" y="1623285"/>
            <a:ext cx="1351658" cy="9111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C3FA0-439A-2A4D-803F-4B7C57CC37E1}"/>
              </a:ext>
            </a:extLst>
          </p:cNvPr>
          <p:cNvSpPr/>
          <p:nvPr/>
        </p:nvSpPr>
        <p:spPr>
          <a:xfrm>
            <a:off x="5268468" y="2162732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end</a:t>
            </a:r>
            <a:r>
              <a:rPr lang="en-US" altLang="zh-CN" sz="1400">
                <a:solidFill>
                  <a:schemeClr val="bg1"/>
                </a:solidFill>
                <a:effectLst/>
              </a:rPr>
              <a:t>points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AD9E72-F70F-0D49-ABD9-7D5E0B1BC613}"/>
              </a:ext>
            </a:extLst>
          </p:cNvPr>
          <p:cNvSpPr/>
          <p:nvPr/>
        </p:nvSpPr>
        <p:spPr>
          <a:xfrm>
            <a:off x="5905646" y="2421480"/>
            <a:ext cx="951311" cy="50678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ver</a:t>
            </a:r>
            <a:r>
              <a:rPr lang="en-US" altLang="zh-CN" sz="1200">
                <a:solidFill>
                  <a:schemeClr val="bg1"/>
                </a:solidFill>
              </a:rPr>
              <a:t>sion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F57AE-652E-D147-89E8-1411C0C56092}"/>
              </a:ext>
            </a:extLst>
          </p:cNvPr>
          <p:cNvSpPr/>
          <p:nvPr/>
        </p:nvSpPr>
        <p:spPr>
          <a:xfrm>
            <a:off x="4172417" y="2931780"/>
            <a:ext cx="642414" cy="2838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port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089A13-A4EE-6343-992F-D2125A721EE1}"/>
              </a:ext>
            </a:extLst>
          </p:cNvPr>
          <p:cNvSpPr/>
          <p:nvPr/>
        </p:nvSpPr>
        <p:spPr>
          <a:xfrm>
            <a:off x="5146128" y="1736243"/>
            <a:ext cx="1031152" cy="3417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handlers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BBB0D3-EE5F-B441-81EB-1C0073A29FD3}"/>
              </a:ext>
            </a:extLst>
          </p:cNvPr>
          <p:cNvSpPr/>
          <p:nvPr/>
        </p:nvSpPr>
        <p:spPr>
          <a:xfrm>
            <a:off x="2562239" y="29984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6C8851-6967-5746-8D81-515B82ADBAE2}"/>
              </a:ext>
            </a:extLst>
          </p:cNvPr>
          <p:cNvSpPr/>
          <p:nvPr/>
        </p:nvSpPr>
        <p:spPr>
          <a:xfrm>
            <a:off x="2799662" y="285078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B96A64-976E-B345-841A-8B7683A4C916}"/>
              </a:ext>
            </a:extLst>
          </p:cNvPr>
          <p:cNvSpPr/>
          <p:nvPr/>
        </p:nvSpPr>
        <p:spPr>
          <a:xfrm>
            <a:off x="3071293" y="280322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32057-507F-2746-BDC7-7EC31805E052}"/>
              </a:ext>
            </a:extLst>
          </p:cNvPr>
          <p:cNvSpPr/>
          <p:nvPr/>
        </p:nvSpPr>
        <p:spPr>
          <a:xfrm>
            <a:off x="3303422" y="29086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4388F2-0A13-BA48-8BFC-A10400566432}"/>
              </a:ext>
            </a:extLst>
          </p:cNvPr>
          <p:cNvSpPr/>
          <p:nvPr/>
        </p:nvSpPr>
        <p:spPr>
          <a:xfrm>
            <a:off x="3491917" y="3152349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…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2F68B-C633-F345-AD2D-135E6C8DB413}"/>
              </a:ext>
            </a:extLst>
          </p:cNvPr>
          <p:cNvSpPr txBox="1"/>
          <p:nvPr/>
        </p:nvSpPr>
        <p:spPr>
          <a:xfrm>
            <a:off x="6949440" y="3794458"/>
            <a:ext cx="16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Transport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Borker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Protocol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…</a:t>
            </a:r>
            <a:endParaRPr lang="en-US" sz="1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BFCE4-F2FD-D74C-BCB9-AA355D30628E}"/>
              </a:ext>
            </a:extLst>
          </p:cNvPr>
          <p:cNvSpPr/>
          <p:nvPr/>
        </p:nvSpPr>
        <p:spPr>
          <a:xfrm>
            <a:off x="4733662" y="3146447"/>
            <a:ext cx="686069" cy="502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add</a:t>
            </a:r>
            <a:r>
              <a:rPr lang="en-US" altLang="zh-CN" sz="1200">
                <a:solidFill>
                  <a:schemeClr val="bg1"/>
                </a:solidFill>
              </a:rPr>
              <a:t>r</a:t>
            </a: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AD5953-62FC-2F46-8197-42CF5C72F0B9}"/>
              </a:ext>
            </a:extLst>
          </p:cNvPr>
          <p:cNvSpPr/>
          <p:nvPr/>
        </p:nvSpPr>
        <p:spPr>
          <a:xfrm>
            <a:off x="6085125" y="2962992"/>
            <a:ext cx="686069" cy="5027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FFF01A-4ACD-C04A-8283-76F54338C86C}"/>
              </a:ext>
            </a:extLst>
          </p:cNvPr>
          <p:cNvSpPr/>
          <p:nvPr/>
        </p:nvSpPr>
        <p:spPr>
          <a:xfrm>
            <a:off x="745168" y="447040"/>
            <a:ext cx="5682343" cy="454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4465F-49AF-E143-BB07-A841F886991B}"/>
              </a:ext>
            </a:extLst>
          </p:cNvPr>
          <p:cNvSpPr/>
          <p:nvPr/>
        </p:nvSpPr>
        <p:spPr>
          <a:xfrm>
            <a:off x="1207394" y="1803862"/>
            <a:ext cx="1703306" cy="1640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B5E1A-D760-9C4F-A8FF-526713A1D45D}"/>
              </a:ext>
            </a:extLst>
          </p:cNvPr>
          <p:cNvSpPr txBox="1"/>
          <p:nvPr/>
        </p:nvSpPr>
        <p:spPr>
          <a:xfrm>
            <a:off x="2910700" y="572491"/>
            <a:ext cx="196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Transport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03FBA-839E-2445-ACC9-88AB1B813767}"/>
              </a:ext>
            </a:extLst>
          </p:cNvPr>
          <p:cNvSpPr txBox="1"/>
          <p:nvPr/>
        </p:nvSpPr>
        <p:spPr>
          <a:xfrm>
            <a:off x="3903336" y="1227271"/>
            <a:ext cx="16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83C13-1313-404E-92DA-71C7D39ACE78}"/>
              </a:ext>
            </a:extLst>
          </p:cNvPr>
          <p:cNvSpPr/>
          <p:nvPr/>
        </p:nvSpPr>
        <p:spPr>
          <a:xfrm>
            <a:off x="4039985" y="1728162"/>
            <a:ext cx="1991817" cy="145330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F29D1-DBF5-7A49-8109-30ACC65A6F6F}"/>
              </a:ext>
            </a:extLst>
          </p:cNvPr>
          <p:cNvSpPr/>
          <p:nvPr/>
        </p:nvSpPr>
        <p:spPr>
          <a:xfrm>
            <a:off x="3085411" y="3548821"/>
            <a:ext cx="1635849" cy="10723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21968</TotalTime>
  <Words>298</Words>
  <Application>Microsoft Macintosh PowerPoint</Application>
  <PresentationFormat>Widescreen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231</cp:revision>
  <dcterms:created xsi:type="dcterms:W3CDTF">2019-04-10T09:27:35Z</dcterms:created>
  <dcterms:modified xsi:type="dcterms:W3CDTF">2019-09-03T15:30:34Z</dcterms:modified>
</cp:coreProperties>
</file>