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4"/>
    <p:restoredTop sz="86380"/>
  </p:normalViewPr>
  <p:slideViewPr>
    <p:cSldViewPr snapToGrid="0" snapToObjects="1">
      <p:cViewPr varScale="1">
        <p:scale>
          <a:sx n="154" d="100"/>
          <a:sy n="154" d="100"/>
        </p:scale>
        <p:origin x="22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cess 25">
            <a:extLst>
              <a:ext uri="{FF2B5EF4-FFF2-40B4-BE49-F238E27FC236}">
                <a16:creationId xmlns:a16="http://schemas.microsoft.com/office/drawing/2014/main" id="{DF795300-113C-0D47-AA53-F96BB7264CFC}"/>
              </a:ext>
            </a:extLst>
          </p:cNvPr>
          <p:cNvSpPr/>
          <p:nvPr/>
        </p:nvSpPr>
        <p:spPr>
          <a:xfrm>
            <a:off x="6663160" y="944696"/>
            <a:ext cx="1442028" cy="139370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5E306-5529-3647-BFC7-29EE857E1CCD}"/>
              </a:ext>
            </a:extLst>
          </p:cNvPr>
          <p:cNvSpPr txBox="1"/>
          <p:nvPr/>
        </p:nvSpPr>
        <p:spPr>
          <a:xfrm>
            <a:off x="6759141" y="974958"/>
            <a:ext cx="7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Env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B89B9-7AA0-B04A-B8A7-B0BB4EF2678C}"/>
              </a:ext>
            </a:extLst>
          </p:cNvPr>
          <p:cNvSpPr txBox="1"/>
          <p:nvPr/>
        </p:nvSpPr>
        <p:spPr>
          <a:xfrm>
            <a:off x="6765969" y="123704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BFC82-F590-C94C-ABD0-C28BC4DC36FA}"/>
              </a:ext>
            </a:extLst>
          </p:cNvPr>
          <p:cNvSpPr txBox="1"/>
          <p:nvPr/>
        </p:nvSpPr>
        <p:spPr>
          <a:xfrm>
            <a:off x="6761939" y="1492209"/>
            <a:ext cx="60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Flag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EFCD20-DA72-0B47-AC68-1655F44A4CFF}"/>
              </a:ext>
            </a:extLst>
          </p:cNvPr>
          <p:cNvSpPr txBox="1"/>
          <p:nvPr/>
        </p:nvSpPr>
        <p:spPr>
          <a:xfrm>
            <a:off x="6765969" y="1727371"/>
            <a:ext cx="9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memory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79DE4C-4851-524D-98CB-A39B17317669}"/>
              </a:ext>
            </a:extLst>
          </p:cNvPr>
          <p:cNvSpPr txBox="1"/>
          <p:nvPr/>
        </p:nvSpPr>
        <p:spPr>
          <a:xfrm>
            <a:off x="6769999" y="1982533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microcli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664A3-9CC0-E242-94BF-93C888B25E3E}"/>
              </a:ext>
            </a:extLst>
          </p:cNvPr>
          <p:cNvSpPr txBox="1"/>
          <p:nvPr/>
        </p:nvSpPr>
        <p:spPr>
          <a:xfrm>
            <a:off x="8123089" y="152737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Local</a:t>
            </a:r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E714AC5E-F2EE-1B4B-A9D2-57C325B2A813}"/>
              </a:ext>
            </a:extLst>
          </p:cNvPr>
          <p:cNvSpPr/>
          <p:nvPr/>
        </p:nvSpPr>
        <p:spPr>
          <a:xfrm>
            <a:off x="6668467" y="2671007"/>
            <a:ext cx="1436721" cy="15574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013EC23-E085-DC46-8968-6EFAD259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72" y="3056044"/>
            <a:ext cx="1028243" cy="4080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AF9B47-9068-AF42-9734-648B53A6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74" y="3464077"/>
            <a:ext cx="975279" cy="3600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71C12E-0D38-C94D-AE1E-4BA9C7F7C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72" y="3888310"/>
            <a:ext cx="1289013" cy="310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EAC48D6-F9C5-1642-9BA9-508CD3A18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4" y="2778308"/>
            <a:ext cx="1056746" cy="2893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975ACF-42AB-8648-8C2A-A625FFB39D49}"/>
              </a:ext>
            </a:extLst>
          </p:cNvPr>
          <p:cNvSpPr txBox="1"/>
          <p:nvPr/>
        </p:nvSpPr>
        <p:spPr>
          <a:xfrm>
            <a:off x="8105188" y="3260060"/>
            <a:ext cx="17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Center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864BE-0B67-4A4A-9453-52D4BCE93206}"/>
              </a:ext>
            </a:extLst>
          </p:cNvPr>
          <p:cNvSpPr/>
          <p:nvPr/>
        </p:nvSpPr>
        <p:spPr>
          <a:xfrm>
            <a:off x="4322830" y="944696"/>
            <a:ext cx="1341847" cy="328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282E75-42F2-2B46-9AA3-6A20CCAF2A08}"/>
              </a:ext>
            </a:extLst>
          </p:cNvPr>
          <p:cNvSpPr/>
          <p:nvPr/>
        </p:nvSpPr>
        <p:spPr>
          <a:xfrm>
            <a:off x="4930386" y="2268721"/>
            <a:ext cx="734291" cy="50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9D68FDA-2CC8-DC4C-A230-33D76F8798B8}"/>
              </a:ext>
            </a:extLst>
          </p:cNvPr>
          <p:cNvSpPr/>
          <p:nvPr/>
        </p:nvSpPr>
        <p:spPr>
          <a:xfrm>
            <a:off x="5154964" y="2304562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A3394-A476-064A-8CB7-C9B3FB8CBEA5}"/>
              </a:ext>
            </a:extLst>
          </p:cNvPr>
          <p:cNvSpPr txBox="1"/>
          <p:nvPr/>
        </p:nvSpPr>
        <p:spPr>
          <a:xfrm>
            <a:off x="4921595" y="2501307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BAFEAF-3867-3543-9D51-93EF06E85B77}"/>
              </a:ext>
            </a:extLst>
          </p:cNvPr>
          <p:cNvSpPr txBox="1"/>
          <p:nvPr/>
        </p:nvSpPr>
        <p:spPr>
          <a:xfrm>
            <a:off x="4688963" y="3824079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App</a:t>
            </a:r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8276184E-602F-3040-83CD-2C0AE7B8FAAF}"/>
              </a:ext>
            </a:extLst>
          </p:cNvPr>
          <p:cNvSpPr/>
          <p:nvPr/>
        </p:nvSpPr>
        <p:spPr>
          <a:xfrm rot="8762121">
            <a:off x="5646282" y="2091233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6461566-52D3-7544-B55A-982DA6FD45AD}"/>
              </a:ext>
            </a:extLst>
          </p:cNvPr>
          <p:cNvSpPr/>
          <p:nvPr/>
        </p:nvSpPr>
        <p:spPr>
          <a:xfrm rot="12085881">
            <a:off x="5665542" y="2736528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728F5-E2ED-1C43-8614-4D2826757F1D}"/>
              </a:ext>
            </a:extLst>
          </p:cNvPr>
          <p:cNvSpPr/>
          <p:nvPr/>
        </p:nvSpPr>
        <p:spPr>
          <a:xfrm>
            <a:off x="1638300" y="1447799"/>
            <a:ext cx="1866900" cy="305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40217-4550-1946-BCD6-0DF089DAFA95}"/>
              </a:ext>
            </a:extLst>
          </p:cNvPr>
          <p:cNvSpPr/>
          <p:nvPr/>
        </p:nvSpPr>
        <p:spPr>
          <a:xfrm>
            <a:off x="2187186" y="1649928"/>
            <a:ext cx="1318014" cy="2431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F1D8EF64-035E-4343-8BE2-81600CF46751}"/>
              </a:ext>
            </a:extLst>
          </p:cNvPr>
          <p:cNvSpPr/>
          <p:nvPr/>
        </p:nvSpPr>
        <p:spPr>
          <a:xfrm>
            <a:off x="2673971" y="3607591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30182-9110-AD40-966D-659F8B9F6BB9}"/>
              </a:ext>
            </a:extLst>
          </p:cNvPr>
          <p:cNvSpPr txBox="1"/>
          <p:nvPr/>
        </p:nvSpPr>
        <p:spPr>
          <a:xfrm>
            <a:off x="2440602" y="380433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0F1EC-53E8-E24C-959C-7BFB2AFCAD3E}"/>
              </a:ext>
            </a:extLst>
          </p:cNvPr>
          <p:cNvSpPr txBox="1"/>
          <p:nvPr/>
        </p:nvSpPr>
        <p:spPr>
          <a:xfrm>
            <a:off x="1620516" y="2404532"/>
            <a:ext cx="55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400"/>
              <a:t>App</a:t>
            </a: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8586D-1EB0-DE4E-A404-83733A078099}"/>
              </a:ext>
            </a:extLst>
          </p:cNvPr>
          <p:cNvSpPr/>
          <p:nvPr/>
        </p:nvSpPr>
        <p:spPr>
          <a:xfrm>
            <a:off x="4465665" y="1537804"/>
            <a:ext cx="1972137" cy="2116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27040-59FC-1F4E-A83C-0FA0E78AA181}"/>
              </a:ext>
            </a:extLst>
          </p:cNvPr>
          <p:cNvSpPr/>
          <p:nvPr/>
        </p:nvSpPr>
        <p:spPr>
          <a:xfrm>
            <a:off x="4463311" y="1895170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29460-1F28-5943-B293-22EEEB999FA2}"/>
              </a:ext>
            </a:extLst>
          </p:cNvPr>
          <p:cNvSpPr txBox="1"/>
          <p:nvPr/>
        </p:nvSpPr>
        <p:spPr>
          <a:xfrm>
            <a:off x="4463311" y="195331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Read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C1018-19E6-C147-9104-4369267A66B9}"/>
              </a:ext>
            </a:extLst>
          </p:cNvPr>
          <p:cNvSpPr txBox="1"/>
          <p:nvPr/>
        </p:nvSpPr>
        <p:spPr>
          <a:xfrm>
            <a:off x="4418624" y="3232741"/>
            <a:ext cx="20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gRPC</a:t>
            </a:r>
            <a:r>
              <a:rPr lang="zh-CN" altLang="en-US"/>
              <a:t> </a:t>
            </a:r>
            <a:r>
              <a:rPr lang="en-US" altLang="zh-CN"/>
              <a:t>Config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EC49A-BC73-E64E-948E-E5EC3CC50190}"/>
              </a:ext>
            </a:extLst>
          </p:cNvPr>
          <p:cNvSpPr/>
          <p:nvPr/>
        </p:nvSpPr>
        <p:spPr>
          <a:xfrm>
            <a:off x="4465665" y="2529227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91B32-1053-CC40-B1F8-D3CB6D5FD7F9}"/>
              </a:ext>
            </a:extLst>
          </p:cNvPr>
          <p:cNvSpPr txBox="1"/>
          <p:nvPr/>
        </p:nvSpPr>
        <p:spPr>
          <a:xfrm>
            <a:off x="4465665" y="2587373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Watch</a:t>
            </a:r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C945F-7FE0-424E-96FB-5037012C1241}"/>
              </a:ext>
            </a:extLst>
          </p:cNvPr>
          <p:cNvSpPr/>
          <p:nvPr/>
        </p:nvSpPr>
        <p:spPr>
          <a:xfrm>
            <a:off x="2184626" y="2271626"/>
            <a:ext cx="485703" cy="324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42B7-397E-9A4B-B25A-DCEE3C0A7A18}"/>
              </a:ext>
            </a:extLst>
          </p:cNvPr>
          <p:cNvSpPr txBox="1"/>
          <p:nvPr/>
        </p:nvSpPr>
        <p:spPr>
          <a:xfrm>
            <a:off x="2186780" y="2323830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Load</a:t>
            </a:r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148FE-2ECB-8844-BBC8-63AF458B24B5}"/>
              </a:ext>
            </a:extLst>
          </p:cNvPr>
          <p:cNvSpPr/>
          <p:nvPr/>
        </p:nvSpPr>
        <p:spPr>
          <a:xfrm>
            <a:off x="2186981" y="3049041"/>
            <a:ext cx="485703" cy="318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65135-ABE1-8A46-81A5-914FB777307C}"/>
              </a:ext>
            </a:extLst>
          </p:cNvPr>
          <p:cNvSpPr txBox="1"/>
          <p:nvPr/>
        </p:nvSpPr>
        <p:spPr>
          <a:xfrm>
            <a:off x="2109551" y="3097272"/>
            <a:ext cx="63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 </a:t>
            </a:r>
            <a:r>
              <a:rPr lang="en-US" altLang="zh-CN" sz="1000"/>
              <a:t>Watch</a:t>
            </a:r>
            <a:endParaRPr lang="en-US" sz="1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5831F4-5B17-DC46-8B5C-9934BCB6DF7D}"/>
              </a:ext>
            </a:extLst>
          </p:cNvPr>
          <p:cNvSpPr/>
          <p:nvPr/>
        </p:nvSpPr>
        <p:spPr>
          <a:xfrm>
            <a:off x="3088106" y="2398572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10A780-000B-AE4C-B008-DAD04D23A60A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2670329" y="2433882"/>
            <a:ext cx="475078" cy="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F141402-2DFA-7548-9360-B90F94A700B1}"/>
              </a:ext>
            </a:extLst>
          </p:cNvPr>
          <p:cNvSpPr/>
          <p:nvPr/>
        </p:nvSpPr>
        <p:spPr>
          <a:xfrm>
            <a:off x="1987024" y="1673330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FB94E-9298-2D42-9A1A-FFE7CD210293}"/>
              </a:ext>
            </a:extLst>
          </p:cNvPr>
          <p:cNvSpPr txBox="1"/>
          <p:nvPr/>
        </p:nvSpPr>
        <p:spPr>
          <a:xfrm>
            <a:off x="1638738" y="1784851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gRPC-source</a:t>
            </a:r>
            <a:endParaRPr lang="en-US" sz="10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4CB269-0B1C-E847-813D-AE2671601C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99144" y="1922207"/>
            <a:ext cx="2064167" cy="16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33F42A-2A62-9549-A0AA-C5237C690994}"/>
              </a:ext>
            </a:extLst>
          </p:cNvPr>
          <p:cNvSpPr txBox="1"/>
          <p:nvPr/>
        </p:nvSpPr>
        <p:spPr>
          <a:xfrm>
            <a:off x="2302562" y="1672559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Read</a:t>
            </a:r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BE8FA-24C8-D146-98BD-AF54FD617B7D}"/>
              </a:ext>
            </a:extLst>
          </p:cNvPr>
          <p:cNvSpPr txBox="1"/>
          <p:nvPr/>
        </p:nvSpPr>
        <p:spPr>
          <a:xfrm>
            <a:off x="3642629" y="1720701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6C13CE-F3C1-4B48-98A6-F1FEA67BD675}"/>
              </a:ext>
            </a:extLst>
          </p:cNvPr>
          <p:cNvSpPr txBox="1"/>
          <p:nvPr/>
        </p:nvSpPr>
        <p:spPr>
          <a:xfrm>
            <a:off x="2668454" y="224818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41348B-E2D3-B04C-9CE2-06AB8CE83ACC}"/>
              </a:ext>
            </a:extLst>
          </p:cNvPr>
          <p:cNvCxnSpPr>
            <a:cxnSpLocks/>
            <a:stCxn id="16" idx="0"/>
            <a:endCxn id="35" idx="5"/>
          </p:cNvCxnSpPr>
          <p:nvPr/>
        </p:nvCxnSpPr>
        <p:spPr>
          <a:xfrm flipH="1" flipV="1">
            <a:off x="2320996" y="2009026"/>
            <a:ext cx="106482" cy="2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01F66F-06FD-5F49-9874-3EEE60EFCCAD}"/>
              </a:ext>
            </a:extLst>
          </p:cNvPr>
          <p:cNvSpPr txBox="1"/>
          <p:nvPr/>
        </p:nvSpPr>
        <p:spPr>
          <a:xfrm>
            <a:off x="2329343" y="2008105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</a:t>
            </a:r>
            <a:endParaRPr 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B45A4-7234-3E44-9D8D-B91BB4BA5ED5}"/>
              </a:ext>
            </a:extLst>
          </p:cNvPr>
          <p:cNvSpPr txBox="1"/>
          <p:nvPr/>
        </p:nvSpPr>
        <p:spPr>
          <a:xfrm>
            <a:off x="2832596" y="248031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watcher</a:t>
            </a:r>
            <a:endParaRPr 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026D7A-9DFB-7449-B881-071B33623178}"/>
              </a:ext>
            </a:extLst>
          </p:cNvPr>
          <p:cNvSpPr txBox="1"/>
          <p:nvPr/>
        </p:nvSpPr>
        <p:spPr>
          <a:xfrm>
            <a:off x="3858408" y="247302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65" name="Curved Left Arrow 64">
            <a:extLst>
              <a:ext uri="{FF2B5EF4-FFF2-40B4-BE49-F238E27FC236}">
                <a16:creationId xmlns:a16="http://schemas.microsoft.com/office/drawing/2014/main" id="{5AD00432-8170-AB44-894A-E0DA26DCE3E6}"/>
              </a:ext>
            </a:extLst>
          </p:cNvPr>
          <p:cNvSpPr/>
          <p:nvPr/>
        </p:nvSpPr>
        <p:spPr>
          <a:xfrm rot="699150">
            <a:off x="4074316" y="2523004"/>
            <a:ext cx="360038" cy="3467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Left Arrow 65">
            <a:extLst>
              <a:ext uri="{FF2B5EF4-FFF2-40B4-BE49-F238E27FC236}">
                <a16:creationId xmlns:a16="http://schemas.microsoft.com/office/drawing/2014/main" id="{0ECC2850-843A-F646-A4AC-9FFFDCD5B5D1}"/>
              </a:ext>
            </a:extLst>
          </p:cNvPr>
          <p:cNvSpPr/>
          <p:nvPr/>
        </p:nvSpPr>
        <p:spPr>
          <a:xfrm rot="11321702">
            <a:off x="3518056" y="2379250"/>
            <a:ext cx="292105" cy="3849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Left Arrow 66">
            <a:extLst>
              <a:ext uri="{FF2B5EF4-FFF2-40B4-BE49-F238E27FC236}">
                <a16:creationId xmlns:a16="http://schemas.microsoft.com/office/drawing/2014/main" id="{7E5F39C2-29F9-174D-A126-0D14ACFFFF56}"/>
              </a:ext>
            </a:extLst>
          </p:cNvPr>
          <p:cNvSpPr/>
          <p:nvPr/>
        </p:nvSpPr>
        <p:spPr>
          <a:xfrm rot="19539249">
            <a:off x="2931164" y="2762284"/>
            <a:ext cx="183034" cy="231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>
            <a:extLst>
              <a:ext uri="{FF2B5EF4-FFF2-40B4-BE49-F238E27FC236}">
                <a16:creationId xmlns:a16="http://schemas.microsoft.com/office/drawing/2014/main" id="{5C71F410-AEB9-184B-8091-215F0A10B4AB}"/>
              </a:ext>
            </a:extLst>
          </p:cNvPr>
          <p:cNvSpPr/>
          <p:nvPr/>
        </p:nvSpPr>
        <p:spPr>
          <a:xfrm rot="8581290">
            <a:off x="2638313" y="2967139"/>
            <a:ext cx="148497" cy="256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433A1-CC4E-D84B-A489-97892FDBDC37}"/>
              </a:ext>
            </a:extLst>
          </p:cNvPr>
          <p:cNvSpPr txBox="1"/>
          <p:nvPr/>
        </p:nvSpPr>
        <p:spPr>
          <a:xfrm>
            <a:off x="2755935" y="2879371"/>
            <a:ext cx="287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67F308-FC17-954B-9BDF-6AEAE00F80C5}"/>
              </a:ext>
            </a:extLst>
          </p:cNvPr>
          <p:cNvSpPr txBox="1"/>
          <p:nvPr/>
        </p:nvSpPr>
        <p:spPr>
          <a:xfrm rot="1070230">
            <a:off x="3742742" y="241340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7B38DC-BEA0-1744-88AC-38F807C4DB0B}"/>
              </a:ext>
            </a:extLst>
          </p:cNvPr>
          <p:cNvSpPr txBox="1"/>
          <p:nvPr/>
        </p:nvSpPr>
        <p:spPr>
          <a:xfrm rot="18729292">
            <a:off x="2513461" y="2746768"/>
            <a:ext cx="435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008A9E-D539-9141-B016-C1774DEF463A}"/>
              </a:ext>
            </a:extLst>
          </p:cNvPr>
          <p:cNvSpPr txBox="1"/>
          <p:nvPr/>
        </p:nvSpPr>
        <p:spPr>
          <a:xfrm>
            <a:off x="5772372" y="2251479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3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A7999-BB08-FE4A-8951-922310FEBE20}"/>
              </a:ext>
            </a:extLst>
          </p:cNvPr>
          <p:cNvSpPr/>
          <p:nvPr/>
        </p:nvSpPr>
        <p:spPr>
          <a:xfrm>
            <a:off x="1654629" y="1280160"/>
            <a:ext cx="5647507" cy="1881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6792C-9135-5C4F-A390-0C887E4D7420}"/>
              </a:ext>
            </a:extLst>
          </p:cNvPr>
          <p:cNvSpPr txBox="1"/>
          <p:nvPr/>
        </p:nvSpPr>
        <p:spPr>
          <a:xfrm>
            <a:off x="3349756" y="255606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</a:t>
            </a:r>
            <a:r>
              <a:rPr lang="en-US" altLang="zh-CN"/>
              <a:t>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7C6C6-EE25-5B47-91E2-FCE31B81D091}"/>
              </a:ext>
            </a:extLst>
          </p:cNvPr>
          <p:cNvSpPr/>
          <p:nvPr/>
        </p:nvSpPr>
        <p:spPr>
          <a:xfrm>
            <a:off x="4641667" y="1897663"/>
            <a:ext cx="585651" cy="48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262A0-B3F8-A348-8646-7C8079450636}"/>
              </a:ext>
            </a:extLst>
          </p:cNvPr>
          <p:cNvSpPr txBox="1"/>
          <p:nvPr/>
        </p:nvSpPr>
        <p:spPr>
          <a:xfrm>
            <a:off x="4480558" y="2405175"/>
            <a:ext cx="135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WriteSyncer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62BB6-9CD4-8F48-8B0C-F96A39CA1A8E}"/>
              </a:ext>
            </a:extLst>
          </p:cNvPr>
          <p:cNvSpPr/>
          <p:nvPr/>
        </p:nvSpPr>
        <p:spPr>
          <a:xfrm>
            <a:off x="3126601" y="1722938"/>
            <a:ext cx="1057000" cy="878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4B5B2-6145-224E-992D-2FE447F13561}"/>
              </a:ext>
            </a:extLst>
          </p:cNvPr>
          <p:cNvSpPr txBox="1"/>
          <p:nvPr/>
        </p:nvSpPr>
        <p:spPr>
          <a:xfrm>
            <a:off x="3575937" y="2019205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Encoder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FF792-117F-0F4A-B724-6AA54FF60547}"/>
              </a:ext>
            </a:extLst>
          </p:cNvPr>
          <p:cNvSpPr txBox="1"/>
          <p:nvPr/>
        </p:nvSpPr>
        <p:spPr>
          <a:xfrm>
            <a:off x="5947954" y="1633639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Stdout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BC596-580C-9B4C-AD77-0938B434D795}"/>
              </a:ext>
            </a:extLst>
          </p:cNvPr>
          <p:cNvSpPr txBox="1"/>
          <p:nvPr/>
        </p:nvSpPr>
        <p:spPr>
          <a:xfrm>
            <a:off x="5947953" y="2378244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E4A47-347D-D74C-9D5C-4D753B4D4D3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227318" y="1818305"/>
            <a:ext cx="720636" cy="31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E6B08D-345B-F744-BB82-94A15FBCD34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5227318" y="2137954"/>
            <a:ext cx="720635" cy="42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E8F5B1-B3D8-AD4E-B5A2-98BAF7AC3301}"/>
              </a:ext>
            </a:extLst>
          </p:cNvPr>
          <p:cNvCxnSpPr>
            <a:cxnSpLocks/>
            <a:stCxn id="58" idx="6"/>
            <a:endCxn id="9" idx="1"/>
          </p:cNvCxnSpPr>
          <p:nvPr/>
        </p:nvCxnSpPr>
        <p:spPr>
          <a:xfrm>
            <a:off x="4030068" y="1926080"/>
            <a:ext cx="611599" cy="21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8BFC343-5E97-FF44-AA59-D3FA32B6D8C5}"/>
              </a:ext>
            </a:extLst>
          </p:cNvPr>
          <p:cNvSpPr/>
          <p:nvPr/>
        </p:nvSpPr>
        <p:spPr>
          <a:xfrm>
            <a:off x="3831312" y="1819369"/>
            <a:ext cx="198756" cy="21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F098CA-195D-1B4F-9D6F-7B3A84AEA6F3}"/>
              </a:ext>
            </a:extLst>
          </p:cNvPr>
          <p:cNvSpPr txBox="1"/>
          <p:nvPr/>
        </p:nvSpPr>
        <p:spPr>
          <a:xfrm>
            <a:off x="3262122" y="2372318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Priority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3F530E-10AC-BA41-96A7-0BB9EBB4C220}"/>
              </a:ext>
            </a:extLst>
          </p:cNvPr>
          <p:cNvSpPr txBox="1"/>
          <p:nvPr/>
        </p:nvSpPr>
        <p:spPr>
          <a:xfrm>
            <a:off x="2268276" y="2019205"/>
            <a:ext cx="42662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/>
              <a:t>error</a:t>
            </a:r>
            <a:endParaRPr lang="en-US" sz="1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9CC924-6C08-154A-800A-99B534217F66}"/>
              </a:ext>
            </a:extLst>
          </p:cNvPr>
          <p:cNvSpPr/>
          <p:nvPr/>
        </p:nvSpPr>
        <p:spPr>
          <a:xfrm>
            <a:off x="3137240" y="1723554"/>
            <a:ext cx="192921" cy="87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695589-757E-534B-8098-784E0E8FFD28}"/>
              </a:ext>
            </a:extLst>
          </p:cNvPr>
          <p:cNvCxnSpPr>
            <a:cxnSpLocks/>
          </p:cNvCxnSpPr>
          <p:nvPr/>
        </p:nvCxnSpPr>
        <p:spPr>
          <a:xfrm>
            <a:off x="2688365" y="2150010"/>
            <a:ext cx="42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3048C74-8C7D-1D4F-A45C-DB66BA225D73}"/>
              </a:ext>
            </a:extLst>
          </p:cNvPr>
          <p:cNvSpPr txBox="1"/>
          <p:nvPr/>
        </p:nvSpPr>
        <p:spPr>
          <a:xfrm>
            <a:off x="2275674" y="1674472"/>
            <a:ext cx="4266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/>
              <a:t>info</a:t>
            </a:r>
            <a:endParaRPr 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019FE-E0D9-434E-9ED7-E03BCF6D64D9}"/>
              </a:ext>
            </a:extLst>
          </p:cNvPr>
          <p:cNvSpPr txBox="1"/>
          <p:nvPr/>
        </p:nvSpPr>
        <p:spPr>
          <a:xfrm>
            <a:off x="2272353" y="2405175"/>
            <a:ext cx="42662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/>
              <a:t>debug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15392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FFF01A-4ACD-C04A-8283-76F54338C86C}"/>
              </a:ext>
            </a:extLst>
          </p:cNvPr>
          <p:cNvSpPr/>
          <p:nvPr/>
        </p:nvSpPr>
        <p:spPr>
          <a:xfrm>
            <a:off x="1480456" y="447040"/>
            <a:ext cx="5682343" cy="454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B4465F-49AF-E143-BB07-A841F886991B}"/>
              </a:ext>
            </a:extLst>
          </p:cNvPr>
          <p:cNvSpPr/>
          <p:nvPr/>
        </p:nvSpPr>
        <p:spPr>
          <a:xfrm>
            <a:off x="1751874" y="1076961"/>
            <a:ext cx="5197566" cy="3610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B5E1A-D760-9C4F-A8FF-526713A1D45D}"/>
              </a:ext>
            </a:extLst>
          </p:cNvPr>
          <p:cNvSpPr txBox="1"/>
          <p:nvPr/>
        </p:nvSpPr>
        <p:spPr>
          <a:xfrm>
            <a:off x="3908697" y="466389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03FBA-839E-2445-ACC9-88AB1B813767}"/>
              </a:ext>
            </a:extLst>
          </p:cNvPr>
          <p:cNvSpPr txBox="1"/>
          <p:nvPr/>
        </p:nvSpPr>
        <p:spPr>
          <a:xfrm>
            <a:off x="3903336" y="1227271"/>
            <a:ext cx="16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83C13-1313-404E-92DA-71C7D39ACE78}"/>
              </a:ext>
            </a:extLst>
          </p:cNvPr>
          <p:cNvSpPr/>
          <p:nvPr/>
        </p:nvSpPr>
        <p:spPr>
          <a:xfrm>
            <a:off x="2132149" y="2247169"/>
            <a:ext cx="3516811" cy="21499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F511A-E889-DA4F-A7D2-846D9BBEA4EF}"/>
              </a:ext>
            </a:extLst>
          </p:cNvPr>
          <p:cNvSpPr/>
          <p:nvPr/>
        </p:nvSpPr>
        <p:spPr>
          <a:xfrm>
            <a:off x="3903336" y="3825814"/>
            <a:ext cx="91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</a:rPr>
              <a:t>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F29D1-DBF5-7A49-8109-30ACC65A6F6F}"/>
              </a:ext>
            </a:extLst>
          </p:cNvPr>
          <p:cNvSpPr/>
          <p:nvPr/>
        </p:nvSpPr>
        <p:spPr>
          <a:xfrm>
            <a:off x="2272848" y="2679445"/>
            <a:ext cx="1635849" cy="10723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FC802-DB8A-FD49-AA8B-3AC41D560B6C}"/>
              </a:ext>
            </a:extLst>
          </p:cNvPr>
          <p:cNvSpPr/>
          <p:nvPr/>
        </p:nvSpPr>
        <p:spPr>
          <a:xfrm>
            <a:off x="2562239" y="3368227"/>
            <a:ext cx="1213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effectLst/>
              </a:rPr>
              <a:t>me</a:t>
            </a:r>
            <a:r>
              <a:rPr lang="en-US" altLang="zh-CN" sz="1400">
                <a:solidFill>
                  <a:schemeClr val="bg1"/>
                </a:solidFill>
              </a:rPr>
              <a:t>tadata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356222-EC51-984A-A93C-1DF9E7A694F3}"/>
              </a:ext>
            </a:extLst>
          </p:cNvPr>
          <p:cNvSpPr/>
          <p:nvPr/>
        </p:nvSpPr>
        <p:spPr>
          <a:xfrm>
            <a:off x="4041985" y="3368227"/>
            <a:ext cx="651935" cy="3836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id</a:t>
            </a:r>
            <a:endParaRPr lang="en-US" sz="11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11D1E7-B3FB-5B45-BC24-EE083763649A}"/>
              </a:ext>
            </a:extLst>
          </p:cNvPr>
          <p:cNvSpPr/>
          <p:nvPr/>
        </p:nvSpPr>
        <p:spPr>
          <a:xfrm>
            <a:off x="4973131" y="1623285"/>
            <a:ext cx="1351658" cy="91111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C3FA0-439A-2A4D-803F-4B7C57CC37E1}"/>
              </a:ext>
            </a:extLst>
          </p:cNvPr>
          <p:cNvSpPr/>
          <p:nvPr/>
        </p:nvSpPr>
        <p:spPr>
          <a:xfrm>
            <a:off x="5268468" y="2162732"/>
            <a:ext cx="1213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effectLst/>
              </a:rPr>
              <a:t>end</a:t>
            </a:r>
            <a:r>
              <a:rPr lang="en-US" altLang="zh-CN" sz="1400">
                <a:solidFill>
                  <a:schemeClr val="bg1"/>
                </a:solidFill>
                <a:effectLst/>
              </a:rPr>
              <a:t>points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AD9E72-F70F-0D49-ABD9-7D5E0B1BC613}"/>
              </a:ext>
            </a:extLst>
          </p:cNvPr>
          <p:cNvSpPr/>
          <p:nvPr/>
        </p:nvSpPr>
        <p:spPr>
          <a:xfrm>
            <a:off x="5905646" y="2421480"/>
            <a:ext cx="951311" cy="50678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ver</a:t>
            </a:r>
            <a:r>
              <a:rPr lang="en-US" altLang="zh-CN" sz="1200">
                <a:solidFill>
                  <a:schemeClr val="bg1"/>
                </a:solidFill>
              </a:rPr>
              <a:t>sion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F57AE-652E-D147-89E8-1411C0C56092}"/>
              </a:ext>
            </a:extLst>
          </p:cNvPr>
          <p:cNvSpPr/>
          <p:nvPr/>
        </p:nvSpPr>
        <p:spPr>
          <a:xfrm>
            <a:off x="4172417" y="2931780"/>
            <a:ext cx="642414" cy="2838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port</a:t>
            </a: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089A13-A4EE-6343-992F-D2125A721EE1}"/>
              </a:ext>
            </a:extLst>
          </p:cNvPr>
          <p:cNvSpPr/>
          <p:nvPr/>
        </p:nvSpPr>
        <p:spPr>
          <a:xfrm>
            <a:off x="5146128" y="1736243"/>
            <a:ext cx="1031152" cy="3417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handlers</a:t>
            </a:r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BBB0D3-EE5F-B441-81EB-1C0073A29FD3}"/>
              </a:ext>
            </a:extLst>
          </p:cNvPr>
          <p:cNvSpPr/>
          <p:nvPr/>
        </p:nvSpPr>
        <p:spPr>
          <a:xfrm>
            <a:off x="2562239" y="299846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6C8851-6967-5746-8D81-515B82ADBAE2}"/>
              </a:ext>
            </a:extLst>
          </p:cNvPr>
          <p:cNvSpPr/>
          <p:nvPr/>
        </p:nvSpPr>
        <p:spPr>
          <a:xfrm>
            <a:off x="2799662" y="285078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2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B96A64-976E-B345-841A-8B7683A4C916}"/>
              </a:ext>
            </a:extLst>
          </p:cNvPr>
          <p:cNvSpPr/>
          <p:nvPr/>
        </p:nvSpPr>
        <p:spPr>
          <a:xfrm>
            <a:off x="3071293" y="280322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732057-507F-2746-BDC7-7EC31805E052}"/>
              </a:ext>
            </a:extLst>
          </p:cNvPr>
          <p:cNvSpPr/>
          <p:nvPr/>
        </p:nvSpPr>
        <p:spPr>
          <a:xfrm>
            <a:off x="3303422" y="290866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4388F2-0A13-BA48-8BFC-A10400566432}"/>
              </a:ext>
            </a:extLst>
          </p:cNvPr>
          <p:cNvSpPr/>
          <p:nvPr/>
        </p:nvSpPr>
        <p:spPr>
          <a:xfrm>
            <a:off x="3491917" y="3152349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…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2F68B-C633-F345-AD2D-135E6C8DB413}"/>
              </a:ext>
            </a:extLst>
          </p:cNvPr>
          <p:cNvSpPr txBox="1"/>
          <p:nvPr/>
        </p:nvSpPr>
        <p:spPr>
          <a:xfrm>
            <a:off x="6949440" y="3794458"/>
            <a:ext cx="162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Transport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Borker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Protocol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…</a:t>
            </a:r>
            <a:endParaRPr lang="en-US" sz="1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BFCE4-F2FD-D74C-BCB9-AA355D30628E}"/>
              </a:ext>
            </a:extLst>
          </p:cNvPr>
          <p:cNvSpPr/>
          <p:nvPr/>
        </p:nvSpPr>
        <p:spPr>
          <a:xfrm>
            <a:off x="4733662" y="3146447"/>
            <a:ext cx="686069" cy="502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add</a:t>
            </a:r>
            <a:r>
              <a:rPr lang="en-US" altLang="zh-CN" sz="1200">
                <a:solidFill>
                  <a:schemeClr val="bg1"/>
                </a:solidFill>
              </a:rPr>
              <a:t>r</a:t>
            </a:r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AD5953-62FC-2F46-8197-42CF5C72F0B9}"/>
              </a:ext>
            </a:extLst>
          </p:cNvPr>
          <p:cNvSpPr/>
          <p:nvPr/>
        </p:nvSpPr>
        <p:spPr>
          <a:xfrm>
            <a:off x="6085125" y="2962992"/>
            <a:ext cx="686069" cy="5027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2E0562BF-A2D6-8D4D-A4F1-C2F7795AD5F5}"/>
              </a:ext>
            </a:extLst>
          </p:cNvPr>
          <p:cNvSpPr/>
          <p:nvPr/>
        </p:nvSpPr>
        <p:spPr>
          <a:xfrm>
            <a:off x="6298485" y="550203"/>
            <a:ext cx="5789643" cy="48863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825B39-173A-4A4E-A047-0B54013EDF11}"/>
              </a:ext>
            </a:extLst>
          </p:cNvPr>
          <p:cNvSpPr/>
          <p:nvPr/>
        </p:nvSpPr>
        <p:spPr>
          <a:xfrm>
            <a:off x="6498341" y="1265788"/>
            <a:ext cx="5534163" cy="4030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B5B4F8-3685-CC47-B64C-DD53D08AEF6F}"/>
              </a:ext>
            </a:extLst>
          </p:cNvPr>
          <p:cNvSpPr txBox="1"/>
          <p:nvPr/>
        </p:nvSpPr>
        <p:spPr>
          <a:xfrm>
            <a:off x="8457824" y="1319070"/>
            <a:ext cx="190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Transport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8772BE-283C-2B43-A25A-7E47ABF78613}"/>
              </a:ext>
            </a:extLst>
          </p:cNvPr>
          <p:cNvSpPr/>
          <p:nvPr/>
        </p:nvSpPr>
        <p:spPr>
          <a:xfrm>
            <a:off x="8399940" y="1789537"/>
            <a:ext cx="1967317" cy="167706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listener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7AD7560-5F76-4441-B1EA-293873824006}"/>
              </a:ext>
            </a:extLst>
          </p:cNvPr>
          <p:cNvSpPr/>
          <p:nvPr/>
        </p:nvSpPr>
        <p:spPr>
          <a:xfrm>
            <a:off x="7620351" y="3653590"/>
            <a:ext cx="2869277" cy="15712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7AFC1A-622C-504E-B81F-AFE1D2947C7F}"/>
              </a:ext>
            </a:extLst>
          </p:cNvPr>
          <p:cNvSpPr/>
          <p:nvPr/>
        </p:nvSpPr>
        <p:spPr>
          <a:xfrm>
            <a:off x="10676655" y="2905444"/>
            <a:ext cx="1086242" cy="919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3C9AD7-B26B-FA47-9F7A-ED664FC4E59F}"/>
              </a:ext>
            </a:extLst>
          </p:cNvPr>
          <p:cNvSpPr/>
          <p:nvPr/>
        </p:nvSpPr>
        <p:spPr>
          <a:xfrm>
            <a:off x="6974779" y="2165039"/>
            <a:ext cx="744887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2DE3D-6B43-0647-8DA8-8C65D8EEDC1E}"/>
              </a:ext>
            </a:extLst>
          </p:cNvPr>
          <p:cNvSpPr/>
          <p:nvPr/>
        </p:nvSpPr>
        <p:spPr>
          <a:xfrm>
            <a:off x="7905834" y="4027569"/>
            <a:ext cx="1029288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Receive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9CBB92-E3D7-7D49-8BB6-4FC01BF3AC1D}"/>
              </a:ext>
            </a:extLst>
          </p:cNvPr>
          <p:cNvSpPr/>
          <p:nvPr/>
        </p:nvSpPr>
        <p:spPr>
          <a:xfrm>
            <a:off x="7886058" y="4535533"/>
            <a:ext cx="745929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B4BC19-2CD4-144A-9ADE-3D43C33159A1}"/>
              </a:ext>
            </a:extLst>
          </p:cNvPr>
          <p:cNvSpPr/>
          <p:nvPr/>
        </p:nvSpPr>
        <p:spPr>
          <a:xfrm>
            <a:off x="6727997" y="967458"/>
            <a:ext cx="1196183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ServConn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268B23-3AC3-DB44-B33E-616F8B16E634}"/>
              </a:ext>
            </a:extLst>
          </p:cNvPr>
          <p:cNvSpPr txBox="1"/>
          <p:nvPr/>
        </p:nvSpPr>
        <p:spPr>
          <a:xfrm>
            <a:off x="8644232" y="598126"/>
            <a:ext cx="108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60FEB43-C7F1-8344-9E90-C547F4A849DF}"/>
              </a:ext>
            </a:extLst>
          </p:cNvPr>
          <p:cNvSpPr/>
          <p:nvPr/>
        </p:nvSpPr>
        <p:spPr>
          <a:xfrm>
            <a:off x="70841" y="913594"/>
            <a:ext cx="5476775" cy="44803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002C91C-A7EB-4A41-855B-CAC903966587}"/>
              </a:ext>
            </a:extLst>
          </p:cNvPr>
          <p:cNvSpPr/>
          <p:nvPr/>
        </p:nvSpPr>
        <p:spPr>
          <a:xfrm>
            <a:off x="428609" y="1904631"/>
            <a:ext cx="4881344" cy="3392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936021B-D6F9-3240-B203-D656BE5D95AE}"/>
              </a:ext>
            </a:extLst>
          </p:cNvPr>
          <p:cNvSpPr/>
          <p:nvPr/>
        </p:nvSpPr>
        <p:spPr>
          <a:xfrm>
            <a:off x="1707376" y="3025758"/>
            <a:ext cx="3090282" cy="212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3BB288-52D2-F249-B59D-6AFB027BE664}"/>
              </a:ext>
            </a:extLst>
          </p:cNvPr>
          <p:cNvSpPr txBox="1"/>
          <p:nvPr/>
        </p:nvSpPr>
        <p:spPr>
          <a:xfrm>
            <a:off x="2001176" y="2116685"/>
            <a:ext cx="168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Transport</a:t>
            </a:r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ADC1D91-4678-544C-8747-7A7228CF4D7E}"/>
              </a:ext>
            </a:extLst>
          </p:cNvPr>
          <p:cNvSpPr/>
          <p:nvPr/>
        </p:nvSpPr>
        <p:spPr>
          <a:xfrm>
            <a:off x="855115" y="2575435"/>
            <a:ext cx="1369044" cy="6126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listener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22B1F17-4F08-C044-A27C-43752D3B10DE}"/>
              </a:ext>
            </a:extLst>
          </p:cNvPr>
          <p:cNvSpPr/>
          <p:nvPr/>
        </p:nvSpPr>
        <p:spPr>
          <a:xfrm>
            <a:off x="563852" y="3445737"/>
            <a:ext cx="1153535" cy="6126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7DF2AA-01B7-B24E-8F7E-C139D4C59520}"/>
              </a:ext>
            </a:extLst>
          </p:cNvPr>
          <p:cNvSpPr/>
          <p:nvPr/>
        </p:nvSpPr>
        <p:spPr>
          <a:xfrm>
            <a:off x="3990185" y="2639027"/>
            <a:ext cx="643053" cy="2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Dial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4A63A2-6F5C-0342-A3CD-4B6E366C4DDD}"/>
              </a:ext>
            </a:extLst>
          </p:cNvPr>
          <p:cNvSpPr/>
          <p:nvPr/>
        </p:nvSpPr>
        <p:spPr>
          <a:xfrm>
            <a:off x="3447150" y="3242001"/>
            <a:ext cx="1119491" cy="2173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Receive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24AAE1-4623-964E-973F-BAA5B5F1724B}"/>
              </a:ext>
            </a:extLst>
          </p:cNvPr>
          <p:cNvSpPr/>
          <p:nvPr/>
        </p:nvSpPr>
        <p:spPr>
          <a:xfrm>
            <a:off x="3622926" y="3928558"/>
            <a:ext cx="1113092" cy="2173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D76AB5-640E-C547-A3DE-8755E47D7900}"/>
              </a:ext>
            </a:extLst>
          </p:cNvPr>
          <p:cNvSpPr txBox="1"/>
          <p:nvPr/>
        </p:nvSpPr>
        <p:spPr>
          <a:xfrm>
            <a:off x="2345309" y="974736"/>
            <a:ext cx="14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7ADDA2-DEAE-C54E-B847-5DACA2E243B3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4736018" y="4037235"/>
            <a:ext cx="3169816" cy="135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DE6F393-94E1-E54C-830C-B3BDEC8E8835}"/>
              </a:ext>
            </a:extLst>
          </p:cNvPr>
          <p:cNvCxnSpPr>
            <a:cxnSpLocks/>
            <a:stCxn id="60" idx="1"/>
            <a:endCxn id="96" idx="3"/>
          </p:cNvCxnSpPr>
          <p:nvPr/>
        </p:nvCxnSpPr>
        <p:spPr>
          <a:xfrm flipH="1" flipV="1">
            <a:off x="4566641" y="3350678"/>
            <a:ext cx="3319417" cy="133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D880A22-A9AE-3643-B254-0145BC5CBE3B}"/>
              </a:ext>
            </a:extLst>
          </p:cNvPr>
          <p:cNvSpPr/>
          <p:nvPr/>
        </p:nvSpPr>
        <p:spPr>
          <a:xfrm>
            <a:off x="3923588" y="1453269"/>
            <a:ext cx="643053" cy="2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A2334-0933-C44D-8F3D-0E54D1FCEE23}"/>
              </a:ext>
            </a:extLst>
          </p:cNvPr>
          <p:cNvSpPr/>
          <p:nvPr/>
        </p:nvSpPr>
        <p:spPr>
          <a:xfrm>
            <a:off x="1803862" y="473825"/>
            <a:ext cx="2992582" cy="3956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8AAFF0-FF05-074C-906C-2A4F2ACDBCD0}"/>
              </a:ext>
            </a:extLst>
          </p:cNvPr>
          <p:cNvSpPr/>
          <p:nvPr/>
        </p:nvSpPr>
        <p:spPr>
          <a:xfrm>
            <a:off x="5337208" y="473825"/>
            <a:ext cx="1944742" cy="3956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7CCE3-FB7F-DA40-88FF-C72A9DFE5AFB}"/>
              </a:ext>
            </a:extLst>
          </p:cNvPr>
          <p:cNvSpPr txBox="1"/>
          <p:nvPr/>
        </p:nvSpPr>
        <p:spPr>
          <a:xfrm>
            <a:off x="2807151" y="12475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6254E-04A3-8B4F-A38A-B98795BE1C64}"/>
              </a:ext>
            </a:extLst>
          </p:cNvPr>
          <p:cNvSpPr txBox="1"/>
          <p:nvPr/>
        </p:nvSpPr>
        <p:spPr>
          <a:xfrm>
            <a:off x="5812741" y="64479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E2CFD2-1193-A14A-BADE-F9BBE22C5700}"/>
              </a:ext>
            </a:extLst>
          </p:cNvPr>
          <p:cNvSpPr/>
          <p:nvPr/>
        </p:nvSpPr>
        <p:spPr>
          <a:xfrm>
            <a:off x="2003367" y="1114905"/>
            <a:ext cx="2610197" cy="314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D9D8A3-834C-064D-A450-FB5EDD4BBAF8}"/>
              </a:ext>
            </a:extLst>
          </p:cNvPr>
          <p:cNvSpPr txBox="1"/>
          <p:nvPr/>
        </p:nvSpPr>
        <p:spPr>
          <a:xfrm>
            <a:off x="5299449" y="448648"/>
            <a:ext cx="78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Transport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B3F8A2-A2B4-844B-8299-37CFC501B08B}"/>
              </a:ext>
            </a:extLst>
          </p:cNvPr>
          <p:cNvSpPr/>
          <p:nvPr/>
        </p:nvSpPr>
        <p:spPr>
          <a:xfrm>
            <a:off x="5560776" y="750824"/>
            <a:ext cx="1519435" cy="741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57B1A2-3BBA-E741-9FFB-9D1CE83DA1E5}"/>
              </a:ext>
            </a:extLst>
          </p:cNvPr>
          <p:cNvSpPr/>
          <p:nvPr/>
        </p:nvSpPr>
        <p:spPr>
          <a:xfrm>
            <a:off x="2152996" y="1529420"/>
            <a:ext cx="2302626" cy="2535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52EF2-3053-A540-BB34-73D16D35E3FD}"/>
              </a:ext>
            </a:extLst>
          </p:cNvPr>
          <p:cNvSpPr txBox="1"/>
          <p:nvPr/>
        </p:nvSpPr>
        <p:spPr>
          <a:xfrm>
            <a:off x="823183" y="635317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注：为了简化，忽略了</a:t>
            </a:r>
            <a:r>
              <a:rPr lang="en-US" altLang="zh-CN" dirty="0">
                <a:solidFill>
                  <a:srgbClr val="FF0000"/>
                </a:solidFill>
              </a:rPr>
              <a:t>Codec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21178B-F84B-D341-9116-51AB811B7C4B}"/>
              </a:ext>
            </a:extLst>
          </p:cNvPr>
          <p:cNvSpPr txBox="1"/>
          <p:nvPr/>
        </p:nvSpPr>
        <p:spPr>
          <a:xfrm>
            <a:off x="2833016" y="1114905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Stream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3752C5-2295-B24E-A556-EB0C1ED3D7A0}"/>
              </a:ext>
            </a:extLst>
          </p:cNvPr>
          <p:cNvSpPr/>
          <p:nvPr/>
        </p:nvSpPr>
        <p:spPr>
          <a:xfrm>
            <a:off x="2277252" y="1673481"/>
            <a:ext cx="20458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5B17DC-0D33-C84E-9BF8-A84C8C3EBE61}"/>
              </a:ext>
            </a:extLst>
          </p:cNvPr>
          <p:cNvSpPr/>
          <p:nvPr/>
        </p:nvSpPr>
        <p:spPr>
          <a:xfrm>
            <a:off x="2281234" y="2159737"/>
            <a:ext cx="2053244" cy="1722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628AAA-4BFB-134A-9AB4-B14968377A8A}"/>
              </a:ext>
            </a:extLst>
          </p:cNvPr>
          <p:cNvSpPr/>
          <p:nvPr/>
        </p:nvSpPr>
        <p:spPr>
          <a:xfrm>
            <a:off x="2496930" y="2517783"/>
            <a:ext cx="1654231" cy="1181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D1C875-F86E-E642-9220-9E49B7576792}"/>
              </a:ext>
            </a:extLst>
          </p:cNvPr>
          <p:cNvSpPr txBox="1"/>
          <p:nvPr/>
        </p:nvSpPr>
        <p:spPr>
          <a:xfrm>
            <a:off x="2496930" y="2513985"/>
            <a:ext cx="64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trClient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CDC3D2B-D88D-7F46-9603-1BB556D63CCD}"/>
              </a:ext>
            </a:extLst>
          </p:cNvPr>
          <p:cNvSpPr/>
          <p:nvPr/>
        </p:nvSpPr>
        <p:spPr>
          <a:xfrm>
            <a:off x="2853296" y="2836167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1B7DE1-055A-924E-A275-CD64A201502C}"/>
              </a:ext>
            </a:extLst>
          </p:cNvPr>
          <p:cNvSpPr/>
          <p:nvPr/>
        </p:nvSpPr>
        <p:spPr>
          <a:xfrm>
            <a:off x="2853296" y="3210107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Rcv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6AC90C-514C-E749-AF49-BBE96C6AE821}"/>
              </a:ext>
            </a:extLst>
          </p:cNvPr>
          <p:cNvSpPr txBox="1"/>
          <p:nvPr/>
        </p:nvSpPr>
        <p:spPr>
          <a:xfrm>
            <a:off x="5560777" y="771494"/>
            <a:ext cx="679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Listener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B5B0F1-5609-C543-A953-746EE8847874}"/>
              </a:ext>
            </a:extLst>
          </p:cNvPr>
          <p:cNvSpPr/>
          <p:nvPr/>
        </p:nvSpPr>
        <p:spPr>
          <a:xfrm>
            <a:off x="5812741" y="1035455"/>
            <a:ext cx="924725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00C288-5381-AC42-B735-79647CEA9981}"/>
              </a:ext>
            </a:extLst>
          </p:cNvPr>
          <p:cNvSpPr/>
          <p:nvPr/>
        </p:nvSpPr>
        <p:spPr>
          <a:xfrm>
            <a:off x="2003367" y="735064"/>
            <a:ext cx="2610197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E69471-AEF7-2245-846C-AF003B1DA2F7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4613564" y="866232"/>
            <a:ext cx="1199177" cy="30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596C1BD-0E48-E548-A311-DF4654E94AC7}"/>
              </a:ext>
            </a:extLst>
          </p:cNvPr>
          <p:cNvSpPr/>
          <p:nvPr/>
        </p:nvSpPr>
        <p:spPr>
          <a:xfrm>
            <a:off x="5560778" y="1615406"/>
            <a:ext cx="1519434" cy="2640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11AF61-33F8-AF42-B5AF-1ACF767A4EED}"/>
              </a:ext>
            </a:extLst>
          </p:cNvPr>
          <p:cNvSpPr txBox="1"/>
          <p:nvPr/>
        </p:nvSpPr>
        <p:spPr>
          <a:xfrm>
            <a:off x="5545028" y="1621904"/>
            <a:ext cx="69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trSocket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7CA10E-40BB-8945-B78F-5AE6EFDE7873}"/>
              </a:ext>
            </a:extLst>
          </p:cNvPr>
          <p:cNvSpPr/>
          <p:nvPr/>
        </p:nvSpPr>
        <p:spPr>
          <a:xfrm>
            <a:off x="5895174" y="2096912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Rcv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E87F5E-571B-9D40-8DF4-58A3AD753351}"/>
              </a:ext>
            </a:extLst>
          </p:cNvPr>
          <p:cNvSpPr/>
          <p:nvPr/>
        </p:nvSpPr>
        <p:spPr>
          <a:xfrm>
            <a:off x="5894964" y="2769930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024153-F72C-FE4A-9B7C-0BE7791C5015}"/>
              </a:ext>
            </a:extLst>
          </p:cNvPr>
          <p:cNvSpPr txBox="1"/>
          <p:nvPr/>
        </p:nvSpPr>
        <p:spPr>
          <a:xfrm>
            <a:off x="2277252" y="2166816"/>
            <a:ext cx="78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Transport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DED4A8-92CF-A449-AFC6-9CFAC0C1B6C0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3695798" y="2228080"/>
            <a:ext cx="2199376" cy="79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0EA4CA-01DA-AF43-BAE2-8E9D6930F235}"/>
              </a:ext>
            </a:extLst>
          </p:cNvPr>
          <p:cNvCxnSpPr>
            <a:cxnSpLocks/>
            <a:stCxn id="84" idx="1"/>
            <a:endCxn id="69" idx="3"/>
          </p:cNvCxnSpPr>
          <p:nvPr/>
        </p:nvCxnSpPr>
        <p:spPr>
          <a:xfrm flipH="1">
            <a:off x="3695798" y="2901098"/>
            <a:ext cx="2199166" cy="44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5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1601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45400" y="2310165"/>
            <a:ext cx="1907839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5447856" y="2310165"/>
            <a:ext cx="1828841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2005778"/>
            <a:ext cx="518915" cy="183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350612" y="2310163"/>
            <a:ext cx="100262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707285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login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78D5B-4C56-E24B-925B-A2242291992D}"/>
              </a:ext>
            </a:extLst>
          </p:cNvPr>
          <p:cNvSpPr/>
          <p:nvPr/>
        </p:nvSpPr>
        <p:spPr>
          <a:xfrm>
            <a:off x="3445398" y="2310164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9EE5E-C285-9542-9EE2-074B508920C5}"/>
              </a:ext>
            </a:extLst>
          </p:cNvPr>
          <p:cNvSpPr/>
          <p:nvPr/>
        </p:nvSpPr>
        <p:spPr>
          <a:xfrm>
            <a:off x="6360279" y="2314857"/>
            <a:ext cx="91641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3C519-E0FC-B549-B7D7-9F5D9B71EA69}"/>
              </a:ext>
            </a:extLst>
          </p:cNvPr>
          <p:cNvSpPr/>
          <p:nvPr/>
        </p:nvSpPr>
        <p:spPr>
          <a:xfrm>
            <a:off x="5455065" y="2314858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E6353-E345-2241-9B2C-B3236452D81C}"/>
              </a:ext>
            </a:extLst>
          </p:cNvPr>
          <p:cNvSpPr/>
          <p:nvPr/>
        </p:nvSpPr>
        <p:spPr>
          <a:xfrm>
            <a:off x="2042189" y="2310164"/>
            <a:ext cx="814124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wrappers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EB10B5BA-D984-AF45-8089-654FCF54E12B}"/>
              </a:ext>
            </a:extLst>
          </p:cNvPr>
          <p:cNvSpPr/>
          <p:nvPr/>
        </p:nvSpPr>
        <p:spPr>
          <a:xfrm>
            <a:off x="2887851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28F98AC0-345C-CC47-9230-BBC9680C37C7}"/>
              </a:ext>
            </a:extLst>
          </p:cNvPr>
          <p:cNvSpPr/>
          <p:nvPr/>
        </p:nvSpPr>
        <p:spPr>
          <a:xfrm>
            <a:off x="291535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EFD2-7412-724F-8BB2-991A3B6332D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104827" y="1503336"/>
            <a:ext cx="9426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9CCA665E-A738-9147-85D6-0C50D1423BD7}"/>
              </a:ext>
            </a:extLst>
          </p:cNvPr>
          <p:cNvSpPr/>
          <p:nvPr/>
        </p:nvSpPr>
        <p:spPr>
          <a:xfrm>
            <a:off x="3685880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url?sessionId=123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63EEC-156C-DA4C-846D-568C71DDEE72}"/>
              </a:ext>
            </a:extLst>
          </p:cNvPr>
          <p:cNvSpPr txBox="1"/>
          <p:nvPr/>
        </p:nvSpPr>
        <p:spPr>
          <a:xfrm>
            <a:off x="2879077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95110-2FD3-0A41-BF9E-2D08D94F1CDA}"/>
              </a:ext>
            </a:extLst>
          </p:cNvPr>
          <p:cNvCxnSpPr>
            <a:cxnSpLocks/>
            <a:stCxn id="79" idx="3"/>
            <a:endCxn id="33" idx="1"/>
          </p:cNvCxnSpPr>
          <p:nvPr/>
        </p:nvCxnSpPr>
        <p:spPr>
          <a:xfrm>
            <a:off x="3487917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C590A5-31BE-DE48-9BB7-0319413EC56F}"/>
              </a:ext>
            </a:extLst>
          </p:cNvPr>
          <p:cNvSpPr txBox="1"/>
          <p:nvPr/>
        </p:nvSpPr>
        <p:spPr>
          <a:xfrm>
            <a:off x="2491230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10A99-6FA5-FA4C-87E2-B2F97D1EBC7F}"/>
              </a:ext>
            </a:extLst>
          </p:cNvPr>
          <p:cNvSpPr txBox="1"/>
          <p:nvPr/>
        </p:nvSpPr>
        <p:spPr>
          <a:xfrm>
            <a:off x="3091059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EDB30F7-3AAD-1645-BC1D-682DC52D163F}"/>
              </a:ext>
            </a:extLst>
          </p:cNvPr>
          <p:cNvCxnSpPr>
            <a:cxnSpLocks/>
            <a:stCxn id="33" idx="0"/>
            <a:endCxn id="3" idx="3"/>
          </p:cNvCxnSpPr>
          <p:nvPr/>
        </p:nvCxnSpPr>
        <p:spPr>
          <a:xfrm rot="16200000" flipV="1">
            <a:off x="3184335" y="1565509"/>
            <a:ext cx="1058506" cy="78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716661-AE02-F643-9D63-C37B7F653EAF}"/>
              </a:ext>
            </a:extLst>
          </p:cNvPr>
          <p:cNvSpPr txBox="1"/>
          <p:nvPr/>
        </p:nvSpPr>
        <p:spPr>
          <a:xfrm>
            <a:off x="3623894" y="1374243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E70DFC55-30DD-284F-9C2C-30B047484241}"/>
              </a:ext>
            </a:extLst>
          </p:cNvPr>
          <p:cNvSpPr/>
          <p:nvPr/>
        </p:nvSpPr>
        <p:spPr>
          <a:xfrm>
            <a:off x="2087316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1299D-7BB1-5645-BD4A-1F360A702916}"/>
              </a:ext>
            </a:extLst>
          </p:cNvPr>
          <p:cNvSpPr/>
          <p:nvPr/>
        </p:nvSpPr>
        <p:spPr>
          <a:xfrm>
            <a:off x="2021427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F50EEB-3A8C-9B45-A251-07053213C9CC}"/>
              </a:ext>
            </a:extLst>
          </p:cNvPr>
          <p:cNvCxnSpPr>
            <a:cxnSpLocks/>
          </p:cNvCxnSpPr>
          <p:nvPr/>
        </p:nvCxnSpPr>
        <p:spPr>
          <a:xfrm flipH="1">
            <a:off x="2276785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A43EF-AE7F-6B4F-AF20-845857FF32E6}"/>
              </a:ext>
            </a:extLst>
          </p:cNvPr>
          <p:cNvSpPr txBox="1"/>
          <p:nvPr/>
        </p:nvSpPr>
        <p:spPr>
          <a:xfrm>
            <a:off x="2129733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2955E2-71BD-E043-B5CA-C9B0946F5DE3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2485106" y="2294414"/>
            <a:ext cx="302635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1F90F2-5CE5-C345-888B-D6EA745E5F8A}"/>
              </a:ext>
            </a:extLst>
          </p:cNvPr>
          <p:cNvSpPr txBox="1"/>
          <p:nvPr/>
        </p:nvSpPr>
        <p:spPr>
          <a:xfrm>
            <a:off x="2434236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81617D24-3B6D-EA4B-A518-7CF749BFF3AA}"/>
              </a:ext>
            </a:extLst>
          </p:cNvPr>
          <p:cNvSpPr/>
          <p:nvPr/>
        </p:nvSpPr>
        <p:spPr>
          <a:xfrm>
            <a:off x="2787741" y="2217060"/>
            <a:ext cx="657760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F0709-D820-C247-A4EA-E0A10100A812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114253" y="2025299"/>
            <a:ext cx="2368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A2D6B6E4-E6D4-FF42-A0C3-22755493CBB8}"/>
              </a:ext>
            </a:extLst>
          </p:cNvPr>
          <p:cNvSpPr/>
          <p:nvPr/>
        </p:nvSpPr>
        <p:spPr>
          <a:xfrm>
            <a:off x="2780110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5A5528-C78C-EA4D-9962-3E0B874BE703}"/>
              </a:ext>
            </a:extLst>
          </p:cNvPr>
          <p:cNvCxnSpPr>
            <a:cxnSpLocks/>
          </p:cNvCxnSpPr>
          <p:nvPr/>
        </p:nvCxnSpPr>
        <p:spPr>
          <a:xfrm>
            <a:off x="3105198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cess 101">
            <a:extLst>
              <a:ext uri="{FF2B5EF4-FFF2-40B4-BE49-F238E27FC236}">
                <a16:creationId xmlns:a16="http://schemas.microsoft.com/office/drawing/2014/main" id="{66B66D75-5DAF-C846-B718-BC80F4AF6360}"/>
              </a:ext>
            </a:extLst>
          </p:cNvPr>
          <p:cNvSpPr/>
          <p:nvPr/>
        </p:nvSpPr>
        <p:spPr>
          <a:xfrm>
            <a:off x="1984503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EA06050-63BA-564F-9D16-EAD4DADFB5BC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 rot="10800000" flipV="1">
            <a:off x="2286211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5321B8F6-3363-1C43-9FE2-5675ED5B7EA5}"/>
              </a:ext>
            </a:extLst>
          </p:cNvPr>
          <p:cNvSpPr/>
          <p:nvPr/>
        </p:nvSpPr>
        <p:spPr>
          <a:xfrm>
            <a:off x="5969907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Decision 110">
            <a:extLst>
              <a:ext uri="{FF2B5EF4-FFF2-40B4-BE49-F238E27FC236}">
                <a16:creationId xmlns:a16="http://schemas.microsoft.com/office/drawing/2014/main" id="{C7589ADE-A90A-D241-8544-55EB2D1D72ED}"/>
              </a:ext>
            </a:extLst>
          </p:cNvPr>
          <p:cNvSpPr/>
          <p:nvPr/>
        </p:nvSpPr>
        <p:spPr>
          <a:xfrm>
            <a:off x="598798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B87919-C82F-3648-AD4A-D243CC7E0570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6186883" y="1503336"/>
            <a:ext cx="0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cess 112">
            <a:extLst>
              <a:ext uri="{FF2B5EF4-FFF2-40B4-BE49-F238E27FC236}">
                <a16:creationId xmlns:a16="http://schemas.microsoft.com/office/drawing/2014/main" id="{5A03B4D0-B882-8046-A399-4CE609D583C0}"/>
              </a:ext>
            </a:extLst>
          </p:cNvPr>
          <p:cNvSpPr/>
          <p:nvPr/>
        </p:nvSpPr>
        <p:spPr>
          <a:xfrm>
            <a:off x="6767936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Set-cookie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C814CE-ED73-8544-93B2-A314A427546F}"/>
              </a:ext>
            </a:extLst>
          </p:cNvPr>
          <p:cNvSpPr txBox="1"/>
          <p:nvPr/>
        </p:nvSpPr>
        <p:spPr>
          <a:xfrm>
            <a:off x="5961133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7668CD-A77A-0C4F-8BB0-7D8A3BA44F53}"/>
              </a:ext>
            </a:extLst>
          </p:cNvPr>
          <p:cNvCxnSpPr>
            <a:cxnSpLocks/>
            <a:stCxn id="128" idx="3"/>
            <a:endCxn id="113" idx="1"/>
          </p:cNvCxnSpPr>
          <p:nvPr/>
        </p:nvCxnSpPr>
        <p:spPr>
          <a:xfrm>
            <a:off x="6569973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4C065-A99B-DE46-A353-D9D77964AE02}"/>
              </a:ext>
            </a:extLst>
          </p:cNvPr>
          <p:cNvSpPr txBox="1"/>
          <p:nvPr/>
        </p:nvSpPr>
        <p:spPr>
          <a:xfrm>
            <a:off x="5573286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7FA5BD-6EEE-FB48-9037-F1251DDBF787}"/>
              </a:ext>
            </a:extLst>
          </p:cNvPr>
          <p:cNvSpPr txBox="1"/>
          <p:nvPr/>
        </p:nvSpPr>
        <p:spPr>
          <a:xfrm>
            <a:off x="6173115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2E6CA75-A088-2D42-ABC5-304C98DFA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1923" y="1559749"/>
            <a:ext cx="1058506" cy="788690"/>
          </a:xfrm>
          <a:prstGeom prst="bentConnector3">
            <a:avLst>
              <a:gd name="adj1" fmla="val 9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CF2B73-2001-9D46-B5D3-7C9F7FBA3791}"/>
              </a:ext>
            </a:extLst>
          </p:cNvPr>
          <p:cNvSpPr txBox="1"/>
          <p:nvPr/>
        </p:nvSpPr>
        <p:spPr>
          <a:xfrm>
            <a:off x="6653671" y="1387156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120" name="Decision 119">
            <a:extLst>
              <a:ext uri="{FF2B5EF4-FFF2-40B4-BE49-F238E27FC236}">
                <a16:creationId xmlns:a16="http://schemas.microsoft.com/office/drawing/2014/main" id="{36EDE928-31AE-6641-B2F9-D9C8A681C552}"/>
              </a:ext>
            </a:extLst>
          </p:cNvPr>
          <p:cNvSpPr/>
          <p:nvPr/>
        </p:nvSpPr>
        <p:spPr>
          <a:xfrm>
            <a:off x="5169372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886629-67FC-ED4D-A9F3-1EE3DDFAD51E}"/>
              </a:ext>
            </a:extLst>
          </p:cNvPr>
          <p:cNvSpPr/>
          <p:nvPr/>
        </p:nvSpPr>
        <p:spPr>
          <a:xfrm>
            <a:off x="5103483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291DC-8244-6B40-82C6-0F22AE2AEA70}"/>
              </a:ext>
            </a:extLst>
          </p:cNvPr>
          <p:cNvCxnSpPr>
            <a:cxnSpLocks/>
          </p:cNvCxnSpPr>
          <p:nvPr/>
        </p:nvCxnSpPr>
        <p:spPr>
          <a:xfrm flipH="1">
            <a:off x="5358841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B947C8-EE3C-3D4F-BF8A-1B37C41C47A2}"/>
              </a:ext>
            </a:extLst>
          </p:cNvPr>
          <p:cNvSpPr txBox="1"/>
          <p:nvPr/>
        </p:nvSpPr>
        <p:spPr>
          <a:xfrm>
            <a:off x="5211789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45EC07-F6CC-9049-ADF9-B0D0BF442840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5567162" y="2294414"/>
            <a:ext cx="295004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6C1796F-5252-AC41-8DD2-78DDBAB7091D}"/>
              </a:ext>
            </a:extLst>
          </p:cNvPr>
          <p:cNvSpPr txBox="1"/>
          <p:nvPr/>
        </p:nvSpPr>
        <p:spPr>
          <a:xfrm>
            <a:off x="5516292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EA13F0AB-1C35-4C4D-86A6-C187BAC788EB}"/>
              </a:ext>
            </a:extLst>
          </p:cNvPr>
          <p:cNvSpPr/>
          <p:nvPr/>
        </p:nvSpPr>
        <p:spPr>
          <a:xfrm>
            <a:off x="5862166" y="2217060"/>
            <a:ext cx="660678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D06BD2-AAEB-2B4A-A0DF-2085A3760701}"/>
              </a:ext>
            </a:extLst>
          </p:cNvPr>
          <p:cNvCxnSpPr>
            <a:cxnSpLocks/>
            <a:stCxn id="111" idx="2"/>
            <a:endCxn id="126" idx="0"/>
          </p:cNvCxnSpPr>
          <p:nvPr/>
        </p:nvCxnSpPr>
        <p:spPr>
          <a:xfrm>
            <a:off x="6186883" y="2025299"/>
            <a:ext cx="5622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EFBF01E6-5EEB-8940-90EC-84B2A9F1E7AF}"/>
              </a:ext>
            </a:extLst>
          </p:cNvPr>
          <p:cNvSpPr/>
          <p:nvPr/>
        </p:nvSpPr>
        <p:spPr>
          <a:xfrm>
            <a:off x="5862166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F5662-649A-0A4A-887F-CE885CDEBCA4}"/>
              </a:ext>
            </a:extLst>
          </p:cNvPr>
          <p:cNvCxnSpPr>
            <a:cxnSpLocks/>
          </p:cNvCxnSpPr>
          <p:nvPr/>
        </p:nvCxnSpPr>
        <p:spPr>
          <a:xfrm>
            <a:off x="6173115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>
            <a:extLst>
              <a:ext uri="{FF2B5EF4-FFF2-40B4-BE49-F238E27FC236}">
                <a16:creationId xmlns:a16="http://schemas.microsoft.com/office/drawing/2014/main" id="{6FAC6D30-C145-7E49-83B2-35F4E78F9609}"/>
              </a:ext>
            </a:extLst>
          </p:cNvPr>
          <p:cNvSpPr/>
          <p:nvPr/>
        </p:nvSpPr>
        <p:spPr>
          <a:xfrm>
            <a:off x="5066559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2ABFF29-BA23-3B44-938B-89107A1B9B2F}"/>
              </a:ext>
            </a:extLst>
          </p:cNvPr>
          <p:cNvCxnSpPr>
            <a:cxnSpLocks/>
            <a:stCxn id="114" idx="1"/>
            <a:endCxn id="120" idx="0"/>
          </p:cNvCxnSpPr>
          <p:nvPr/>
        </p:nvCxnSpPr>
        <p:spPr>
          <a:xfrm rot="10800000" flipV="1">
            <a:off x="5368267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8F278-8AA5-7C4D-93D0-687DFEAEFE5F}"/>
              </a:ext>
            </a:extLst>
          </p:cNvPr>
          <p:cNvSpPr txBox="1"/>
          <p:nvPr/>
        </p:nvSpPr>
        <p:spPr>
          <a:xfrm>
            <a:off x="2855542" y="2661619"/>
            <a:ext cx="9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URL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07FDC-31E9-D54C-96C4-FAFB96830081}"/>
              </a:ext>
            </a:extLst>
          </p:cNvPr>
          <p:cNvSpPr txBox="1"/>
          <p:nvPr/>
        </p:nvSpPr>
        <p:spPr>
          <a:xfrm>
            <a:off x="5829371" y="2657082"/>
            <a:ext cx="102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cookie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12C6F5-AE9C-0349-A229-2FEBB97424BA}"/>
              </a:ext>
            </a:extLst>
          </p:cNvPr>
          <p:cNvSpPr/>
          <p:nvPr/>
        </p:nvSpPr>
        <p:spPr>
          <a:xfrm>
            <a:off x="1782763" y="2604997"/>
            <a:ext cx="7643812" cy="2750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90187B-7E24-E74E-BBCA-1A3BCA36299B}"/>
              </a:ext>
            </a:extLst>
          </p:cNvPr>
          <p:cNvSpPr/>
          <p:nvPr/>
        </p:nvSpPr>
        <p:spPr>
          <a:xfrm>
            <a:off x="2713544" y="42779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048E0E-66F9-5242-A506-E2A20BC29D9A}"/>
              </a:ext>
            </a:extLst>
          </p:cNvPr>
          <p:cNvSpPr/>
          <p:nvPr/>
        </p:nvSpPr>
        <p:spPr>
          <a:xfrm>
            <a:off x="8053462" y="4261316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30857B-930E-A74C-B6E5-2B5250F391CC}"/>
              </a:ext>
            </a:extLst>
          </p:cNvPr>
          <p:cNvSpPr txBox="1"/>
          <p:nvPr/>
        </p:nvSpPr>
        <p:spPr>
          <a:xfrm>
            <a:off x="7750446" y="4598708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B4C80-CA5E-7844-9014-C74430C7E9B8}"/>
              </a:ext>
            </a:extLst>
          </p:cNvPr>
          <p:cNvSpPr txBox="1"/>
          <p:nvPr/>
        </p:nvSpPr>
        <p:spPr>
          <a:xfrm>
            <a:off x="2512519" y="4591671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495F7A-7BAB-3344-90B6-96BB51C70904}"/>
              </a:ext>
            </a:extLst>
          </p:cNvPr>
          <p:cNvSpPr/>
          <p:nvPr/>
        </p:nvSpPr>
        <p:spPr>
          <a:xfrm>
            <a:off x="5080029" y="4260539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BBB6D6-8587-6A4A-A886-F12F40952A5D}"/>
              </a:ext>
            </a:extLst>
          </p:cNvPr>
          <p:cNvSpPr txBox="1"/>
          <p:nvPr/>
        </p:nvSpPr>
        <p:spPr>
          <a:xfrm>
            <a:off x="4811869" y="4653441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692F1E-139A-274E-98AF-2D7FB7AB32E6}"/>
              </a:ext>
            </a:extLst>
          </p:cNvPr>
          <p:cNvSpPr/>
          <p:nvPr/>
        </p:nvSpPr>
        <p:spPr>
          <a:xfrm>
            <a:off x="1782763" y="1765248"/>
            <a:ext cx="7643812" cy="443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53E97F-C88E-1F4F-8A22-19E9C6E95071}"/>
              </a:ext>
            </a:extLst>
          </p:cNvPr>
          <p:cNvSpPr/>
          <p:nvPr/>
        </p:nvSpPr>
        <p:spPr>
          <a:xfrm>
            <a:off x="4934427" y="1874372"/>
            <a:ext cx="1310531" cy="264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6D4C60-1DD4-6545-B4BA-2A0323610E8B}"/>
              </a:ext>
            </a:extLst>
          </p:cNvPr>
          <p:cNvSpPr/>
          <p:nvPr/>
        </p:nvSpPr>
        <p:spPr>
          <a:xfrm>
            <a:off x="1782763" y="5511919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909A6B-BA56-EB4A-BCEC-78CD69ED16CD}"/>
              </a:ext>
            </a:extLst>
          </p:cNvPr>
          <p:cNvSpPr/>
          <p:nvPr/>
        </p:nvSpPr>
        <p:spPr>
          <a:xfrm>
            <a:off x="21816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C695B1B-D156-5A42-979A-3E5E31775B2D}"/>
              </a:ext>
            </a:extLst>
          </p:cNvPr>
          <p:cNvSpPr/>
          <p:nvPr/>
        </p:nvSpPr>
        <p:spPr>
          <a:xfrm>
            <a:off x="37437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053D76-9277-1F4B-821C-CD157C5FCC0E}"/>
              </a:ext>
            </a:extLst>
          </p:cNvPr>
          <p:cNvSpPr/>
          <p:nvPr/>
        </p:nvSpPr>
        <p:spPr>
          <a:xfrm>
            <a:off x="5310776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E6EBFFB-EDC8-6C4B-BF66-7813588A5FFE}"/>
              </a:ext>
            </a:extLst>
          </p:cNvPr>
          <p:cNvSpPr/>
          <p:nvPr/>
        </p:nvSpPr>
        <p:spPr>
          <a:xfrm>
            <a:off x="684685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595C516-193D-BC49-AA70-505FF934D9E5}"/>
              </a:ext>
            </a:extLst>
          </p:cNvPr>
          <p:cNvSpPr/>
          <p:nvPr/>
        </p:nvSpPr>
        <p:spPr>
          <a:xfrm>
            <a:off x="8326253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129BA-B8E0-6444-915C-DC831FEE8FF1}"/>
              </a:ext>
            </a:extLst>
          </p:cNvPr>
          <p:cNvSpPr/>
          <p:nvPr/>
        </p:nvSpPr>
        <p:spPr>
          <a:xfrm>
            <a:off x="2769301" y="300988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3EF58-E2CD-1D45-A1AF-1C4597CD1440}"/>
              </a:ext>
            </a:extLst>
          </p:cNvPr>
          <p:cNvSpPr txBox="1"/>
          <p:nvPr/>
        </p:nvSpPr>
        <p:spPr>
          <a:xfrm>
            <a:off x="2381911" y="3305622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6084D5-8FA3-A446-B637-31D6B648597A}"/>
              </a:ext>
            </a:extLst>
          </p:cNvPr>
          <p:cNvSpPr/>
          <p:nvPr/>
        </p:nvSpPr>
        <p:spPr>
          <a:xfrm>
            <a:off x="8078178" y="3131876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4E389C-208F-E545-BB4A-6DDA8060C4C8}"/>
              </a:ext>
            </a:extLst>
          </p:cNvPr>
          <p:cNvSpPr txBox="1"/>
          <p:nvPr/>
        </p:nvSpPr>
        <p:spPr>
          <a:xfrm>
            <a:off x="7446514" y="3425164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8A6A771-3776-094C-A835-CC4BAB4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69" y="788768"/>
            <a:ext cx="304800" cy="304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35AD10C-4588-BE4B-A11D-0E02087E1512}"/>
              </a:ext>
            </a:extLst>
          </p:cNvPr>
          <p:cNvSpPr txBox="1"/>
          <p:nvPr/>
        </p:nvSpPr>
        <p:spPr>
          <a:xfrm>
            <a:off x="4031436" y="116098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4C2C1-AAEB-0D4D-92FF-D7C4669F9B3A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366979" y="1093568"/>
            <a:ext cx="236090" cy="7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C0D1A9-7710-CC49-BECA-472987416161}"/>
              </a:ext>
            </a:extLst>
          </p:cNvPr>
          <p:cNvSpPr txBox="1"/>
          <p:nvPr/>
        </p:nvSpPr>
        <p:spPr>
          <a:xfrm>
            <a:off x="3911924" y="2695448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C8B2F-EA71-5342-BC6B-AFAA004DCAA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102153" y="2139075"/>
            <a:ext cx="2487540" cy="9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80F4EC-B734-C54E-9735-95D98EB2EE8F}"/>
              </a:ext>
            </a:extLst>
          </p:cNvPr>
          <p:cNvCxnSpPr>
            <a:cxnSpLocks/>
          </p:cNvCxnSpPr>
          <p:nvPr/>
        </p:nvCxnSpPr>
        <p:spPr>
          <a:xfrm flipV="1">
            <a:off x="3115831" y="4465719"/>
            <a:ext cx="1964198" cy="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419837-2EEA-8142-A182-B51A331C2CC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906208" y="3364612"/>
            <a:ext cx="58036" cy="9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4B6D-648E-9C45-9917-293B68700C40}"/>
              </a:ext>
            </a:extLst>
          </p:cNvPr>
          <p:cNvSpPr txBox="1"/>
          <p:nvPr/>
        </p:nvSpPr>
        <p:spPr>
          <a:xfrm>
            <a:off x="2885213" y="3752572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Orders.New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F9F4-3026-E645-A88F-4E5DA7F6C50D}"/>
              </a:ext>
            </a:extLst>
          </p:cNvPr>
          <p:cNvSpPr txBox="1"/>
          <p:nvPr/>
        </p:nvSpPr>
        <p:spPr>
          <a:xfrm>
            <a:off x="3257088" y="450053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Inventory.Sell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4A42-7CA7-C14B-AD68-CA48FB8CE068}"/>
              </a:ext>
            </a:extLst>
          </p:cNvPr>
          <p:cNvSpPr txBox="1"/>
          <p:nvPr/>
        </p:nvSpPr>
        <p:spPr>
          <a:xfrm>
            <a:off x="5744179" y="1220101"/>
            <a:ext cx="2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3FBD09-C2F3-1C4F-9ADF-37712174D2E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603069" y="1093568"/>
            <a:ext cx="318038" cy="78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BA765-514F-6144-B4A7-34EFFB1EFB46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>
            <a:off x="5589693" y="2139075"/>
            <a:ext cx="2668791" cy="99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B733A-7A7D-6B4A-A125-E2EB2E032F93}"/>
              </a:ext>
            </a:extLst>
          </p:cNvPr>
          <p:cNvSpPr txBox="1"/>
          <p:nvPr/>
        </p:nvSpPr>
        <p:spPr>
          <a:xfrm>
            <a:off x="5713685" y="2857859"/>
            <a:ext cx="214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B071B6-5048-624C-9805-E51611CEB951}"/>
              </a:ext>
            </a:extLst>
          </p:cNvPr>
          <p:cNvSpPr txBox="1"/>
          <p:nvPr/>
        </p:nvSpPr>
        <p:spPr>
          <a:xfrm>
            <a:off x="6244958" y="3767377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Payment.PayOrder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17B992-294A-474C-A878-4CBED42E9E28}"/>
              </a:ext>
            </a:extLst>
          </p:cNvPr>
          <p:cNvSpPr txBox="1"/>
          <p:nvPr/>
        </p:nvSpPr>
        <p:spPr>
          <a:xfrm>
            <a:off x="5883798" y="4435536"/>
            <a:ext cx="20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Inventory.Confirm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8BD132-0B38-6B47-8150-69C69E85AA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246126" y="3512053"/>
            <a:ext cx="36794" cy="74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A84316-8122-2344-8F0C-C0360A306A3A}"/>
              </a:ext>
            </a:extLst>
          </p:cNvPr>
          <p:cNvCxnSpPr>
            <a:cxnSpLocks/>
          </p:cNvCxnSpPr>
          <p:nvPr/>
        </p:nvCxnSpPr>
        <p:spPr>
          <a:xfrm flipH="1">
            <a:off x="5488099" y="4448261"/>
            <a:ext cx="2565363" cy="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368E63-088C-6E47-9B37-E712505C487B}"/>
              </a:ext>
            </a:extLst>
          </p:cNvPr>
          <p:cNvSpPr txBox="1"/>
          <p:nvPr/>
        </p:nvSpPr>
        <p:spPr>
          <a:xfrm>
            <a:off x="3546575" y="5064540"/>
            <a:ext cx="45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pub: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mu.micro.book.topic.</a:t>
            </a:r>
            <a:r>
              <a:rPr lang="en-US" altLang="zh-CN">
                <a:solidFill>
                  <a:srgbClr val="FF0000"/>
                </a:solidFill>
              </a:rPr>
              <a:t>payment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</a:rPr>
              <a:t>done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70E5851-65D5-1C46-98DC-361CFE41783C}"/>
              </a:ext>
            </a:extLst>
          </p:cNvPr>
          <p:cNvCxnSpPr>
            <a:cxnSpLocks/>
            <a:stCxn id="58" idx="4"/>
            <a:endCxn id="62" idx="2"/>
          </p:cNvCxnSpPr>
          <p:nvPr/>
        </p:nvCxnSpPr>
        <p:spPr>
          <a:xfrm rot="5400000">
            <a:off x="5433318" y="2117416"/>
            <a:ext cx="293465" cy="5332152"/>
          </a:xfrm>
          <a:prstGeom prst="bentConnector3">
            <a:avLst>
              <a:gd name="adj1" fmla="val 177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23467</TotalTime>
  <Words>335</Words>
  <Application>Microsoft Macintosh PowerPoint</Application>
  <PresentationFormat>Widescreen</PresentationFormat>
  <Paragraphs>233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314</cp:revision>
  <dcterms:created xsi:type="dcterms:W3CDTF">2019-04-10T09:27:35Z</dcterms:created>
  <dcterms:modified xsi:type="dcterms:W3CDTF">2019-09-04T16:28:49Z</dcterms:modified>
</cp:coreProperties>
</file>