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/>
    <p:restoredTop sz="86380"/>
  </p:normalViewPr>
  <p:slideViewPr>
    <p:cSldViewPr snapToGrid="0" snapToObjects="1">
      <p:cViewPr>
        <p:scale>
          <a:sx n="120" d="100"/>
          <a:sy n="120" d="100"/>
        </p:scale>
        <p:origin x="-40" y="-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06486E51-3553-1246-B4C5-AB231E089092}"/>
              </a:ext>
            </a:extLst>
          </p:cNvPr>
          <p:cNvSpPr/>
          <p:nvPr/>
        </p:nvSpPr>
        <p:spPr>
          <a:xfrm>
            <a:off x="4527812" y="1101267"/>
            <a:ext cx="1845717" cy="32338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10</cp:revision>
  <dcterms:created xsi:type="dcterms:W3CDTF">2019-04-10T09:27:35Z</dcterms:created>
  <dcterms:modified xsi:type="dcterms:W3CDTF">2019-04-11T02:03:17Z</dcterms:modified>
</cp:coreProperties>
</file>