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/>
    <p:restoredTop sz="86380"/>
  </p:normalViewPr>
  <p:slideViewPr>
    <p:cSldViewPr snapToGrid="0" snapToObjects="1">
      <p:cViewPr>
        <p:scale>
          <a:sx n="132" d="100"/>
          <a:sy n="132" d="100"/>
        </p:scale>
        <p:origin x="744" y="10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9" name="Double Brace 18">
            <a:extLst>
              <a:ext uri="{FF2B5EF4-FFF2-40B4-BE49-F238E27FC236}">
                <a16:creationId xmlns:a16="http://schemas.microsoft.com/office/drawing/2014/main" id="{06486E51-3553-1246-B4C5-AB231E089092}"/>
              </a:ext>
            </a:extLst>
          </p:cNvPr>
          <p:cNvSpPr/>
          <p:nvPr/>
        </p:nvSpPr>
        <p:spPr>
          <a:xfrm>
            <a:off x="4527812" y="1101267"/>
            <a:ext cx="1845717" cy="32338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C98C1-66D3-AA49-91A1-D8C57A31E064}"/>
              </a:ext>
            </a:extLst>
          </p:cNvPr>
          <p:cNvSpPr txBox="1"/>
          <p:nvPr/>
        </p:nvSpPr>
        <p:spPr>
          <a:xfrm>
            <a:off x="4764168" y="1136305"/>
            <a:ext cx="1373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  <a:r>
              <a:rPr lang="zh-CN" altLang="en-US" sz="1600" dirty="0"/>
              <a:t> </a:t>
            </a:r>
            <a:r>
              <a:rPr lang="en-US" altLang="zh-CN" sz="1600" dirty="0"/>
              <a:t>Requests</a:t>
            </a:r>
            <a:endParaRPr lang="en-US" sz="16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D62AB5-E373-ED4E-BDB7-60B45A923BE4}"/>
              </a:ext>
            </a:extLst>
          </p:cNvPr>
          <p:cNvSpPr/>
          <p:nvPr/>
        </p:nvSpPr>
        <p:spPr>
          <a:xfrm>
            <a:off x="6848461" y="270728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C9D4C-7EB6-CD45-994D-D50B806EEC87}"/>
              </a:ext>
            </a:extLst>
          </p:cNvPr>
          <p:cNvSpPr txBox="1"/>
          <p:nvPr/>
        </p:nvSpPr>
        <p:spPr>
          <a:xfrm>
            <a:off x="6216797" y="300057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inventor</a:t>
            </a:r>
            <a:r>
              <a:rPr lang="en-US" altLang="zh-CN" sz="1600"/>
              <a:t>y-web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6417421" y="1923482"/>
            <a:ext cx="24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DBDC7-C31E-264F-B4AB-39E509D09489}"/>
              </a:ext>
            </a:extLst>
          </p:cNvPr>
          <p:cNvSpPr txBox="1"/>
          <p:nvPr/>
        </p:nvSpPr>
        <p:spPr>
          <a:xfrm>
            <a:off x="3848502" y="2745536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u.micro.book.web.user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7FBA8-B282-DC4F-BF54-7ABA4EBB4C32}"/>
              </a:ext>
            </a:extLst>
          </p:cNvPr>
          <p:cNvSpPr txBox="1"/>
          <p:nvPr/>
        </p:nvSpPr>
        <p:spPr>
          <a:xfrm>
            <a:off x="3672017" y="3578562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u.micro.book.srv.user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5562780" y="1147687"/>
            <a:ext cx="19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Http: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/user/login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4AC38-0C51-CC41-A1FA-A9D95D6149E1}"/>
              </a:ext>
            </a:extLst>
          </p:cNvPr>
          <p:cNvSpPr txBox="1"/>
          <p:nvPr/>
        </p:nvSpPr>
        <p:spPr>
          <a:xfrm>
            <a:off x="2834566" y="2108148"/>
            <a:ext cx="16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Proxy: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DE550-9B6E-A64C-ABF3-3BA86F60FFEF}"/>
              </a:ext>
            </a:extLst>
          </p:cNvPr>
          <p:cNvSpPr txBox="1"/>
          <p:nvPr/>
        </p:nvSpPr>
        <p:spPr>
          <a:xfrm>
            <a:off x="2468433" y="3189262"/>
            <a:ext cx="36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Service.QueryUserByName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C98C1-66D3-AA49-91A1-D8C57A31E064}"/>
              </a:ext>
            </a:extLst>
          </p:cNvPr>
          <p:cNvSpPr txBox="1"/>
          <p:nvPr/>
        </p:nvSpPr>
        <p:spPr>
          <a:xfrm>
            <a:off x="4764168" y="1136305"/>
            <a:ext cx="1373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  <a:r>
              <a:rPr lang="zh-CN" altLang="en-US" sz="1600" dirty="0"/>
              <a:t> </a:t>
            </a:r>
            <a:r>
              <a:rPr lang="en-US" altLang="zh-CN" sz="1600" dirty="0"/>
              <a:t>Requests</a:t>
            </a:r>
            <a:endParaRPr lang="en-US" sz="16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D62AB5-E373-ED4E-BDB7-60B45A923BE4}"/>
              </a:ext>
            </a:extLst>
          </p:cNvPr>
          <p:cNvSpPr/>
          <p:nvPr/>
        </p:nvSpPr>
        <p:spPr>
          <a:xfrm>
            <a:off x="6848461" y="270728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C9D4C-7EB6-CD45-994D-D50B806EEC87}"/>
              </a:ext>
            </a:extLst>
          </p:cNvPr>
          <p:cNvSpPr txBox="1"/>
          <p:nvPr/>
        </p:nvSpPr>
        <p:spPr>
          <a:xfrm>
            <a:off x="6216797" y="300057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inventor</a:t>
            </a:r>
            <a:r>
              <a:rPr lang="en-US" altLang="zh-CN" sz="1600"/>
              <a:t>y-web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368" y="115121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5053</TotalTime>
  <Words>96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31</cp:revision>
  <dcterms:created xsi:type="dcterms:W3CDTF">2019-04-10T09:27:35Z</dcterms:created>
  <dcterms:modified xsi:type="dcterms:W3CDTF">2019-04-14T13:38:28Z</dcterms:modified>
</cp:coreProperties>
</file>