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A30"/>
    <a:srgbClr val="00D4DD"/>
    <a:srgbClr val="80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5"/>
    <p:restoredTop sz="80577"/>
  </p:normalViewPr>
  <p:slideViewPr>
    <p:cSldViewPr snapToGrid="0" snapToObjects="1">
      <p:cViewPr varScale="1">
        <p:scale>
          <a:sx n="123" d="100"/>
          <a:sy n="123" d="100"/>
        </p:scale>
        <p:origin x="19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FAE23-EAA9-2243-8A85-340E22F8CE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00BD4-3AE5-1B42-8BC5-55FDF59C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5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简化了一些结构，比如</a:t>
            </a:r>
            <a:r>
              <a:rPr lang="en-US" altLang="zh-CN" dirty="0"/>
              <a:t>Client</a:t>
            </a:r>
            <a:r>
              <a:rPr lang="zh-CN" altLang="en-US" dirty="0"/>
              <a:t>是通过</a:t>
            </a:r>
            <a:r>
              <a:rPr lang="en-US" altLang="zh-CN" dirty="0"/>
              <a:t>Stream</a:t>
            </a:r>
            <a:r>
              <a:rPr lang="zh-CN" altLang="en-US" dirty="0"/>
              <a:t>调用的</a:t>
            </a:r>
            <a:r>
              <a:rPr lang="en-US" altLang="zh-CN" dirty="0"/>
              <a:t>Transport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0BD4-3AE5-1B42-8BC5-55FDF59C6F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A7999-BB08-FE4A-8951-922310FEBE20}"/>
              </a:ext>
            </a:extLst>
          </p:cNvPr>
          <p:cNvSpPr/>
          <p:nvPr/>
        </p:nvSpPr>
        <p:spPr>
          <a:xfrm>
            <a:off x="1654629" y="1280160"/>
            <a:ext cx="5647507" cy="188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6792C-9135-5C4F-A390-0C887E4D7420}"/>
              </a:ext>
            </a:extLst>
          </p:cNvPr>
          <p:cNvSpPr txBox="1"/>
          <p:nvPr/>
        </p:nvSpPr>
        <p:spPr>
          <a:xfrm>
            <a:off x="3349756" y="255606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</a:t>
            </a:r>
            <a:r>
              <a:rPr lang="en-US" altLang="zh-CN"/>
              <a:t>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7C6C6-EE25-5B47-91E2-FCE31B81D091}"/>
              </a:ext>
            </a:extLst>
          </p:cNvPr>
          <p:cNvSpPr/>
          <p:nvPr/>
        </p:nvSpPr>
        <p:spPr>
          <a:xfrm>
            <a:off x="4641667" y="1897663"/>
            <a:ext cx="585651" cy="48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62A0-B3F8-A348-8646-7C8079450636}"/>
              </a:ext>
            </a:extLst>
          </p:cNvPr>
          <p:cNvSpPr txBox="1"/>
          <p:nvPr/>
        </p:nvSpPr>
        <p:spPr>
          <a:xfrm>
            <a:off x="4480558" y="2405175"/>
            <a:ext cx="1356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WriteSyncer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BB6-9CD4-8F48-8B0C-F96A39CA1A8E}"/>
              </a:ext>
            </a:extLst>
          </p:cNvPr>
          <p:cNvSpPr/>
          <p:nvPr/>
        </p:nvSpPr>
        <p:spPr>
          <a:xfrm>
            <a:off x="3126601" y="1722938"/>
            <a:ext cx="1057000" cy="878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4B5B2-6145-224E-992D-2FE447F13561}"/>
              </a:ext>
            </a:extLst>
          </p:cNvPr>
          <p:cNvSpPr txBox="1"/>
          <p:nvPr/>
        </p:nvSpPr>
        <p:spPr>
          <a:xfrm>
            <a:off x="3575937" y="2019205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Encoder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F792-117F-0F4A-B724-6AA54FF60547}"/>
              </a:ext>
            </a:extLst>
          </p:cNvPr>
          <p:cNvSpPr txBox="1"/>
          <p:nvPr/>
        </p:nvSpPr>
        <p:spPr>
          <a:xfrm>
            <a:off x="5947954" y="1633639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C596-580C-9B4C-AD77-0938B434D795}"/>
              </a:ext>
            </a:extLst>
          </p:cNvPr>
          <p:cNvSpPr txBox="1"/>
          <p:nvPr/>
        </p:nvSpPr>
        <p:spPr>
          <a:xfrm>
            <a:off x="5947953" y="2378244"/>
            <a:ext cx="94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E4A47-347D-D74C-9D5C-4D753B4D4D3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227318" y="1818305"/>
            <a:ext cx="720636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E6B08D-345B-F744-BB82-94A15FBCD34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5227318" y="2137954"/>
            <a:ext cx="720635" cy="42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8F5B1-B3D8-AD4E-B5A2-98BAF7AC3301}"/>
              </a:ext>
            </a:extLst>
          </p:cNvPr>
          <p:cNvCxnSpPr>
            <a:cxnSpLocks/>
            <a:stCxn id="58" idx="6"/>
            <a:endCxn id="9" idx="1"/>
          </p:cNvCxnSpPr>
          <p:nvPr/>
        </p:nvCxnSpPr>
        <p:spPr>
          <a:xfrm>
            <a:off x="4030068" y="1926080"/>
            <a:ext cx="611599" cy="21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8BFC343-5E97-FF44-AA59-D3FA32B6D8C5}"/>
              </a:ext>
            </a:extLst>
          </p:cNvPr>
          <p:cNvSpPr/>
          <p:nvPr/>
        </p:nvSpPr>
        <p:spPr>
          <a:xfrm>
            <a:off x="3831312" y="1819369"/>
            <a:ext cx="198756" cy="21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098CA-195D-1B4F-9D6F-7B3A84AEA6F3}"/>
              </a:ext>
            </a:extLst>
          </p:cNvPr>
          <p:cNvSpPr txBox="1"/>
          <p:nvPr/>
        </p:nvSpPr>
        <p:spPr>
          <a:xfrm>
            <a:off x="3262122" y="2372318"/>
            <a:ext cx="965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Priority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3F530E-10AC-BA41-96A7-0BB9EBB4C220}"/>
              </a:ext>
            </a:extLst>
          </p:cNvPr>
          <p:cNvSpPr txBox="1"/>
          <p:nvPr/>
        </p:nvSpPr>
        <p:spPr>
          <a:xfrm>
            <a:off x="2268276" y="2019205"/>
            <a:ext cx="4266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/>
              <a:t>error</a:t>
            </a:r>
            <a:endParaRPr lang="en-US" sz="1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9CC924-6C08-154A-800A-99B534217F66}"/>
              </a:ext>
            </a:extLst>
          </p:cNvPr>
          <p:cNvSpPr/>
          <p:nvPr/>
        </p:nvSpPr>
        <p:spPr>
          <a:xfrm>
            <a:off x="3137240" y="1723554"/>
            <a:ext cx="192921" cy="87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695589-757E-534B-8098-784E0E8FFD28}"/>
              </a:ext>
            </a:extLst>
          </p:cNvPr>
          <p:cNvCxnSpPr>
            <a:cxnSpLocks/>
          </p:cNvCxnSpPr>
          <p:nvPr/>
        </p:nvCxnSpPr>
        <p:spPr>
          <a:xfrm>
            <a:off x="2688365" y="2150010"/>
            <a:ext cx="4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048C74-8C7D-1D4F-A45C-DB66BA225D73}"/>
              </a:ext>
            </a:extLst>
          </p:cNvPr>
          <p:cNvSpPr txBox="1"/>
          <p:nvPr/>
        </p:nvSpPr>
        <p:spPr>
          <a:xfrm>
            <a:off x="2275674" y="1674472"/>
            <a:ext cx="4266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/>
              <a:t>info</a:t>
            </a:r>
            <a:endParaRPr 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019FE-E0D9-434E-9ED7-E03BCF6D64D9}"/>
              </a:ext>
            </a:extLst>
          </p:cNvPr>
          <p:cNvSpPr txBox="1"/>
          <p:nvPr/>
        </p:nvSpPr>
        <p:spPr>
          <a:xfrm>
            <a:off x="2272353" y="2405175"/>
            <a:ext cx="42662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700"/>
              <a:t>debug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15392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FFF01A-4ACD-C04A-8283-76F54338C86C}"/>
              </a:ext>
            </a:extLst>
          </p:cNvPr>
          <p:cNvSpPr/>
          <p:nvPr/>
        </p:nvSpPr>
        <p:spPr>
          <a:xfrm>
            <a:off x="1480456" y="447040"/>
            <a:ext cx="5682343" cy="454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4465F-49AF-E143-BB07-A841F886991B}"/>
              </a:ext>
            </a:extLst>
          </p:cNvPr>
          <p:cNvSpPr/>
          <p:nvPr/>
        </p:nvSpPr>
        <p:spPr>
          <a:xfrm>
            <a:off x="1751874" y="1076961"/>
            <a:ext cx="5197566" cy="3610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5E1A-D760-9C4F-A8FF-526713A1D45D}"/>
              </a:ext>
            </a:extLst>
          </p:cNvPr>
          <p:cNvSpPr txBox="1"/>
          <p:nvPr/>
        </p:nvSpPr>
        <p:spPr>
          <a:xfrm>
            <a:off x="3908697" y="466389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03FBA-839E-2445-ACC9-88AB1B813767}"/>
              </a:ext>
            </a:extLst>
          </p:cNvPr>
          <p:cNvSpPr txBox="1"/>
          <p:nvPr/>
        </p:nvSpPr>
        <p:spPr>
          <a:xfrm>
            <a:off x="3903336" y="1227271"/>
            <a:ext cx="16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83C13-1313-404E-92DA-71C7D39ACE78}"/>
              </a:ext>
            </a:extLst>
          </p:cNvPr>
          <p:cNvSpPr/>
          <p:nvPr/>
        </p:nvSpPr>
        <p:spPr>
          <a:xfrm>
            <a:off x="2132149" y="2247169"/>
            <a:ext cx="3516811" cy="21499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F511A-E889-DA4F-A7D2-846D9BBEA4EF}"/>
              </a:ext>
            </a:extLst>
          </p:cNvPr>
          <p:cNvSpPr/>
          <p:nvPr/>
        </p:nvSpPr>
        <p:spPr>
          <a:xfrm>
            <a:off x="3903336" y="3825814"/>
            <a:ext cx="91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</a:rPr>
              <a:t>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F29D1-DBF5-7A49-8109-30ACC65A6F6F}"/>
              </a:ext>
            </a:extLst>
          </p:cNvPr>
          <p:cNvSpPr/>
          <p:nvPr/>
        </p:nvSpPr>
        <p:spPr>
          <a:xfrm>
            <a:off x="2272848" y="2679445"/>
            <a:ext cx="1635849" cy="10723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FC802-DB8A-FD49-AA8B-3AC41D560B6C}"/>
              </a:ext>
            </a:extLst>
          </p:cNvPr>
          <p:cNvSpPr/>
          <p:nvPr/>
        </p:nvSpPr>
        <p:spPr>
          <a:xfrm>
            <a:off x="2562239" y="3368227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me</a:t>
            </a:r>
            <a:r>
              <a:rPr lang="en-US" altLang="zh-CN" sz="1400">
                <a:solidFill>
                  <a:schemeClr val="bg1"/>
                </a:solidFill>
              </a:rPr>
              <a:t>tadata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356222-EC51-984A-A93C-1DF9E7A694F3}"/>
              </a:ext>
            </a:extLst>
          </p:cNvPr>
          <p:cNvSpPr/>
          <p:nvPr/>
        </p:nvSpPr>
        <p:spPr>
          <a:xfrm>
            <a:off x="4041985" y="3368227"/>
            <a:ext cx="651935" cy="3836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id</a:t>
            </a:r>
            <a:endParaRPr lang="en-US" sz="11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11D1E7-B3FB-5B45-BC24-EE083763649A}"/>
              </a:ext>
            </a:extLst>
          </p:cNvPr>
          <p:cNvSpPr/>
          <p:nvPr/>
        </p:nvSpPr>
        <p:spPr>
          <a:xfrm>
            <a:off x="4973131" y="1623285"/>
            <a:ext cx="1351658" cy="91111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C3FA0-439A-2A4D-803F-4B7C57CC37E1}"/>
              </a:ext>
            </a:extLst>
          </p:cNvPr>
          <p:cNvSpPr/>
          <p:nvPr/>
        </p:nvSpPr>
        <p:spPr>
          <a:xfrm>
            <a:off x="5268468" y="2162732"/>
            <a:ext cx="1213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effectLst/>
              </a:rPr>
              <a:t>end</a:t>
            </a:r>
            <a:r>
              <a:rPr lang="en-US" altLang="zh-CN" sz="1400">
                <a:solidFill>
                  <a:schemeClr val="bg1"/>
                </a:solidFill>
                <a:effectLst/>
              </a:rPr>
              <a:t>points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AD9E72-F70F-0D49-ABD9-7D5E0B1BC613}"/>
              </a:ext>
            </a:extLst>
          </p:cNvPr>
          <p:cNvSpPr/>
          <p:nvPr/>
        </p:nvSpPr>
        <p:spPr>
          <a:xfrm>
            <a:off x="5905646" y="2421480"/>
            <a:ext cx="951311" cy="50678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ver</a:t>
            </a:r>
            <a:r>
              <a:rPr lang="en-US" altLang="zh-CN" sz="1200">
                <a:solidFill>
                  <a:schemeClr val="bg1"/>
                </a:solidFill>
              </a:rPr>
              <a:t>sion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F57AE-652E-D147-89E8-1411C0C56092}"/>
              </a:ext>
            </a:extLst>
          </p:cNvPr>
          <p:cNvSpPr/>
          <p:nvPr/>
        </p:nvSpPr>
        <p:spPr>
          <a:xfrm>
            <a:off x="4172417" y="2931780"/>
            <a:ext cx="642414" cy="2838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port</a:t>
            </a: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89A13-A4EE-6343-992F-D2125A721EE1}"/>
              </a:ext>
            </a:extLst>
          </p:cNvPr>
          <p:cNvSpPr/>
          <p:nvPr/>
        </p:nvSpPr>
        <p:spPr>
          <a:xfrm>
            <a:off x="5146128" y="1736243"/>
            <a:ext cx="1031152" cy="3417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handlers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BBB0D3-EE5F-B441-81EB-1C0073A29FD3}"/>
              </a:ext>
            </a:extLst>
          </p:cNvPr>
          <p:cNvSpPr/>
          <p:nvPr/>
        </p:nvSpPr>
        <p:spPr>
          <a:xfrm>
            <a:off x="2562239" y="29984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6C8851-6967-5746-8D81-515B82ADBAE2}"/>
              </a:ext>
            </a:extLst>
          </p:cNvPr>
          <p:cNvSpPr/>
          <p:nvPr/>
        </p:nvSpPr>
        <p:spPr>
          <a:xfrm>
            <a:off x="2799662" y="285078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B96A64-976E-B345-841A-8B7683A4C916}"/>
              </a:ext>
            </a:extLst>
          </p:cNvPr>
          <p:cNvSpPr/>
          <p:nvPr/>
        </p:nvSpPr>
        <p:spPr>
          <a:xfrm>
            <a:off x="3071293" y="280322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32057-507F-2746-BDC7-7EC31805E052}"/>
              </a:ext>
            </a:extLst>
          </p:cNvPr>
          <p:cNvSpPr/>
          <p:nvPr/>
        </p:nvSpPr>
        <p:spPr>
          <a:xfrm>
            <a:off x="3303422" y="2908664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4388F2-0A13-BA48-8BFC-A10400566432}"/>
              </a:ext>
            </a:extLst>
          </p:cNvPr>
          <p:cNvSpPr/>
          <p:nvPr/>
        </p:nvSpPr>
        <p:spPr>
          <a:xfrm>
            <a:off x="3491917" y="3152349"/>
            <a:ext cx="201282" cy="20084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…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2F68B-C633-F345-AD2D-135E6C8DB413}"/>
              </a:ext>
            </a:extLst>
          </p:cNvPr>
          <p:cNvSpPr txBox="1"/>
          <p:nvPr/>
        </p:nvSpPr>
        <p:spPr>
          <a:xfrm>
            <a:off x="6949440" y="3794458"/>
            <a:ext cx="162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Transport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Borker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100"/>
              <a:t>…</a:t>
            </a:r>
            <a:endParaRPr lang="en-US" sz="1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BFCE4-F2FD-D74C-BCB9-AA355D30628E}"/>
              </a:ext>
            </a:extLst>
          </p:cNvPr>
          <p:cNvSpPr/>
          <p:nvPr/>
        </p:nvSpPr>
        <p:spPr>
          <a:xfrm>
            <a:off x="4733662" y="3146447"/>
            <a:ext cx="686069" cy="5027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add</a:t>
            </a:r>
            <a:r>
              <a:rPr lang="en-US" altLang="zh-CN" sz="1200">
                <a:solidFill>
                  <a:schemeClr val="bg1"/>
                </a:solidFill>
              </a:rPr>
              <a:t>r</a:t>
            </a: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AD5953-62FC-2F46-8197-42CF5C72F0B9}"/>
              </a:ext>
            </a:extLst>
          </p:cNvPr>
          <p:cNvSpPr/>
          <p:nvPr/>
        </p:nvSpPr>
        <p:spPr>
          <a:xfrm>
            <a:off x="6085125" y="2962992"/>
            <a:ext cx="686069" cy="5027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2E0562BF-A2D6-8D4D-A4F1-C2F7795AD5F5}"/>
              </a:ext>
            </a:extLst>
          </p:cNvPr>
          <p:cNvSpPr/>
          <p:nvPr/>
        </p:nvSpPr>
        <p:spPr>
          <a:xfrm>
            <a:off x="6298485" y="550203"/>
            <a:ext cx="5789643" cy="48863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25B39-173A-4A4E-A047-0B54013EDF11}"/>
              </a:ext>
            </a:extLst>
          </p:cNvPr>
          <p:cNvSpPr/>
          <p:nvPr/>
        </p:nvSpPr>
        <p:spPr>
          <a:xfrm>
            <a:off x="6498341" y="1265788"/>
            <a:ext cx="5534163" cy="4030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B5B4F8-3685-CC47-B64C-DD53D08AEF6F}"/>
              </a:ext>
            </a:extLst>
          </p:cNvPr>
          <p:cNvSpPr txBox="1"/>
          <p:nvPr/>
        </p:nvSpPr>
        <p:spPr>
          <a:xfrm>
            <a:off x="8457824" y="1319070"/>
            <a:ext cx="190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8772BE-283C-2B43-A25A-7E47ABF78613}"/>
              </a:ext>
            </a:extLst>
          </p:cNvPr>
          <p:cNvSpPr/>
          <p:nvPr/>
        </p:nvSpPr>
        <p:spPr>
          <a:xfrm>
            <a:off x="8399940" y="1789537"/>
            <a:ext cx="1967317" cy="167706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AD7560-5F76-4441-B1EA-293873824006}"/>
              </a:ext>
            </a:extLst>
          </p:cNvPr>
          <p:cNvSpPr/>
          <p:nvPr/>
        </p:nvSpPr>
        <p:spPr>
          <a:xfrm>
            <a:off x="7620351" y="3653590"/>
            <a:ext cx="2869277" cy="1571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7AFC1A-622C-504E-B81F-AFE1D2947C7F}"/>
              </a:ext>
            </a:extLst>
          </p:cNvPr>
          <p:cNvSpPr/>
          <p:nvPr/>
        </p:nvSpPr>
        <p:spPr>
          <a:xfrm>
            <a:off x="10676655" y="2905444"/>
            <a:ext cx="1086242" cy="919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3C9AD7-B26B-FA47-9F7A-ED664FC4E59F}"/>
              </a:ext>
            </a:extLst>
          </p:cNvPr>
          <p:cNvSpPr/>
          <p:nvPr/>
        </p:nvSpPr>
        <p:spPr>
          <a:xfrm>
            <a:off x="6974779" y="2165039"/>
            <a:ext cx="744887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2DE3D-6B43-0647-8DA8-8C65D8EEDC1E}"/>
              </a:ext>
            </a:extLst>
          </p:cNvPr>
          <p:cNvSpPr/>
          <p:nvPr/>
        </p:nvSpPr>
        <p:spPr>
          <a:xfrm>
            <a:off x="7905834" y="4027569"/>
            <a:ext cx="1029288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9CBB92-E3D7-7D49-8BB6-4FC01BF3AC1D}"/>
              </a:ext>
            </a:extLst>
          </p:cNvPr>
          <p:cNvSpPr/>
          <p:nvPr/>
        </p:nvSpPr>
        <p:spPr>
          <a:xfrm>
            <a:off x="7886058" y="4535533"/>
            <a:ext cx="745929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B4BC19-2CD4-144A-9ADE-3D43C33159A1}"/>
              </a:ext>
            </a:extLst>
          </p:cNvPr>
          <p:cNvSpPr/>
          <p:nvPr/>
        </p:nvSpPr>
        <p:spPr>
          <a:xfrm>
            <a:off x="6727997" y="967458"/>
            <a:ext cx="1196183" cy="29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ServConn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268B23-3AC3-DB44-B33E-616F8B16E634}"/>
              </a:ext>
            </a:extLst>
          </p:cNvPr>
          <p:cNvSpPr txBox="1"/>
          <p:nvPr/>
        </p:nvSpPr>
        <p:spPr>
          <a:xfrm>
            <a:off x="8644232" y="598126"/>
            <a:ext cx="10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60FEB43-C7F1-8344-9E90-C547F4A849DF}"/>
              </a:ext>
            </a:extLst>
          </p:cNvPr>
          <p:cNvSpPr/>
          <p:nvPr/>
        </p:nvSpPr>
        <p:spPr>
          <a:xfrm>
            <a:off x="70841" y="913594"/>
            <a:ext cx="5476775" cy="44803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02C91C-A7EB-4A41-855B-CAC903966587}"/>
              </a:ext>
            </a:extLst>
          </p:cNvPr>
          <p:cNvSpPr/>
          <p:nvPr/>
        </p:nvSpPr>
        <p:spPr>
          <a:xfrm>
            <a:off x="428609" y="1904631"/>
            <a:ext cx="4881344" cy="33925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936021B-D6F9-3240-B203-D656BE5D95AE}"/>
              </a:ext>
            </a:extLst>
          </p:cNvPr>
          <p:cNvSpPr/>
          <p:nvPr/>
        </p:nvSpPr>
        <p:spPr>
          <a:xfrm>
            <a:off x="1707376" y="3025758"/>
            <a:ext cx="3090282" cy="212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3BB288-52D2-F249-B59D-6AFB027BE664}"/>
              </a:ext>
            </a:extLst>
          </p:cNvPr>
          <p:cNvSpPr txBox="1"/>
          <p:nvPr/>
        </p:nvSpPr>
        <p:spPr>
          <a:xfrm>
            <a:off x="2001176" y="2116685"/>
            <a:ext cx="168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Transport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ADC1D91-4678-544C-8747-7A7228CF4D7E}"/>
              </a:ext>
            </a:extLst>
          </p:cNvPr>
          <p:cNvSpPr/>
          <p:nvPr/>
        </p:nvSpPr>
        <p:spPr>
          <a:xfrm>
            <a:off x="855115" y="2575435"/>
            <a:ext cx="1369044" cy="6126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2B1F17-4F08-C044-A27C-43752D3B10DE}"/>
              </a:ext>
            </a:extLst>
          </p:cNvPr>
          <p:cNvSpPr/>
          <p:nvPr/>
        </p:nvSpPr>
        <p:spPr>
          <a:xfrm>
            <a:off x="563852" y="3445737"/>
            <a:ext cx="1153535" cy="6126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7DF2AA-01B7-B24E-8F7E-C139D4C59520}"/>
              </a:ext>
            </a:extLst>
          </p:cNvPr>
          <p:cNvSpPr/>
          <p:nvPr/>
        </p:nvSpPr>
        <p:spPr>
          <a:xfrm>
            <a:off x="3990185" y="2639027"/>
            <a:ext cx="643053" cy="2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Dial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4A63A2-6F5C-0342-A3CD-4B6E366C4DDD}"/>
              </a:ext>
            </a:extLst>
          </p:cNvPr>
          <p:cNvSpPr/>
          <p:nvPr/>
        </p:nvSpPr>
        <p:spPr>
          <a:xfrm>
            <a:off x="3447150" y="3242001"/>
            <a:ext cx="1119491" cy="217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Receive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24AAE1-4623-964E-973F-BAA5B5F1724B}"/>
              </a:ext>
            </a:extLst>
          </p:cNvPr>
          <p:cNvSpPr/>
          <p:nvPr/>
        </p:nvSpPr>
        <p:spPr>
          <a:xfrm>
            <a:off x="3622926" y="3928558"/>
            <a:ext cx="1113092" cy="217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D76AB5-640E-C547-A3DE-8755E47D7900}"/>
              </a:ext>
            </a:extLst>
          </p:cNvPr>
          <p:cNvSpPr txBox="1"/>
          <p:nvPr/>
        </p:nvSpPr>
        <p:spPr>
          <a:xfrm>
            <a:off x="2345309" y="974736"/>
            <a:ext cx="14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7ADDA2-DEAE-C54E-B847-5DACA2E243B3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4736018" y="4037235"/>
            <a:ext cx="3169816" cy="135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E6F393-94E1-E54C-830C-B3BDEC8E8835}"/>
              </a:ext>
            </a:extLst>
          </p:cNvPr>
          <p:cNvCxnSpPr>
            <a:cxnSpLocks/>
            <a:stCxn id="60" idx="1"/>
            <a:endCxn id="96" idx="3"/>
          </p:cNvCxnSpPr>
          <p:nvPr/>
        </p:nvCxnSpPr>
        <p:spPr>
          <a:xfrm flipH="1" flipV="1">
            <a:off x="4566641" y="3350678"/>
            <a:ext cx="3319417" cy="133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880A22-A9AE-3643-B254-0145BC5CBE3B}"/>
              </a:ext>
            </a:extLst>
          </p:cNvPr>
          <p:cNvSpPr/>
          <p:nvPr/>
        </p:nvSpPr>
        <p:spPr>
          <a:xfrm>
            <a:off x="3923588" y="1453269"/>
            <a:ext cx="643053" cy="2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A2334-0933-C44D-8F3D-0E54D1FCEE23}"/>
              </a:ext>
            </a:extLst>
          </p:cNvPr>
          <p:cNvSpPr/>
          <p:nvPr/>
        </p:nvSpPr>
        <p:spPr>
          <a:xfrm>
            <a:off x="1689651" y="1199381"/>
            <a:ext cx="2470687" cy="3829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AAFF0-FF05-074C-906C-2A4F2ACDBCD0}"/>
              </a:ext>
            </a:extLst>
          </p:cNvPr>
          <p:cNvSpPr/>
          <p:nvPr/>
        </p:nvSpPr>
        <p:spPr>
          <a:xfrm>
            <a:off x="4701103" y="1199382"/>
            <a:ext cx="2265956" cy="3829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7CCE3-FB7F-DA40-88FF-C72A9DFE5AFB}"/>
              </a:ext>
            </a:extLst>
          </p:cNvPr>
          <p:cNvSpPr txBox="1"/>
          <p:nvPr/>
        </p:nvSpPr>
        <p:spPr>
          <a:xfrm>
            <a:off x="2171046" y="8503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6254E-04A3-8B4F-A38A-B98795BE1C64}"/>
              </a:ext>
            </a:extLst>
          </p:cNvPr>
          <p:cNvSpPr txBox="1"/>
          <p:nvPr/>
        </p:nvSpPr>
        <p:spPr>
          <a:xfrm>
            <a:off x="5176636" y="79003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B3F8A2-A2B4-844B-8299-37CFC501B08B}"/>
              </a:ext>
            </a:extLst>
          </p:cNvPr>
          <p:cNvSpPr/>
          <p:nvPr/>
        </p:nvSpPr>
        <p:spPr>
          <a:xfrm>
            <a:off x="4924672" y="1460553"/>
            <a:ext cx="1804299" cy="273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52EF2-3053-A540-BB34-73D16D35E3FD}"/>
              </a:ext>
            </a:extLst>
          </p:cNvPr>
          <p:cNvSpPr txBox="1"/>
          <p:nvPr/>
        </p:nvSpPr>
        <p:spPr>
          <a:xfrm>
            <a:off x="823183" y="6353176"/>
            <a:ext cx="747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注：为了简化，忽略了</a:t>
            </a:r>
            <a:r>
              <a:rPr lang="en-US" altLang="zh-CN" dirty="0">
                <a:solidFill>
                  <a:srgbClr val="FF0000"/>
                </a:solidFill>
              </a:rPr>
              <a:t>Codec</a:t>
            </a:r>
            <a:r>
              <a:rPr lang="zh-CN" altLang="en-US" dirty="0">
                <a:solidFill>
                  <a:srgbClr val="FF0000"/>
                </a:solidFill>
              </a:rPr>
              <a:t>模块。箭头所指为逻辑调用，并非直接调用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5B17DC-0D33-C84E-9BF8-A84C8C3EBE61}"/>
              </a:ext>
            </a:extLst>
          </p:cNvPr>
          <p:cNvSpPr/>
          <p:nvPr/>
        </p:nvSpPr>
        <p:spPr>
          <a:xfrm>
            <a:off x="1928191" y="1876419"/>
            <a:ext cx="2047309" cy="2973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628AAA-4BFB-134A-9AB4-B14968377A8A}"/>
              </a:ext>
            </a:extLst>
          </p:cNvPr>
          <p:cNvSpPr/>
          <p:nvPr/>
        </p:nvSpPr>
        <p:spPr>
          <a:xfrm>
            <a:off x="2171045" y="2209794"/>
            <a:ext cx="1551070" cy="2443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D1C875-F86E-E642-9220-9E49B7576792}"/>
              </a:ext>
            </a:extLst>
          </p:cNvPr>
          <p:cNvSpPr txBox="1"/>
          <p:nvPr/>
        </p:nvSpPr>
        <p:spPr>
          <a:xfrm>
            <a:off x="2209967" y="2175799"/>
            <a:ext cx="64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trClient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00C288-5381-AC42-B735-79647CEA9981}"/>
              </a:ext>
            </a:extLst>
          </p:cNvPr>
          <p:cNvSpPr/>
          <p:nvPr/>
        </p:nvSpPr>
        <p:spPr>
          <a:xfrm>
            <a:off x="1918703" y="1460620"/>
            <a:ext cx="2058756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69471-AEF7-2245-846C-AF003B1DA2F7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3977459" y="1591788"/>
            <a:ext cx="947213" cy="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FE87F5E-571B-9D40-8DF4-58A3AD753351}"/>
              </a:ext>
            </a:extLst>
          </p:cNvPr>
          <p:cNvSpPr/>
          <p:nvPr/>
        </p:nvSpPr>
        <p:spPr>
          <a:xfrm>
            <a:off x="4924671" y="1876420"/>
            <a:ext cx="1804300" cy="2973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5666B1-6905-0046-9F88-9646B3F79624}"/>
              </a:ext>
            </a:extLst>
          </p:cNvPr>
          <p:cNvSpPr/>
          <p:nvPr/>
        </p:nvSpPr>
        <p:spPr>
          <a:xfrm>
            <a:off x="5054918" y="2230038"/>
            <a:ext cx="1519435" cy="242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1AB70A-D0D1-B147-8942-AFFFA6BC7473}"/>
              </a:ext>
            </a:extLst>
          </p:cNvPr>
          <p:cNvSpPr txBox="1"/>
          <p:nvPr/>
        </p:nvSpPr>
        <p:spPr>
          <a:xfrm>
            <a:off x="5070182" y="2209793"/>
            <a:ext cx="67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Listener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F05D0F7-978E-BE45-A414-7031C1D468DA}"/>
              </a:ext>
            </a:extLst>
          </p:cNvPr>
          <p:cNvSpPr/>
          <p:nvPr/>
        </p:nvSpPr>
        <p:spPr>
          <a:xfrm>
            <a:off x="5199276" y="2446413"/>
            <a:ext cx="1238749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4FB341-D7EB-234E-98FB-FC2A8BC18503}"/>
              </a:ext>
            </a:extLst>
          </p:cNvPr>
          <p:cNvSpPr/>
          <p:nvPr/>
        </p:nvSpPr>
        <p:spPr>
          <a:xfrm>
            <a:off x="5199276" y="2851016"/>
            <a:ext cx="1238750" cy="1610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78F801-952B-1049-B2F2-60AA2026410E}"/>
              </a:ext>
            </a:extLst>
          </p:cNvPr>
          <p:cNvSpPr txBox="1"/>
          <p:nvPr/>
        </p:nvSpPr>
        <p:spPr>
          <a:xfrm>
            <a:off x="5219532" y="2900811"/>
            <a:ext cx="69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trSocket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3AEAD-3337-464A-A08C-B5C617CE3443}"/>
              </a:ext>
            </a:extLst>
          </p:cNvPr>
          <p:cNvSpPr/>
          <p:nvPr/>
        </p:nvSpPr>
        <p:spPr>
          <a:xfrm>
            <a:off x="5373657" y="3551472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826042-D246-0B44-AE55-6B5D8FFBF579}"/>
              </a:ext>
            </a:extLst>
          </p:cNvPr>
          <p:cNvSpPr/>
          <p:nvPr/>
        </p:nvSpPr>
        <p:spPr>
          <a:xfrm>
            <a:off x="5363444" y="3930720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0BD5E-93F0-4745-968D-F88BE74B3B6E}"/>
              </a:ext>
            </a:extLst>
          </p:cNvPr>
          <p:cNvSpPr/>
          <p:nvPr/>
        </p:nvSpPr>
        <p:spPr>
          <a:xfrm>
            <a:off x="4885817" y="1801390"/>
            <a:ext cx="10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Transport</a:t>
            </a:r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D4EB225-E8C8-1D4C-AA65-BF3AEBBDB932}"/>
              </a:ext>
            </a:extLst>
          </p:cNvPr>
          <p:cNvCxnSpPr>
            <a:cxnSpLocks/>
            <a:stCxn id="131" idx="3"/>
            <a:endCxn id="101" idx="1"/>
          </p:cNvCxnSpPr>
          <p:nvPr/>
        </p:nvCxnSpPr>
        <p:spPr>
          <a:xfrm flipV="1">
            <a:off x="3647515" y="2577581"/>
            <a:ext cx="1551761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4A0799-1B92-3B44-9DD3-E4DB7C56C06A}"/>
              </a:ext>
            </a:extLst>
          </p:cNvPr>
          <p:cNvSpPr/>
          <p:nvPr/>
        </p:nvSpPr>
        <p:spPr>
          <a:xfrm>
            <a:off x="2303503" y="2450654"/>
            <a:ext cx="134401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38B332A-AE00-4C49-B9A3-8DB919F6E37E}"/>
              </a:ext>
            </a:extLst>
          </p:cNvPr>
          <p:cNvSpPr/>
          <p:nvPr/>
        </p:nvSpPr>
        <p:spPr>
          <a:xfrm>
            <a:off x="1918703" y="1828297"/>
            <a:ext cx="10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Transport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97E7AC-C35C-B343-91BB-479956EABB1F}"/>
              </a:ext>
            </a:extLst>
          </p:cNvPr>
          <p:cNvSpPr txBox="1"/>
          <p:nvPr/>
        </p:nvSpPr>
        <p:spPr>
          <a:xfrm>
            <a:off x="7901609" y="974701"/>
            <a:ext cx="1621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dirty="0"/>
              <a:t>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CCAA32-4A1F-A544-BFC1-F8C8D3A991A0}"/>
              </a:ext>
            </a:extLst>
          </p:cNvPr>
          <p:cNvSpPr txBox="1"/>
          <p:nvPr/>
        </p:nvSpPr>
        <p:spPr>
          <a:xfrm>
            <a:off x="7901609" y="1524391"/>
            <a:ext cx="318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client.Call</a:t>
            </a:r>
            <a:r>
              <a:rPr lang="en-US" dirty="0"/>
              <a:t> =&gt; </a:t>
            </a:r>
            <a:r>
              <a:rPr lang="en-US" dirty="0" err="1"/>
              <a:t>server.Handler</a:t>
            </a:r>
            <a:endParaRPr lang="en-US" dirty="0"/>
          </a:p>
          <a:p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718016-C7F4-5141-9227-E99252370886}"/>
              </a:ext>
            </a:extLst>
          </p:cNvPr>
          <p:cNvSpPr txBox="1"/>
          <p:nvPr/>
        </p:nvSpPr>
        <p:spPr>
          <a:xfrm>
            <a:off x="7917127" y="2095980"/>
            <a:ext cx="359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transport</a:t>
            </a:r>
            <a:r>
              <a:rPr lang="en-US" altLang="zh-CN" dirty="0" err="1"/>
              <a:t>.</a:t>
            </a:r>
            <a:r>
              <a:rPr lang="en-US" dirty="0" err="1"/>
              <a:t>client</a:t>
            </a:r>
            <a:r>
              <a:rPr lang="en-US" dirty="0"/>
              <a:t> </a:t>
            </a:r>
            <a:r>
              <a:rPr lang="en-US" altLang="zh-CN" dirty="0"/>
              <a:t>=&gt;</a:t>
            </a:r>
            <a:r>
              <a:rPr lang="en-US" dirty="0"/>
              <a:t> </a:t>
            </a:r>
            <a:r>
              <a:rPr lang="en-US" dirty="0" err="1"/>
              <a:t>transport</a:t>
            </a:r>
            <a:r>
              <a:rPr lang="en-US" altLang="zh-CN" dirty="0" err="1"/>
              <a:t>.</a:t>
            </a:r>
            <a:r>
              <a:rPr lang="en-US" dirty="0" err="1"/>
              <a:t>listener</a:t>
            </a:r>
            <a:endParaRPr lang="en-US" dirty="0"/>
          </a:p>
          <a:p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2EBCAA-C3FF-EE46-B441-73851D753367}"/>
              </a:ext>
            </a:extLst>
          </p:cNvPr>
          <p:cNvSpPr/>
          <p:nvPr/>
        </p:nvSpPr>
        <p:spPr>
          <a:xfrm>
            <a:off x="7944367" y="2763175"/>
            <a:ext cx="338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transport.Dial</a:t>
            </a:r>
            <a:r>
              <a:rPr lang="en-US" dirty="0"/>
              <a:t> =&gt; </a:t>
            </a:r>
            <a:r>
              <a:rPr lang="en-US" dirty="0" err="1"/>
              <a:t>transport.Accept</a:t>
            </a:r>
            <a:endParaRPr lang="en-US" dirty="0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FEC5C503-3CEA-6D4F-B372-5117C8A299EA}"/>
              </a:ext>
            </a:extLst>
          </p:cNvPr>
          <p:cNvSpPr/>
          <p:nvPr/>
        </p:nvSpPr>
        <p:spPr>
          <a:xfrm>
            <a:off x="8712568" y="1219646"/>
            <a:ext cx="192893" cy="3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>
            <a:extLst>
              <a:ext uri="{FF2B5EF4-FFF2-40B4-BE49-F238E27FC236}">
                <a16:creationId xmlns:a16="http://schemas.microsoft.com/office/drawing/2014/main" id="{9CE66FF5-90C4-804E-92F3-C9A6D123F5E9}"/>
              </a:ext>
            </a:extLst>
          </p:cNvPr>
          <p:cNvSpPr/>
          <p:nvPr/>
        </p:nvSpPr>
        <p:spPr>
          <a:xfrm>
            <a:off x="8712568" y="1828297"/>
            <a:ext cx="192893" cy="3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1FBC0E60-AD2C-CF4B-A95B-E8F9D91710E3}"/>
              </a:ext>
            </a:extLst>
          </p:cNvPr>
          <p:cNvSpPr/>
          <p:nvPr/>
        </p:nvSpPr>
        <p:spPr>
          <a:xfrm>
            <a:off x="8712568" y="2468121"/>
            <a:ext cx="192893" cy="3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D3B03C-BACA-924D-9681-BD5F5670435E}"/>
              </a:ext>
            </a:extLst>
          </p:cNvPr>
          <p:cNvSpPr/>
          <p:nvPr/>
        </p:nvSpPr>
        <p:spPr>
          <a:xfrm>
            <a:off x="2303503" y="2839916"/>
            <a:ext cx="1344012" cy="1649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7FE441-77F8-3A4E-A903-D4872C1C0B92}"/>
              </a:ext>
            </a:extLst>
          </p:cNvPr>
          <p:cNvSpPr/>
          <p:nvPr/>
        </p:nvSpPr>
        <p:spPr>
          <a:xfrm>
            <a:off x="2495109" y="3531614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2DEF60-0250-2845-B92B-521003FFBC71}"/>
              </a:ext>
            </a:extLst>
          </p:cNvPr>
          <p:cNvSpPr/>
          <p:nvPr/>
        </p:nvSpPr>
        <p:spPr>
          <a:xfrm>
            <a:off x="2495109" y="3927115"/>
            <a:ext cx="842502" cy="26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A80FCB-CCB3-044A-98E8-9B4E7098D0C9}"/>
              </a:ext>
            </a:extLst>
          </p:cNvPr>
          <p:cNvSpPr txBox="1"/>
          <p:nvPr/>
        </p:nvSpPr>
        <p:spPr>
          <a:xfrm>
            <a:off x="2299768" y="2882391"/>
            <a:ext cx="613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/>
              <a:t>http[1]</a:t>
            </a:r>
            <a:endParaRPr lang="en-US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4B3A0D-F946-9F4A-A548-A1C5C96B4E93}"/>
              </a:ext>
            </a:extLst>
          </p:cNvPr>
          <p:cNvSpPr txBox="1"/>
          <p:nvPr/>
        </p:nvSpPr>
        <p:spPr>
          <a:xfrm>
            <a:off x="8160026" y="4393096"/>
            <a:ext cx="17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http[1]:</a:t>
            </a:r>
            <a:r>
              <a:rPr lang="zh-CN" altLang="en-US" i="1" dirty="0"/>
              <a:t> 原生</a:t>
            </a:r>
            <a:r>
              <a:rPr lang="en-US" altLang="zh-CN" i="1" dirty="0"/>
              <a:t>http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BD2BE86-D638-1142-913C-3C24FCC687EC}"/>
              </a:ext>
            </a:extLst>
          </p:cNvPr>
          <p:cNvSpPr txBox="1"/>
          <p:nvPr/>
        </p:nvSpPr>
        <p:spPr>
          <a:xfrm>
            <a:off x="2858093" y="5244965"/>
            <a:ext cx="3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默认的</a:t>
            </a:r>
            <a:r>
              <a:rPr lang="en-US" altLang="zh-CN" dirty="0" err="1"/>
              <a:t>HttpTransport</a:t>
            </a:r>
            <a:r>
              <a:rPr lang="zh-CN" altLang="en-US" dirty="0"/>
              <a:t>请求模型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7D8AF8-AA70-D34D-96BC-5A7AA5DB7551}"/>
              </a:ext>
            </a:extLst>
          </p:cNvPr>
          <p:cNvCxnSpPr>
            <a:cxnSpLocks/>
            <a:stCxn id="106" idx="1"/>
            <a:endCxn id="149" idx="3"/>
          </p:cNvCxnSpPr>
          <p:nvPr/>
        </p:nvCxnSpPr>
        <p:spPr>
          <a:xfrm flipH="1" flipV="1">
            <a:off x="3337611" y="4058283"/>
            <a:ext cx="2025833" cy="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AED644-8B91-124C-87FB-FA13DBCD327C}"/>
              </a:ext>
            </a:extLst>
          </p:cNvPr>
          <p:cNvCxnSpPr>
            <a:cxnSpLocks/>
            <a:stCxn id="148" idx="3"/>
            <a:endCxn id="105" idx="1"/>
          </p:cNvCxnSpPr>
          <p:nvPr/>
        </p:nvCxnSpPr>
        <p:spPr>
          <a:xfrm>
            <a:off x="3337611" y="3662782"/>
            <a:ext cx="2036046" cy="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5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507435-D50E-854D-B4FA-F144939874BE}"/>
              </a:ext>
            </a:extLst>
          </p:cNvPr>
          <p:cNvSpPr/>
          <p:nvPr/>
        </p:nvSpPr>
        <p:spPr>
          <a:xfrm>
            <a:off x="4170561" y="4192737"/>
            <a:ext cx="936434" cy="517793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153D1-4C70-DC4C-BFA8-3E77D1008A11}"/>
              </a:ext>
            </a:extLst>
          </p:cNvPr>
          <p:cNvSpPr/>
          <p:nvPr/>
        </p:nvSpPr>
        <p:spPr>
          <a:xfrm>
            <a:off x="4166755" y="4707038"/>
            <a:ext cx="5508187" cy="517793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5C001-E1F5-464E-B762-16B14DC8931F}"/>
              </a:ext>
            </a:extLst>
          </p:cNvPr>
          <p:cNvSpPr/>
          <p:nvPr/>
        </p:nvSpPr>
        <p:spPr>
          <a:xfrm>
            <a:off x="8733230" y="2521185"/>
            <a:ext cx="936434" cy="399150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443A2-F9D8-5247-A2DC-44E41A2F8016}"/>
              </a:ext>
            </a:extLst>
          </p:cNvPr>
          <p:cNvSpPr/>
          <p:nvPr/>
        </p:nvSpPr>
        <p:spPr>
          <a:xfrm>
            <a:off x="8732958" y="4192736"/>
            <a:ext cx="936434" cy="517793"/>
          </a:xfrm>
          <a:prstGeom prst="rect">
            <a:avLst/>
          </a:prstGeom>
          <a:solidFill>
            <a:srgbClr val="805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4ACC29F-843F-2247-9669-72027CD3C3A3}"/>
              </a:ext>
            </a:extLst>
          </p:cNvPr>
          <p:cNvCxnSpPr>
            <a:cxnSpLocks/>
            <a:stCxn id="6" idx="3"/>
            <a:endCxn id="13" idx="3"/>
          </p:cNvCxnSpPr>
          <p:nvPr/>
        </p:nvCxnSpPr>
        <p:spPr>
          <a:xfrm flipH="1" flipV="1">
            <a:off x="9669392" y="4451633"/>
            <a:ext cx="5550" cy="514302"/>
          </a:xfrm>
          <a:prstGeom prst="curvedConnector3">
            <a:avLst>
              <a:gd name="adj1" fmla="val -4118919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0CD5C4-F744-4F4B-ADDA-707E8A5202A3}"/>
              </a:ext>
            </a:extLst>
          </p:cNvPr>
          <p:cNvSpPr txBox="1"/>
          <p:nvPr/>
        </p:nvSpPr>
        <p:spPr>
          <a:xfrm>
            <a:off x="9648882" y="4791069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</a:t>
            </a:r>
            <a:r>
              <a:rPr lang="en-US" altLang="zh-CN"/>
              <a:t>art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484BA-3D49-3047-92DA-2DE151D5C4CE}"/>
              </a:ext>
            </a:extLst>
          </p:cNvPr>
          <p:cNvSpPr/>
          <p:nvPr/>
        </p:nvSpPr>
        <p:spPr>
          <a:xfrm>
            <a:off x="6940549" y="5736484"/>
            <a:ext cx="1194956" cy="359947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Consul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588A8A3-AB0F-5545-B60D-4C69AEC62D90}"/>
              </a:ext>
            </a:extLst>
          </p:cNvPr>
          <p:cNvCxnSpPr>
            <a:cxnSpLocks/>
            <a:stCxn id="166" idx="3"/>
            <a:endCxn id="21" idx="3"/>
          </p:cNvCxnSpPr>
          <p:nvPr/>
        </p:nvCxnSpPr>
        <p:spPr>
          <a:xfrm flipH="1">
            <a:off x="8135505" y="4001761"/>
            <a:ext cx="1533888" cy="1914697"/>
          </a:xfrm>
          <a:prstGeom prst="curvedConnector3">
            <a:avLst>
              <a:gd name="adj1" fmla="val -75871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AF4569-804C-4B48-8475-855FF3C1466F}"/>
              </a:ext>
            </a:extLst>
          </p:cNvPr>
          <p:cNvSpPr txBox="1"/>
          <p:nvPr/>
        </p:nvSpPr>
        <p:spPr>
          <a:xfrm>
            <a:off x="10460831" y="4015186"/>
            <a:ext cx="14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register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00DF18E-79E6-2747-8AAA-565C46825F23}"/>
              </a:ext>
            </a:extLst>
          </p:cNvPr>
          <p:cNvCxnSpPr>
            <a:cxnSpLocks/>
            <a:stCxn id="159" idx="1"/>
            <a:endCxn id="21" idx="1"/>
          </p:cNvCxnSpPr>
          <p:nvPr/>
        </p:nvCxnSpPr>
        <p:spPr>
          <a:xfrm rot="10800000" flipH="1" flipV="1">
            <a:off x="4170083" y="3986858"/>
            <a:ext cx="2770466" cy="1929600"/>
          </a:xfrm>
          <a:prstGeom prst="curvedConnector3">
            <a:avLst>
              <a:gd name="adj1" fmla="val -8251"/>
            </a:avLst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67E0B5-7E69-FC4A-BB80-243E5B0D90EA}"/>
              </a:ext>
            </a:extLst>
          </p:cNvPr>
          <p:cNvSpPr txBox="1"/>
          <p:nvPr/>
        </p:nvSpPr>
        <p:spPr>
          <a:xfrm>
            <a:off x="5177659" y="5396857"/>
            <a:ext cx="8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watch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0A1D7-ED6E-E04C-A120-BB3878C402C4}"/>
              </a:ext>
            </a:extLst>
          </p:cNvPr>
          <p:cNvSpPr/>
          <p:nvPr/>
        </p:nvSpPr>
        <p:spPr>
          <a:xfrm>
            <a:off x="8732958" y="2950799"/>
            <a:ext cx="936433" cy="828794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Transport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9D387-9F26-404A-B622-F9295565F9BE}"/>
              </a:ext>
            </a:extLst>
          </p:cNvPr>
          <p:cNvSpPr txBox="1"/>
          <p:nvPr/>
        </p:nvSpPr>
        <p:spPr>
          <a:xfrm>
            <a:off x="6507538" y="2922508"/>
            <a:ext cx="63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2.</a:t>
            </a:r>
            <a:r>
              <a:rPr lang="en-US" sz="1200"/>
              <a:t>call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683AAB-0F0E-224E-BC0D-3A4953FE7DEC}"/>
              </a:ext>
            </a:extLst>
          </p:cNvPr>
          <p:cNvSpPr txBox="1"/>
          <p:nvPr/>
        </p:nvSpPr>
        <p:spPr>
          <a:xfrm>
            <a:off x="6703610" y="3733317"/>
            <a:ext cx="7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3.</a:t>
            </a:r>
            <a:r>
              <a:rPr lang="zh-CN" altLang="en-US" sz="1200"/>
              <a:t> </a:t>
            </a:r>
            <a:r>
              <a:rPr lang="en-US" altLang="zh-CN" sz="1200"/>
              <a:t>send</a:t>
            </a:r>
            <a:endParaRPr lang="en-US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87E96E-489F-B74C-82D2-810366619208}"/>
              </a:ext>
            </a:extLst>
          </p:cNvPr>
          <p:cNvSpPr txBox="1"/>
          <p:nvPr/>
        </p:nvSpPr>
        <p:spPr>
          <a:xfrm>
            <a:off x="6143244" y="5347753"/>
            <a:ext cx="8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notify</a:t>
            </a:r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8A682-DF34-F14E-9DD3-5DFAE26018C6}"/>
              </a:ext>
            </a:extLst>
          </p:cNvPr>
          <p:cNvSpPr txBox="1"/>
          <p:nvPr/>
        </p:nvSpPr>
        <p:spPr>
          <a:xfrm>
            <a:off x="5566734" y="1848421"/>
            <a:ext cx="8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</a:t>
            </a:r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E3DE07-7E70-A54C-B691-9374D87FABE4}"/>
              </a:ext>
            </a:extLst>
          </p:cNvPr>
          <p:cNvSpPr txBox="1"/>
          <p:nvPr/>
        </p:nvSpPr>
        <p:spPr>
          <a:xfrm>
            <a:off x="7813578" y="1968676"/>
            <a:ext cx="55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A19C755-3C78-FC48-B99D-41E991DB0B71}"/>
              </a:ext>
            </a:extLst>
          </p:cNvPr>
          <p:cNvSpPr/>
          <p:nvPr/>
        </p:nvSpPr>
        <p:spPr>
          <a:xfrm>
            <a:off x="4166252" y="3379600"/>
            <a:ext cx="933064" cy="398276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</a:t>
            </a:r>
            <a:r>
              <a:rPr lang="en-US" altLang="zh-CN" sz="1600"/>
              <a:t>lector</a:t>
            </a:r>
            <a:endParaRPr lang="en-US" sz="160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A9F1AA-E1AD-054A-AE90-ADA744E36ED9}"/>
              </a:ext>
            </a:extLst>
          </p:cNvPr>
          <p:cNvCxnSpPr/>
          <p:nvPr/>
        </p:nvCxnSpPr>
        <p:spPr>
          <a:xfrm>
            <a:off x="4343400" y="992852"/>
            <a:ext cx="369049" cy="0"/>
          </a:xfrm>
          <a:prstGeom prst="straightConnector1">
            <a:avLst/>
          </a:prstGeom>
          <a:ln w="28575">
            <a:solidFill>
              <a:srgbClr val="805A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5097660-B995-6E4B-8D3F-AEB46D6EFBF7}"/>
              </a:ext>
            </a:extLst>
          </p:cNvPr>
          <p:cNvSpPr txBox="1"/>
          <p:nvPr/>
        </p:nvSpPr>
        <p:spPr>
          <a:xfrm>
            <a:off x="4244231" y="577336"/>
            <a:ext cx="8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init</a:t>
            </a:r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4D168C-4989-DC42-87FB-60439DDC7643}"/>
              </a:ext>
            </a:extLst>
          </p:cNvPr>
          <p:cNvCxnSpPr/>
          <p:nvPr/>
        </p:nvCxnSpPr>
        <p:spPr>
          <a:xfrm>
            <a:off x="4991148" y="992852"/>
            <a:ext cx="369049" cy="0"/>
          </a:xfrm>
          <a:prstGeom prst="straightConnector1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A9C0AC2-2ED7-5E45-AB0B-663CA754BA25}"/>
              </a:ext>
            </a:extLst>
          </p:cNvPr>
          <p:cNvSpPr txBox="1"/>
          <p:nvPr/>
        </p:nvSpPr>
        <p:spPr>
          <a:xfrm>
            <a:off x="4850014" y="560099"/>
            <a:ext cx="8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async</a:t>
            </a:r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E30296D-178D-D64D-B771-E7665EC52237}"/>
              </a:ext>
            </a:extLst>
          </p:cNvPr>
          <p:cNvCxnSpPr/>
          <p:nvPr/>
        </p:nvCxnSpPr>
        <p:spPr>
          <a:xfrm>
            <a:off x="5689295" y="992852"/>
            <a:ext cx="369049" cy="0"/>
          </a:xfrm>
          <a:prstGeom prst="straightConnector1">
            <a:avLst/>
          </a:prstGeom>
          <a:ln w="28575">
            <a:solidFill>
              <a:srgbClr val="00D4D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733C07D-ED49-B84D-8278-1A2986F4D22C}"/>
              </a:ext>
            </a:extLst>
          </p:cNvPr>
          <p:cNvSpPr txBox="1"/>
          <p:nvPr/>
        </p:nvSpPr>
        <p:spPr>
          <a:xfrm>
            <a:off x="5601200" y="568678"/>
            <a:ext cx="80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sync</a:t>
            </a:r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4D19C0B-A46C-694B-9EB3-1B23BC43737F}"/>
              </a:ext>
            </a:extLst>
          </p:cNvPr>
          <p:cNvSpPr txBox="1"/>
          <p:nvPr/>
        </p:nvSpPr>
        <p:spPr>
          <a:xfrm>
            <a:off x="5063813" y="3681062"/>
            <a:ext cx="822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1.</a:t>
            </a:r>
            <a:r>
              <a:rPr lang="zh-CN" altLang="en-US" sz="1200"/>
              <a:t> </a:t>
            </a:r>
            <a:r>
              <a:rPr lang="en-US" sz="1200"/>
              <a:t>s</a:t>
            </a:r>
            <a:r>
              <a:rPr lang="en-US" altLang="zh-CN" sz="1200"/>
              <a:t>elect</a:t>
            </a:r>
            <a:endParaRPr lang="en-US" sz="12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4B8D853-2258-264B-AC79-0E6E9AD7B156}"/>
              </a:ext>
            </a:extLst>
          </p:cNvPr>
          <p:cNvSpPr/>
          <p:nvPr/>
        </p:nvSpPr>
        <p:spPr>
          <a:xfrm>
            <a:off x="4170083" y="3778330"/>
            <a:ext cx="929232" cy="417055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D04E9EF-6D51-ED41-904E-43A36FB6AF42}"/>
              </a:ext>
            </a:extLst>
          </p:cNvPr>
          <p:cNvSpPr/>
          <p:nvPr/>
        </p:nvSpPr>
        <p:spPr>
          <a:xfrm>
            <a:off x="8732958" y="3787133"/>
            <a:ext cx="936435" cy="429256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C5D8E29-4469-B04A-936D-C4316C6B91F9}"/>
              </a:ext>
            </a:extLst>
          </p:cNvPr>
          <p:cNvSpPr/>
          <p:nvPr/>
        </p:nvSpPr>
        <p:spPr>
          <a:xfrm>
            <a:off x="6479901" y="1396654"/>
            <a:ext cx="1086901" cy="271533"/>
          </a:xfrm>
          <a:prstGeom prst="rect">
            <a:avLst/>
          </a:prstGeom>
          <a:solidFill>
            <a:srgbClr val="560A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NATs</a:t>
            </a:r>
          </a:p>
        </p:txBody>
      </p: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EB48D397-1753-6D44-9E19-314B51092517}"/>
              </a:ext>
            </a:extLst>
          </p:cNvPr>
          <p:cNvCxnSpPr>
            <a:cxnSpLocks/>
            <a:stCxn id="308" idx="0"/>
            <a:endCxn id="175" idx="1"/>
          </p:cNvCxnSpPr>
          <p:nvPr/>
        </p:nvCxnSpPr>
        <p:spPr>
          <a:xfrm rot="5400000" flipH="1" flipV="1">
            <a:off x="5459795" y="1511470"/>
            <a:ext cx="999155" cy="1041058"/>
          </a:xfrm>
          <a:prstGeom prst="curvedConnector2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91C466D-6C85-324E-AFDD-EEAE7A4FF197}"/>
              </a:ext>
            </a:extLst>
          </p:cNvPr>
          <p:cNvSpPr/>
          <p:nvPr/>
        </p:nvSpPr>
        <p:spPr>
          <a:xfrm>
            <a:off x="4161903" y="2521604"/>
            <a:ext cx="936434" cy="398731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Broker</a:t>
            </a:r>
          </a:p>
        </p:txBody>
      </p: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F9B4CC63-D945-8743-817B-30B64A41EDE7}"/>
              </a:ext>
            </a:extLst>
          </p:cNvPr>
          <p:cNvCxnSpPr>
            <a:cxnSpLocks/>
            <a:endCxn id="159" idx="3"/>
          </p:cNvCxnSpPr>
          <p:nvPr/>
        </p:nvCxnSpPr>
        <p:spPr>
          <a:xfrm rot="10800000">
            <a:off x="5099316" y="3986858"/>
            <a:ext cx="2537283" cy="1749626"/>
          </a:xfrm>
          <a:prstGeom prst="curvedConnector3">
            <a:avLst>
              <a:gd name="adj1" fmla="val 50000"/>
            </a:avLst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9674CF5-CD56-A24C-B0B2-476614EEAA78}"/>
              </a:ext>
            </a:extLst>
          </p:cNvPr>
          <p:cNvSpPr/>
          <p:nvPr/>
        </p:nvSpPr>
        <p:spPr>
          <a:xfrm>
            <a:off x="4161903" y="2950798"/>
            <a:ext cx="936434" cy="430280"/>
          </a:xfrm>
          <a:prstGeom prst="rect">
            <a:avLst/>
          </a:prstGeom>
          <a:solidFill>
            <a:srgbClr val="00D4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Transport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AAA43BE1-66E5-6846-B3A8-E09690C885F4}"/>
              </a:ext>
            </a:extLst>
          </p:cNvPr>
          <p:cNvCxnSpPr>
            <a:cxnSpLocks/>
            <a:stCxn id="5" idx="3"/>
            <a:endCxn id="105" idx="3"/>
          </p:cNvCxnSpPr>
          <p:nvPr/>
        </p:nvCxnSpPr>
        <p:spPr>
          <a:xfrm flipH="1" flipV="1">
            <a:off x="5099316" y="3578738"/>
            <a:ext cx="7679" cy="872896"/>
          </a:xfrm>
          <a:prstGeom prst="curvedConnector3">
            <a:avLst>
              <a:gd name="adj1" fmla="val -297695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1B750800-12AD-D449-9D81-394DF99A346E}"/>
              </a:ext>
            </a:extLst>
          </p:cNvPr>
          <p:cNvCxnSpPr>
            <a:cxnSpLocks/>
            <a:stCxn id="105" idx="1"/>
            <a:endCxn id="159" idx="1"/>
          </p:cNvCxnSpPr>
          <p:nvPr/>
        </p:nvCxnSpPr>
        <p:spPr>
          <a:xfrm rot="10800000" flipH="1" flipV="1">
            <a:off x="4166251" y="3578738"/>
            <a:ext cx="3831" cy="408120"/>
          </a:xfrm>
          <a:prstGeom prst="curvedConnector3">
            <a:avLst>
              <a:gd name="adj1" fmla="val -596711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855EF923-FF9B-6E4C-B4E9-464CF7532D54}"/>
              </a:ext>
            </a:extLst>
          </p:cNvPr>
          <p:cNvSpPr txBox="1"/>
          <p:nvPr/>
        </p:nvSpPr>
        <p:spPr>
          <a:xfrm>
            <a:off x="3415979" y="3691796"/>
            <a:ext cx="822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2.</a:t>
            </a:r>
            <a:r>
              <a:rPr lang="zh-CN" altLang="en-US" sz="1200"/>
              <a:t> </a:t>
            </a:r>
            <a:r>
              <a:rPr lang="en-US" altLang="zh-CN" sz="1200"/>
              <a:t>g</a:t>
            </a:r>
            <a:r>
              <a:rPr lang="en-US" sz="1200"/>
              <a:t>et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C57D468-1240-C64E-843D-73AF362AE359}"/>
              </a:ext>
            </a:extLst>
          </p:cNvPr>
          <p:cNvSpPr/>
          <p:nvPr/>
        </p:nvSpPr>
        <p:spPr>
          <a:xfrm>
            <a:off x="5117386" y="2960527"/>
            <a:ext cx="642913" cy="412532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Codec</a:t>
            </a:r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6F60013-4C1C-C74D-BE64-162BD5AC56EF}"/>
              </a:ext>
            </a:extLst>
          </p:cNvPr>
          <p:cNvSpPr/>
          <p:nvPr/>
        </p:nvSpPr>
        <p:spPr>
          <a:xfrm>
            <a:off x="8075597" y="2960528"/>
            <a:ext cx="642913" cy="817348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Codec</a:t>
            </a:r>
            <a:endParaRPr lang="en-US"/>
          </a:p>
        </p:txBody>
      </p: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8F42AA26-EC83-024F-BBC7-A63F3C7EBF8F}"/>
              </a:ext>
            </a:extLst>
          </p:cNvPr>
          <p:cNvCxnSpPr>
            <a:cxnSpLocks/>
            <a:stCxn id="258" idx="3"/>
            <a:endCxn id="259" idx="1"/>
          </p:cNvCxnSpPr>
          <p:nvPr/>
        </p:nvCxnSpPr>
        <p:spPr>
          <a:xfrm>
            <a:off x="5760299" y="3166793"/>
            <a:ext cx="2315298" cy="202409"/>
          </a:xfrm>
          <a:prstGeom prst="curvedConnector3">
            <a:avLst>
              <a:gd name="adj1" fmla="val 5000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82511475-93C9-0C49-81E0-73A90FC59129}"/>
              </a:ext>
            </a:extLst>
          </p:cNvPr>
          <p:cNvCxnSpPr>
            <a:cxnSpLocks/>
            <a:stCxn id="259" idx="2"/>
            <a:endCxn id="258" idx="2"/>
          </p:cNvCxnSpPr>
          <p:nvPr/>
        </p:nvCxnSpPr>
        <p:spPr>
          <a:xfrm rot="5400000" flipH="1">
            <a:off x="6715540" y="2096363"/>
            <a:ext cx="404817" cy="2958211"/>
          </a:xfrm>
          <a:prstGeom prst="curvedConnector3">
            <a:avLst>
              <a:gd name="adj1" fmla="val -56470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>
            <a:extLst>
              <a:ext uri="{FF2B5EF4-FFF2-40B4-BE49-F238E27FC236}">
                <a16:creationId xmlns:a16="http://schemas.microsoft.com/office/drawing/2014/main" id="{2775355E-F548-D742-BDE5-627F8CB0A410}"/>
              </a:ext>
            </a:extLst>
          </p:cNvPr>
          <p:cNvCxnSpPr>
            <a:cxnSpLocks/>
            <a:stCxn id="159" idx="1"/>
            <a:endCxn id="21" idx="2"/>
          </p:cNvCxnSpPr>
          <p:nvPr/>
        </p:nvCxnSpPr>
        <p:spPr>
          <a:xfrm rot="10800000" flipH="1" flipV="1">
            <a:off x="4170083" y="3986857"/>
            <a:ext cx="3367944" cy="2109573"/>
          </a:xfrm>
          <a:prstGeom prst="curvedConnector4">
            <a:avLst>
              <a:gd name="adj1" fmla="val -24065"/>
              <a:gd name="adj2" fmla="val 110836"/>
            </a:avLst>
          </a:prstGeom>
          <a:ln w="28575">
            <a:solidFill>
              <a:srgbClr val="00D4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791A764-D178-D34C-92DE-5168A3941B8C}"/>
              </a:ext>
            </a:extLst>
          </p:cNvPr>
          <p:cNvSpPr txBox="1"/>
          <p:nvPr/>
        </p:nvSpPr>
        <p:spPr>
          <a:xfrm>
            <a:off x="4161121" y="5867560"/>
            <a:ext cx="71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3.</a:t>
            </a:r>
            <a:r>
              <a:rPr lang="zh-CN" altLang="en-US" sz="1200"/>
              <a:t> </a:t>
            </a:r>
            <a:r>
              <a:rPr lang="en-US" altLang="zh-CN" sz="1200"/>
              <a:t>list</a:t>
            </a:r>
            <a:endParaRPr lang="en-US" sz="1200"/>
          </a:p>
        </p:txBody>
      </p: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2ACE4425-B944-CD46-A271-10A72DAE479C}"/>
              </a:ext>
            </a:extLst>
          </p:cNvPr>
          <p:cNvCxnSpPr>
            <a:cxnSpLocks/>
            <a:stCxn id="311" idx="0"/>
            <a:endCxn id="175" idx="3"/>
          </p:cNvCxnSpPr>
          <p:nvPr/>
        </p:nvCxnSpPr>
        <p:spPr>
          <a:xfrm rot="16200000" flipV="1">
            <a:off x="7481082" y="1618142"/>
            <a:ext cx="999155" cy="827714"/>
          </a:xfrm>
          <a:prstGeom prst="curvedConnector2">
            <a:avLst/>
          </a:prstGeom>
          <a:ln w="28575">
            <a:solidFill>
              <a:srgbClr val="00D4D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059BE6F-1B1D-074D-8F3B-AED44B9681F7}"/>
              </a:ext>
            </a:extLst>
          </p:cNvPr>
          <p:cNvSpPr/>
          <p:nvPr/>
        </p:nvSpPr>
        <p:spPr>
          <a:xfrm>
            <a:off x="5117386" y="2531576"/>
            <a:ext cx="642913" cy="380823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Codec</a:t>
            </a:r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FEEB24A-5674-C249-9D22-D5797FD98577}"/>
              </a:ext>
            </a:extLst>
          </p:cNvPr>
          <p:cNvSpPr/>
          <p:nvPr/>
        </p:nvSpPr>
        <p:spPr>
          <a:xfrm>
            <a:off x="8073059" y="2531576"/>
            <a:ext cx="642913" cy="376903"/>
          </a:xfrm>
          <a:prstGeom prst="rect">
            <a:avLst/>
          </a:prstGeom>
          <a:solidFill>
            <a:srgbClr val="00D4DD"/>
          </a:solidFill>
          <a:ln>
            <a:solidFill>
              <a:srgbClr val="00D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27743</TotalTime>
  <Words>439</Words>
  <Application>Microsoft Macintosh PowerPoint</Application>
  <PresentationFormat>Widescreen</PresentationFormat>
  <Paragraphs>275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444</cp:revision>
  <dcterms:created xsi:type="dcterms:W3CDTF">2019-04-10T09:27:35Z</dcterms:created>
  <dcterms:modified xsi:type="dcterms:W3CDTF">2019-09-10T16:01:51Z</dcterms:modified>
</cp:coreProperties>
</file>