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61"/>
    <p:restoredTop sz="86380"/>
  </p:normalViewPr>
  <p:slideViewPr>
    <p:cSldViewPr snapToGrid="0" snapToObjects="1">
      <p:cViewPr>
        <p:scale>
          <a:sx n="145" d="100"/>
          <a:sy n="145" d="100"/>
        </p:scale>
        <p:origin x="392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5BA-A21E-3947-9908-91F39735E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AE1B-74E0-CE4F-8CE3-1A253ADD2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A78A-FC7F-8249-8FDC-08DC2FDC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09630-2A2F-AC4F-A951-7A971CA7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CF1AB-4F23-2142-BAF5-BBF41E13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7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6C8D-3BF9-E94E-97E3-AC71997C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F7B64-4A1D-B844-96F2-4C592F267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8A16-3F08-C84F-B3D3-B842E1A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FFC63-8215-A242-B308-F1A7FCE5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F636-D41D-3948-94C2-168785EA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0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63075-E40E-1F42-A44E-ACBADBBEE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CFD94-9DF7-564F-B730-F6EB21326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B4E5E-F7F6-B34F-A2BB-548F68DB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6F47-7A84-EE4A-B648-DC8DB0B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1CBBD-65BE-9448-AA62-28A05BB1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BDBF-9B98-A844-89B8-9E5BE4D5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20FF-DAFA-DF46-AA8A-525444AA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7B19-EB74-1F40-AF61-8C241ED0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4D40-8195-6249-8928-19333B74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CC1F-66C3-5548-A017-C6E5D34A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9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7CF3-CE65-9249-979B-50C9BED0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6AE64-C405-7D40-B9FD-738201E8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736A3-1522-424A-BD57-86A2B600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9411-350A-D042-82A1-041975D7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D6F3E-54ED-9741-BA1F-A155DA14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2C6F-6FB3-834E-86CA-EE1F5AC2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F333-8D60-7B4C-AC7B-A5B95D39C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30023-B807-E14D-ABA3-0DC662BE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6C7B8-F2A5-3745-B32E-A2967020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73200-33EC-4C4B-BD3D-45EE8464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D341C-19CA-804B-B482-46726811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FC2A-C508-774B-9CF6-F1289D78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8213-16AF-D14B-B6C9-58C9792B1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6CA6-84DC-FF46-A32C-B17F574B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2FD01-D00C-F241-B126-C29F9A612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E6B9E-B921-E74B-9314-1FAFB60DB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DA48B-2D99-1C4A-B534-2BC04BA1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1E96F-0F66-B845-9DC8-16000915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D2D4B-732C-404B-953E-4C1AD206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BE5D-BFE7-9D43-8598-9720D0DB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E2BEB-9DB3-1242-A861-8BFA8FA3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122D9-B847-8443-B53D-F528A020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96F30-A497-C545-B7ED-3E3B00E5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BA13A-DB1C-484A-8C5D-FE8CB69C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E32CC-887A-5646-A1B4-C03CB983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27108-8662-E646-86E9-0AC47C05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C4C0-0ED6-1B40-9EE6-27AF5B2B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8243-67E9-E349-8B04-0710EF0D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31C11-2253-8345-A1E2-333EEE9A8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E373C-7922-E148-BB6E-1EFCBA28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65D4F-BDB4-3D4E-B97D-8826903F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FCEA6-24D2-D646-BFBF-EDFE4B0C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9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EEA8-05C9-B24D-A170-6E443084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355FA-947C-1D46-A14C-C420C18C1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AF5DB-F880-B84C-A11F-46EFED651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3D42-91DC-CA42-985C-D45C5CFC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90CAB-718B-F146-934E-770FFC5D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1C4C6-EE0A-2248-A478-502A451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49BB5-69A6-F848-B304-D56976C4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0ABA7-7B40-8745-9016-F44F9BD3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787E-1DF5-DB44-9C33-C6D3442ED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1E79-B202-C941-A34A-CDB3A7C81E4A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FF2C-8A4B-8E48-BA5C-307821098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0038A-024E-B345-93B6-35FE0E095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8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10876F9-36CE-5C43-9A37-8504423AF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874" y="103848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786821" y="275748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288128" y="353419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458962" y="3588962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51A-24C3-B342-85C0-003C503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0" y="686796"/>
            <a:ext cx="304800" cy="304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13680-03CE-2444-AA96-D05CF14051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86580" y="991596"/>
            <a:ext cx="152400" cy="92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735F90-563E-7143-9ED9-D7D2E0AF9243}"/>
              </a:ext>
            </a:extLst>
          </p:cNvPr>
          <p:cNvCxnSpPr>
            <a:cxnSpLocks/>
          </p:cNvCxnSpPr>
          <p:nvPr/>
        </p:nvCxnSpPr>
        <p:spPr>
          <a:xfrm flipH="1">
            <a:off x="2878937" y="2107076"/>
            <a:ext cx="2070466" cy="69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548730-18A9-6C45-A09A-B3048798A85B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2468434" y="3029869"/>
            <a:ext cx="159760" cy="50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B8E89-4651-454C-AA5B-39E2C37B7271}"/>
              </a:ext>
            </a:extLst>
          </p:cNvPr>
          <p:cNvSpPr txBox="1"/>
          <p:nvPr/>
        </p:nvSpPr>
        <p:spPr>
          <a:xfrm>
            <a:off x="6417421" y="1923482"/>
            <a:ext cx="247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u.micro.book.web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5DBDC7-C31E-264F-B4AB-39E509D09489}"/>
              </a:ext>
            </a:extLst>
          </p:cNvPr>
          <p:cNvSpPr txBox="1"/>
          <p:nvPr/>
        </p:nvSpPr>
        <p:spPr>
          <a:xfrm>
            <a:off x="3848502" y="2745536"/>
            <a:ext cx="29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u.micro.book.web.user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87FBA8-B282-DC4F-BF54-7ABA4EBB4C32}"/>
              </a:ext>
            </a:extLst>
          </p:cNvPr>
          <p:cNvSpPr txBox="1"/>
          <p:nvPr/>
        </p:nvSpPr>
        <p:spPr>
          <a:xfrm>
            <a:off x="3672017" y="3578562"/>
            <a:ext cx="29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u.micro.book.srv.user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38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786821" y="275748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288128" y="353419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458962" y="3588962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51A-24C3-B342-85C0-003C503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0" y="686796"/>
            <a:ext cx="304800" cy="304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13680-03CE-2444-AA96-D05CF14051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86580" y="991596"/>
            <a:ext cx="152400" cy="92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735F90-563E-7143-9ED9-D7D2E0AF9243}"/>
              </a:ext>
            </a:extLst>
          </p:cNvPr>
          <p:cNvCxnSpPr>
            <a:cxnSpLocks/>
          </p:cNvCxnSpPr>
          <p:nvPr/>
        </p:nvCxnSpPr>
        <p:spPr>
          <a:xfrm flipH="1">
            <a:off x="2878937" y="2107076"/>
            <a:ext cx="2070466" cy="69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548730-18A9-6C45-A09A-B3048798A85B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2468434" y="3029869"/>
            <a:ext cx="159760" cy="50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B8E89-4651-454C-AA5B-39E2C37B7271}"/>
              </a:ext>
            </a:extLst>
          </p:cNvPr>
          <p:cNvSpPr txBox="1"/>
          <p:nvPr/>
        </p:nvSpPr>
        <p:spPr>
          <a:xfrm>
            <a:off x="5562780" y="1147687"/>
            <a:ext cx="190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Http: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/user/login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84AC38-0C51-CC41-A1FA-A9D95D6149E1}"/>
              </a:ext>
            </a:extLst>
          </p:cNvPr>
          <p:cNvSpPr txBox="1"/>
          <p:nvPr/>
        </p:nvSpPr>
        <p:spPr>
          <a:xfrm>
            <a:off x="2834566" y="2108148"/>
            <a:ext cx="16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Proxy: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/user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3DE550-9B6E-A64C-ABF3-3BA86F60FFEF}"/>
              </a:ext>
            </a:extLst>
          </p:cNvPr>
          <p:cNvSpPr txBox="1"/>
          <p:nvPr/>
        </p:nvSpPr>
        <p:spPr>
          <a:xfrm>
            <a:off x="2468433" y="3189262"/>
            <a:ext cx="36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Call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Service.QueryUserByName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65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89" y="116018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2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4B9B5-622C-954D-A508-3DCC7F446808}"/>
              </a:ext>
            </a:extLst>
          </p:cNvPr>
          <p:cNvSpPr/>
          <p:nvPr/>
        </p:nvSpPr>
        <p:spPr>
          <a:xfrm>
            <a:off x="1336722" y="2310164"/>
            <a:ext cx="2014061" cy="702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user-web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0D195-197B-1740-84CE-A033A83EF234}"/>
              </a:ext>
            </a:extLst>
          </p:cNvPr>
          <p:cNvSpPr/>
          <p:nvPr/>
        </p:nvSpPr>
        <p:spPr>
          <a:xfrm>
            <a:off x="1320800" y="1645926"/>
            <a:ext cx="5955897" cy="55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8E328-9F41-D64D-A957-76FCEE80BDAE}"/>
              </a:ext>
            </a:extLst>
          </p:cNvPr>
          <p:cNvSpPr/>
          <p:nvPr/>
        </p:nvSpPr>
        <p:spPr>
          <a:xfrm>
            <a:off x="3445400" y="2310165"/>
            <a:ext cx="1907839" cy="70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or</a:t>
            </a:r>
            <a:r>
              <a:rPr lang="en-US" altLang="zh-CN" sz="1200">
                <a:solidFill>
                  <a:schemeClr val="tx1"/>
                </a:solidFill>
              </a:rPr>
              <a:t>der-web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067BF0-CF47-0249-B08B-800F995DC048}"/>
              </a:ext>
            </a:extLst>
          </p:cNvPr>
          <p:cNvSpPr/>
          <p:nvPr/>
        </p:nvSpPr>
        <p:spPr>
          <a:xfrm>
            <a:off x="5447856" y="2310165"/>
            <a:ext cx="1828841" cy="70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payment-web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282E1-8CD3-0645-AC75-8A809E04EA14}"/>
              </a:ext>
            </a:extLst>
          </p:cNvPr>
          <p:cNvSpPr/>
          <p:nvPr/>
        </p:nvSpPr>
        <p:spPr>
          <a:xfrm>
            <a:off x="1334904" y="1136617"/>
            <a:ext cx="5955897" cy="349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3952EE-189D-C84A-BEA5-F70B50D0D4FC}"/>
              </a:ext>
            </a:extLst>
          </p:cNvPr>
          <p:cNvSpPr/>
          <p:nvPr/>
        </p:nvSpPr>
        <p:spPr>
          <a:xfrm>
            <a:off x="7818661" y="1645926"/>
            <a:ext cx="1111712" cy="26569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s</a:t>
            </a:r>
            <a:r>
              <a:rPr lang="en-US" sz="1400" b="1"/>
              <a:t>ubscriber</a:t>
            </a:r>
            <a:r>
              <a:rPr lang="en-US" altLang="zh-CN" sz="1400" b="1"/>
              <a:t>s</a:t>
            </a:r>
            <a:endParaRPr lang="en-US" sz="1000" b="1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7CF948CE-251F-164C-8E2E-819C4A92CCFD}"/>
              </a:ext>
            </a:extLst>
          </p:cNvPr>
          <p:cNvSpPr/>
          <p:nvPr/>
        </p:nvSpPr>
        <p:spPr>
          <a:xfrm>
            <a:off x="7288222" y="1715313"/>
            <a:ext cx="518913" cy="182880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553F5A59-6BC1-7547-AE2E-9351EA939AFE}"/>
              </a:ext>
            </a:extLst>
          </p:cNvPr>
          <p:cNvSpPr/>
          <p:nvPr/>
        </p:nvSpPr>
        <p:spPr>
          <a:xfrm>
            <a:off x="7276695" y="2005778"/>
            <a:ext cx="518915" cy="1833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48E535-51E6-D44C-8F20-57E6EB6552D5}"/>
              </a:ext>
            </a:extLst>
          </p:cNvPr>
          <p:cNvSpPr/>
          <p:nvPr/>
        </p:nvSpPr>
        <p:spPr>
          <a:xfrm>
            <a:off x="7818661" y="1950451"/>
            <a:ext cx="1111712" cy="26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wrappers</a:t>
            </a:r>
            <a:endParaRPr lang="en-US" b="1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C65B9016-2020-444E-9707-E67231FED6A5}"/>
              </a:ext>
            </a:extLst>
          </p:cNvPr>
          <p:cNvSpPr/>
          <p:nvPr/>
        </p:nvSpPr>
        <p:spPr>
          <a:xfrm>
            <a:off x="9681144" y="1732549"/>
            <a:ext cx="558264" cy="331289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</a:t>
            </a:r>
            <a:endParaRPr lang="en-US" sz="14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9C45CC-48B1-5143-B53D-1993D87BB264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8930373" y="1923594"/>
            <a:ext cx="750771" cy="15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E7F1C7-5C29-444D-857C-FFB30F815EE2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8930373" y="1645926"/>
            <a:ext cx="750771" cy="25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02768F-01BE-104E-9A8E-4FCCE2418F7E}"/>
              </a:ext>
            </a:extLst>
          </p:cNvPr>
          <p:cNvSpPr txBox="1"/>
          <p:nvPr/>
        </p:nvSpPr>
        <p:spPr>
          <a:xfrm>
            <a:off x="9029849" y="14630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del</a:t>
            </a:r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91C0D3-ADED-3E4A-97E5-93E98420961A}"/>
              </a:ext>
            </a:extLst>
          </p:cNvPr>
          <p:cNvSpPr txBox="1"/>
          <p:nvPr/>
        </p:nvSpPr>
        <p:spPr>
          <a:xfrm>
            <a:off x="9065516" y="1835643"/>
            <a:ext cx="46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set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7E0A99-1497-884D-9AEE-9CCAB40643F0}"/>
              </a:ext>
            </a:extLst>
          </p:cNvPr>
          <p:cNvSpPr/>
          <p:nvPr/>
        </p:nvSpPr>
        <p:spPr>
          <a:xfrm>
            <a:off x="4350612" y="2310163"/>
            <a:ext cx="1002626" cy="21541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33EB3-3F81-1041-A6E6-D4DD30AB8060}"/>
              </a:ext>
            </a:extLst>
          </p:cNvPr>
          <p:cNvSpPr/>
          <p:nvPr/>
        </p:nvSpPr>
        <p:spPr>
          <a:xfrm>
            <a:off x="2856315" y="2310218"/>
            <a:ext cx="494468" cy="215361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B2114-029E-9D47-9CC7-6890B69D7C4B}"/>
              </a:ext>
            </a:extLst>
          </p:cNvPr>
          <p:cNvSpPr/>
          <p:nvPr/>
        </p:nvSpPr>
        <p:spPr>
          <a:xfrm>
            <a:off x="1334904" y="2310218"/>
            <a:ext cx="707285" cy="21536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login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878D5B-4C56-E24B-925B-A2242291992D}"/>
              </a:ext>
            </a:extLst>
          </p:cNvPr>
          <p:cNvSpPr/>
          <p:nvPr/>
        </p:nvSpPr>
        <p:spPr>
          <a:xfrm>
            <a:off x="3445398" y="2310164"/>
            <a:ext cx="898002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wrappers</a:t>
            </a:r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A9EE5E-C285-9542-9EE2-074B508920C5}"/>
              </a:ext>
            </a:extLst>
          </p:cNvPr>
          <p:cNvSpPr/>
          <p:nvPr/>
        </p:nvSpPr>
        <p:spPr>
          <a:xfrm>
            <a:off x="6360279" y="2314857"/>
            <a:ext cx="916416" cy="21541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E3C519-E0FC-B549-B7D7-9F5D9B71EA69}"/>
              </a:ext>
            </a:extLst>
          </p:cNvPr>
          <p:cNvSpPr/>
          <p:nvPr/>
        </p:nvSpPr>
        <p:spPr>
          <a:xfrm>
            <a:off x="5455065" y="2314858"/>
            <a:ext cx="898002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wrappers</a:t>
            </a:r>
            <a:endParaRPr lang="en-US" b="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C6E6353-E345-2241-9B2C-B3236452D81C}"/>
              </a:ext>
            </a:extLst>
          </p:cNvPr>
          <p:cNvSpPr/>
          <p:nvPr/>
        </p:nvSpPr>
        <p:spPr>
          <a:xfrm>
            <a:off x="2042189" y="2310164"/>
            <a:ext cx="814124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/>
              <a:t>wrappers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91586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89" y="123000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6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cess 2">
            <a:extLst>
              <a:ext uri="{FF2B5EF4-FFF2-40B4-BE49-F238E27FC236}">
                <a16:creationId xmlns:a16="http://schemas.microsoft.com/office/drawing/2014/main" id="{EB10B5BA-D984-AF45-8089-654FCF54E12B}"/>
              </a:ext>
            </a:extLst>
          </p:cNvPr>
          <p:cNvSpPr/>
          <p:nvPr/>
        </p:nvSpPr>
        <p:spPr>
          <a:xfrm>
            <a:off x="2887851" y="1352746"/>
            <a:ext cx="433952" cy="15059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url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9" name="Decision 8">
            <a:extLst>
              <a:ext uri="{FF2B5EF4-FFF2-40B4-BE49-F238E27FC236}">
                <a16:creationId xmlns:a16="http://schemas.microsoft.com/office/drawing/2014/main" id="{28F98AC0-345C-CC47-9230-BBC9680C37C7}"/>
              </a:ext>
            </a:extLst>
          </p:cNvPr>
          <p:cNvSpPr/>
          <p:nvPr/>
        </p:nvSpPr>
        <p:spPr>
          <a:xfrm>
            <a:off x="2915358" y="1730831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C9EFD2-7412-724F-8BB2-991A3B6332D5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3104827" y="1503336"/>
            <a:ext cx="9426" cy="22749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ocess 32">
            <a:extLst>
              <a:ext uri="{FF2B5EF4-FFF2-40B4-BE49-F238E27FC236}">
                <a16:creationId xmlns:a16="http://schemas.microsoft.com/office/drawing/2014/main" id="{9CCA665E-A738-9147-85D6-0C50D1423BD7}"/>
              </a:ext>
            </a:extLst>
          </p:cNvPr>
          <p:cNvSpPr/>
          <p:nvPr/>
        </p:nvSpPr>
        <p:spPr>
          <a:xfrm>
            <a:off x="3685880" y="2486547"/>
            <a:ext cx="838986" cy="167335"/>
          </a:xfrm>
          <a:prstGeom prst="flowChartProcess">
            <a:avLst/>
          </a:prstGeom>
          <a:solidFill>
            <a:schemeClr val="accent2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</a:rPr>
              <a:t>url?sessionId=123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863EEC-156C-DA4C-846D-568C71DDEE72}"/>
              </a:ext>
            </a:extLst>
          </p:cNvPr>
          <p:cNvSpPr txBox="1"/>
          <p:nvPr/>
        </p:nvSpPr>
        <p:spPr>
          <a:xfrm>
            <a:off x="2879077" y="1785731"/>
            <a:ext cx="571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sessionId</a:t>
            </a:r>
            <a:endParaRPr lang="en-US" sz="14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095110-2FD3-0A41-BF9E-2D08D94F1CDA}"/>
              </a:ext>
            </a:extLst>
          </p:cNvPr>
          <p:cNvCxnSpPr>
            <a:cxnSpLocks/>
            <a:stCxn id="79" idx="3"/>
            <a:endCxn id="33" idx="1"/>
          </p:cNvCxnSpPr>
          <p:nvPr/>
        </p:nvCxnSpPr>
        <p:spPr>
          <a:xfrm>
            <a:off x="3487917" y="2567014"/>
            <a:ext cx="197963" cy="320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EC590A5-31BE-DE48-9BB7-0319413EC56F}"/>
              </a:ext>
            </a:extLst>
          </p:cNvPr>
          <p:cNvSpPr txBox="1"/>
          <p:nvPr/>
        </p:nvSpPr>
        <p:spPr>
          <a:xfrm>
            <a:off x="2491230" y="1833646"/>
            <a:ext cx="282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Y</a:t>
            </a:r>
            <a:endParaRPr 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610A99-6FA5-FA4C-87E2-B2F97D1EBC7F}"/>
              </a:ext>
            </a:extLst>
          </p:cNvPr>
          <p:cNvSpPr txBox="1"/>
          <p:nvPr/>
        </p:nvSpPr>
        <p:spPr>
          <a:xfrm>
            <a:off x="3091059" y="1999509"/>
            <a:ext cx="1821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N</a:t>
            </a:r>
            <a:endParaRPr lang="en-US" sz="1400"/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2EDB30F7-3AAD-1645-BC1D-682DC52D163F}"/>
              </a:ext>
            </a:extLst>
          </p:cNvPr>
          <p:cNvCxnSpPr>
            <a:cxnSpLocks/>
            <a:stCxn id="33" idx="0"/>
            <a:endCxn id="3" idx="3"/>
          </p:cNvCxnSpPr>
          <p:nvPr/>
        </p:nvCxnSpPr>
        <p:spPr>
          <a:xfrm rot="16200000" flipV="1">
            <a:off x="3184335" y="1565509"/>
            <a:ext cx="1058506" cy="78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C716661-AE02-F643-9D63-C37B7F653EAF}"/>
              </a:ext>
            </a:extLst>
          </p:cNvPr>
          <p:cNvSpPr txBox="1"/>
          <p:nvPr/>
        </p:nvSpPr>
        <p:spPr>
          <a:xfrm>
            <a:off x="3623894" y="1374243"/>
            <a:ext cx="354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/>
              <a:t>跳转</a:t>
            </a:r>
            <a:endParaRPr lang="en-US" sz="1400"/>
          </a:p>
        </p:txBody>
      </p:sp>
      <p:sp>
        <p:nvSpPr>
          <p:cNvPr id="64" name="Decision 63">
            <a:extLst>
              <a:ext uri="{FF2B5EF4-FFF2-40B4-BE49-F238E27FC236}">
                <a16:creationId xmlns:a16="http://schemas.microsoft.com/office/drawing/2014/main" id="{E70DFC55-30DD-284F-9C2C-30B047484241}"/>
              </a:ext>
            </a:extLst>
          </p:cNvPr>
          <p:cNvSpPr/>
          <p:nvPr/>
        </p:nvSpPr>
        <p:spPr>
          <a:xfrm>
            <a:off x="2087316" y="2147180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B1299D-7BB1-5645-BD4A-1F360A702916}"/>
              </a:ext>
            </a:extLst>
          </p:cNvPr>
          <p:cNvSpPr/>
          <p:nvPr/>
        </p:nvSpPr>
        <p:spPr>
          <a:xfrm>
            <a:off x="2021427" y="2202081"/>
            <a:ext cx="55496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/>
              <a:t>sessionMap</a:t>
            </a:r>
            <a:endParaRPr lang="en-US" sz="60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F50EEB-3A8C-9B45-A251-07053213C9CC}"/>
              </a:ext>
            </a:extLst>
          </p:cNvPr>
          <p:cNvCxnSpPr>
            <a:cxnSpLocks/>
          </p:cNvCxnSpPr>
          <p:nvPr/>
        </p:nvCxnSpPr>
        <p:spPr>
          <a:xfrm flipH="1">
            <a:off x="2276785" y="2445631"/>
            <a:ext cx="5121" cy="2883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63A43EF-AE7F-6B4F-AF20-845857FF32E6}"/>
              </a:ext>
            </a:extLst>
          </p:cNvPr>
          <p:cNvSpPr txBox="1"/>
          <p:nvPr/>
        </p:nvSpPr>
        <p:spPr>
          <a:xfrm>
            <a:off x="2129733" y="2455077"/>
            <a:ext cx="2516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存在</a:t>
            </a:r>
            <a:endParaRPr lang="en-US" sz="11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D2955E2-71BD-E043-B5CA-C9B0946F5DE3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2485106" y="2294414"/>
            <a:ext cx="302635" cy="2026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41F90F2-5CE5-C345-888B-D6EA745E5F8A}"/>
              </a:ext>
            </a:extLst>
          </p:cNvPr>
          <p:cNvSpPr txBox="1"/>
          <p:nvPr/>
        </p:nvSpPr>
        <p:spPr>
          <a:xfrm>
            <a:off x="2434236" y="2265744"/>
            <a:ext cx="41607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不存在</a:t>
            </a:r>
            <a:endParaRPr lang="en-US" sz="1100"/>
          </a:p>
        </p:txBody>
      </p:sp>
      <p:sp>
        <p:nvSpPr>
          <p:cNvPr id="75" name="Process 74">
            <a:extLst>
              <a:ext uri="{FF2B5EF4-FFF2-40B4-BE49-F238E27FC236}">
                <a16:creationId xmlns:a16="http://schemas.microsoft.com/office/drawing/2014/main" id="{81617D24-3B6D-EA4B-A518-7CF749BFF3AA}"/>
              </a:ext>
            </a:extLst>
          </p:cNvPr>
          <p:cNvSpPr/>
          <p:nvPr/>
        </p:nvSpPr>
        <p:spPr>
          <a:xfrm>
            <a:off x="2787741" y="2217060"/>
            <a:ext cx="657760" cy="15876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创建新</a:t>
            </a:r>
            <a:r>
              <a:rPr lang="en-US" altLang="zh-CN" sz="600">
                <a:solidFill>
                  <a:schemeClr val="tx1"/>
                </a:solidFill>
              </a:rPr>
              <a:t>sessionId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56F0709-D820-C247-A4EA-E0A10100A812}"/>
              </a:ext>
            </a:extLst>
          </p:cNvPr>
          <p:cNvCxnSpPr>
            <a:cxnSpLocks/>
            <a:stCxn id="9" idx="2"/>
            <a:endCxn id="75" idx="0"/>
          </p:cNvCxnSpPr>
          <p:nvPr/>
        </p:nvCxnSpPr>
        <p:spPr>
          <a:xfrm>
            <a:off x="3114253" y="2025299"/>
            <a:ext cx="2368" cy="19176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Process 78">
            <a:extLst>
              <a:ext uri="{FF2B5EF4-FFF2-40B4-BE49-F238E27FC236}">
                <a16:creationId xmlns:a16="http://schemas.microsoft.com/office/drawing/2014/main" id="{A2D6B6E4-E6D4-FF42-A0C3-22755493CBB8}"/>
              </a:ext>
            </a:extLst>
          </p:cNvPr>
          <p:cNvSpPr/>
          <p:nvPr/>
        </p:nvSpPr>
        <p:spPr>
          <a:xfrm>
            <a:off x="2780110" y="2494284"/>
            <a:ext cx="707807" cy="145459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写入</a:t>
            </a:r>
            <a:r>
              <a:rPr lang="en-US" altLang="zh-CN" sz="600">
                <a:solidFill>
                  <a:schemeClr val="tx1"/>
                </a:solidFill>
              </a:rPr>
              <a:t>sessionMap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5A5528-C78C-EA4D-9962-3E0B874BE703}"/>
              </a:ext>
            </a:extLst>
          </p:cNvPr>
          <p:cNvCxnSpPr>
            <a:cxnSpLocks/>
          </p:cNvCxnSpPr>
          <p:nvPr/>
        </p:nvCxnSpPr>
        <p:spPr>
          <a:xfrm>
            <a:off x="3105198" y="2360916"/>
            <a:ext cx="0" cy="13977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Process 101">
            <a:extLst>
              <a:ext uri="{FF2B5EF4-FFF2-40B4-BE49-F238E27FC236}">
                <a16:creationId xmlns:a16="http://schemas.microsoft.com/office/drawing/2014/main" id="{66B66D75-5DAF-C846-B718-BC80F4AF6360}"/>
              </a:ext>
            </a:extLst>
          </p:cNvPr>
          <p:cNvSpPr/>
          <p:nvPr/>
        </p:nvSpPr>
        <p:spPr>
          <a:xfrm>
            <a:off x="1984503" y="2747758"/>
            <a:ext cx="650875" cy="161418"/>
          </a:xfrm>
          <a:prstGeom prst="flowChartProcess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bg1"/>
                </a:solidFill>
              </a:rPr>
              <a:t>进入服务</a:t>
            </a:r>
            <a:endParaRPr lang="en-US" sz="600">
              <a:solidFill>
                <a:schemeClr val="bg1"/>
              </a:solidFill>
            </a:endParaRP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0EA06050-63BA-564F-9D16-EAD4DADFB5BC}"/>
              </a:ext>
            </a:extLst>
          </p:cNvPr>
          <p:cNvCxnSpPr>
            <a:cxnSpLocks/>
            <a:stCxn id="21" idx="1"/>
            <a:endCxn id="64" idx="0"/>
          </p:cNvCxnSpPr>
          <p:nvPr/>
        </p:nvCxnSpPr>
        <p:spPr>
          <a:xfrm rot="10800000" flipV="1">
            <a:off x="2286211" y="1878064"/>
            <a:ext cx="592866" cy="269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Process 109">
            <a:extLst>
              <a:ext uri="{FF2B5EF4-FFF2-40B4-BE49-F238E27FC236}">
                <a16:creationId xmlns:a16="http://schemas.microsoft.com/office/drawing/2014/main" id="{5321B8F6-3363-1C43-9FE2-5675ED5B7EA5}"/>
              </a:ext>
            </a:extLst>
          </p:cNvPr>
          <p:cNvSpPr/>
          <p:nvPr/>
        </p:nvSpPr>
        <p:spPr>
          <a:xfrm>
            <a:off x="5969907" y="1352746"/>
            <a:ext cx="433952" cy="15059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url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11" name="Decision 110">
            <a:extLst>
              <a:ext uri="{FF2B5EF4-FFF2-40B4-BE49-F238E27FC236}">
                <a16:creationId xmlns:a16="http://schemas.microsoft.com/office/drawing/2014/main" id="{C7589ADE-A90A-D241-8544-55EB2D1D72ED}"/>
              </a:ext>
            </a:extLst>
          </p:cNvPr>
          <p:cNvSpPr/>
          <p:nvPr/>
        </p:nvSpPr>
        <p:spPr>
          <a:xfrm>
            <a:off x="5987988" y="1730831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9B87919-C82F-3648-AD4A-D243CC7E0570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6186883" y="1503336"/>
            <a:ext cx="0" cy="22749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Process 112">
            <a:extLst>
              <a:ext uri="{FF2B5EF4-FFF2-40B4-BE49-F238E27FC236}">
                <a16:creationId xmlns:a16="http://schemas.microsoft.com/office/drawing/2014/main" id="{5A03B4D0-B882-8046-A399-4CE609D583C0}"/>
              </a:ext>
            </a:extLst>
          </p:cNvPr>
          <p:cNvSpPr/>
          <p:nvPr/>
        </p:nvSpPr>
        <p:spPr>
          <a:xfrm>
            <a:off x="6767936" y="2486547"/>
            <a:ext cx="838986" cy="167335"/>
          </a:xfrm>
          <a:prstGeom prst="flowChartProcess">
            <a:avLst/>
          </a:prstGeom>
          <a:solidFill>
            <a:schemeClr val="accent2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</a:rPr>
              <a:t>Set-cookie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5C814CE-ED73-8544-93B2-A314A427546F}"/>
              </a:ext>
            </a:extLst>
          </p:cNvPr>
          <p:cNvSpPr txBox="1"/>
          <p:nvPr/>
        </p:nvSpPr>
        <p:spPr>
          <a:xfrm>
            <a:off x="5961133" y="1785731"/>
            <a:ext cx="571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sessionId</a:t>
            </a:r>
            <a:endParaRPr lang="en-US" sz="140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F7668CD-A77A-0C4F-8BB0-7D8A3BA44F53}"/>
              </a:ext>
            </a:extLst>
          </p:cNvPr>
          <p:cNvCxnSpPr>
            <a:cxnSpLocks/>
            <a:stCxn id="128" idx="3"/>
            <a:endCxn id="113" idx="1"/>
          </p:cNvCxnSpPr>
          <p:nvPr/>
        </p:nvCxnSpPr>
        <p:spPr>
          <a:xfrm>
            <a:off x="6569973" y="2567014"/>
            <a:ext cx="197963" cy="320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E44C065-A99B-DE46-A353-D9D77964AE02}"/>
              </a:ext>
            </a:extLst>
          </p:cNvPr>
          <p:cNvSpPr txBox="1"/>
          <p:nvPr/>
        </p:nvSpPr>
        <p:spPr>
          <a:xfrm>
            <a:off x="5573286" y="1833646"/>
            <a:ext cx="282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Y</a:t>
            </a:r>
            <a:endParaRPr lang="en-US" sz="14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47FA5BD-6EEE-FB48-9037-F1251DDBF787}"/>
              </a:ext>
            </a:extLst>
          </p:cNvPr>
          <p:cNvSpPr txBox="1"/>
          <p:nvPr/>
        </p:nvSpPr>
        <p:spPr>
          <a:xfrm>
            <a:off x="6173115" y="1999509"/>
            <a:ext cx="1821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N</a:t>
            </a:r>
            <a:endParaRPr lang="en-US" sz="1400"/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2E6CA75-A088-2D42-ABC5-304C98DFA14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81923" y="1559749"/>
            <a:ext cx="1058506" cy="788690"/>
          </a:xfrm>
          <a:prstGeom prst="bentConnector3">
            <a:avLst>
              <a:gd name="adj1" fmla="val 994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BCF2B73-2001-9D46-B5D3-7C9F7FBA3791}"/>
              </a:ext>
            </a:extLst>
          </p:cNvPr>
          <p:cNvSpPr txBox="1"/>
          <p:nvPr/>
        </p:nvSpPr>
        <p:spPr>
          <a:xfrm>
            <a:off x="6653671" y="1387156"/>
            <a:ext cx="354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/>
              <a:t>跳转</a:t>
            </a:r>
            <a:endParaRPr lang="en-US" sz="1400"/>
          </a:p>
        </p:txBody>
      </p:sp>
      <p:sp>
        <p:nvSpPr>
          <p:cNvPr id="120" name="Decision 119">
            <a:extLst>
              <a:ext uri="{FF2B5EF4-FFF2-40B4-BE49-F238E27FC236}">
                <a16:creationId xmlns:a16="http://schemas.microsoft.com/office/drawing/2014/main" id="{36EDE928-31AE-6641-B2F9-D9C8A681C552}"/>
              </a:ext>
            </a:extLst>
          </p:cNvPr>
          <p:cNvSpPr/>
          <p:nvPr/>
        </p:nvSpPr>
        <p:spPr>
          <a:xfrm>
            <a:off x="5169372" y="2147180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8886629-67FC-ED4D-A9F3-1EE3DDFAD51E}"/>
              </a:ext>
            </a:extLst>
          </p:cNvPr>
          <p:cNvSpPr/>
          <p:nvPr/>
        </p:nvSpPr>
        <p:spPr>
          <a:xfrm>
            <a:off x="5103483" y="2202081"/>
            <a:ext cx="55496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/>
              <a:t>sessionMap</a:t>
            </a:r>
            <a:endParaRPr lang="en-US" sz="60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26291DC-8244-6B40-82C6-0F22AE2AEA70}"/>
              </a:ext>
            </a:extLst>
          </p:cNvPr>
          <p:cNvCxnSpPr>
            <a:cxnSpLocks/>
          </p:cNvCxnSpPr>
          <p:nvPr/>
        </p:nvCxnSpPr>
        <p:spPr>
          <a:xfrm flipH="1">
            <a:off x="5358841" y="2445631"/>
            <a:ext cx="5121" cy="2883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4B947C8-EE3C-3D4F-BF8A-1B37C41C47A2}"/>
              </a:ext>
            </a:extLst>
          </p:cNvPr>
          <p:cNvSpPr txBox="1"/>
          <p:nvPr/>
        </p:nvSpPr>
        <p:spPr>
          <a:xfrm>
            <a:off x="5211789" y="2455077"/>
            <a:ext cx="2516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存在</a:t>
            </a:r>
            <a:endParaRPr lang="en-US" sz="110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045EC07-F6CC-9049-ADF9-B0D0BF442840}"/>
              </a:ext>
            </a:extLst>
          </p:cNvPr>
          <p:cNvCxnSpPr>
            <a:cxnSpLocks/>
            <a:stCxn id="120" idx="3"/>
            <a:endCxn id="126" idx="1"/>
          </p:cNvCxnSpPr>
          <p:nvPr/>
        </p:nvCxnSpPr>
        <p:spPr>
          <a:xfrm>
            <a:off x="5567162" y="2294414"/>
            <a:ext cx="295004" cy="2026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6C1796F-5252-AC41-8DD2-78DDBAB7091D}"/>
              </a:ext>
            </a:extLst>
          </p:cNvPr>
          <p:cNvSpPr txBox="1"/>
          <p:nvPr/>
        </p:nvSpPr>
        <p:spPr>
          <a:xfrm>
            <a:off x="5516292" y="2265744"/>
            <a:ext cx="41607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不存在</a:t>
            </a:r>
            <a:endParaRPr lang="en-US" sz="1100"/>
          </a:p>
        </p:txBody>
      </p:sp>
      <p:sp>
        <p:nvSpPr>
          <p:cNvPr id="126" name="Process 125">
            <a:extLst>
              <a:ext uri="{FF2B5EF4-FFF2-40B4-BE49-F238E27FC236}">
                <a16:creationId xmlns:a16="http://schemas.microsoft.com/office/drawing/2014/main" id="{EA13F0AB-1C35-4C4D-86A6-C187BAC788EB}"/>
              </a:ext>
            </a:extLst>
          </p:cNvPr>
          <p:cNvSpPr/>
          <p:nvPr/>
        </p:nvSpPr>
        <p:spPr>
          <a:xfrm>
            <a:off x="5862166" y="2217060"/>
            <a:ext cx="660678" cy="15876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创建新</a:t>
            </a:r>
            <a:r>
              <a:rPr lang="en-US" altLang="zh-CN" sz="600">
                <a:solidFill>
                  <a:schemeClr val="tx1"/>
                </a:solidFill>
              </a:rPr>
              <a:t>sessionId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CD06BD2-AAEB-2B4A-A0DF-2085A3760701}"/>
              </a:ext>
            </a:extLst>
          </p:cNvPr>
          <p:cNvCxnSpPr>
            <a:cxnSpLocks/>
            <a:stCxn id="111" idx="2"/>
            <a:endCxn id="126" idx="0"/>
          </p:cNvCxnSpPr>
          <p:nvPr/>
        </p:nvCxnSpPr>
        <p:spPr>
          <a:xfrm>
            <a:off x="6186883" y="2025299"/>
            <a:ext cx="5622" cy="19176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Process 127">
            <a:extLst>
              <a:ext uri="{FF2B5EF4-FFF2-40B4-BE49-F238E27FC236}">
                <a16:creationId xmlns:a16="http://schemas.microsoft.com/office/drawing/2014/main" id="{EFBF01E6-5EEB-8940-90EC-84B2A9F1E7AF}"/>
              </a:ext>
            </a:extLst>
          </p:cNvPr>
          <p:cNvSpPr/>
          <p:nvPr/>
        </p:nvSpPr>
        <p:spPr>
          <a:xfrm>
            <a:off x="5862166" y="2494284"/>
            <a:ext cx="707807" cy="145459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写入</a:t>
            </a:r>
            <a:r>
              <a:rPr lang="en-US" altLang="zh-CN" sz="600">
                <a:solidFill>
                  <a:schemeClr val="tx1"/>
                </a:solidFill>
              </a:rPr>
              <a:t>sessionMap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F1F5662-649A-0A4A-887F-CE885CDEBCA4}"/>
              </a:ext>
            </a:extLst>
          </p:cNvPr>
          <p:cNvCxnSpPr>
            <a:cxnSpLocks/>
          </p:cNvCxnSpPr>
          <p:nvPr/>
        </p:nvCxnSpPr>
        <p:spPr>
          <a:xfrm>
            <a:off x="6173115" y="2360916"/>
            <a:ext cx="0" cy="13977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Process 129">
            <a:extLst>
              <a:ext uri="{FF2B5EF4-FFF2-40B4-BE49-F238E27FC236}">
                <a16:creationId xmlns:a16="http://schemas.microsoft.com/office/drawing/2014/main" id="{6FAC6D30-C145-7E49-83B2-35F4E78F9609}"/>
              </a:ext>
            </a:extLst>
          </p:cNvPr>
          <p:cNvSpPr/>
          <p:nvPr/>
        </p:nvSpPr>
        <p:spPr>
          <a:xfrm>
            <a:off x="5066559" y="2747758"/>
            <a:ext cx="650875" cy="161418"/>
          </a:xfrm>
          <a:prstGeom prst="flowChartProcess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bg1"/>
                </a:solidFill>
              </a:rPr>
              <a:t>进入服务</a:t>
            </a:r>
            <a:endParaRPr lang="en-US" sz="600">
              <a:solidFill>
                <a:schemeClr val="bg1"/>
              </a:solidFill>
            </a:endParaRP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E2ABFF29-BA23-3B44-938B-89107A1B9B2F}"/>
              </a:ext>
            </a:extLst>
          </p:cNvPr>
          <p:cNvCxnSpPr>
            <a:cxnSpLocks/>
            <a:stCxn id="114" idx="1"/>
            <a:endCxn id="120" idx="0"/>
          </p:cNvCxnSpPr>
          <p:nvPr/>
        </p:nvCxnSpPr>
        <p:spPr>
          <a:xfrm rot="10800000" flipV="1">
            <a:off x="5368267" y="1878064"/>
            <a:ext cx="592866" cy="269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8A8F278-8AA5-7C4D-93D0-687DFEAEFE5F}"/>
              </a:ext>
            </a:extLst>
          </p:cNvPr>
          <p:cNvSpPr txBox="1"/>
          <p:nvPr/>
        </p:nvSpPr>
        <p:spPr>
          <a:xfrm>
            <a:off x="2855542" y="2661619"/>
            <a:ext cx="915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URL</a:t>
            </a:r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E807FDC-31E9-D54C-96C4-FAFB96830081}"/>
              </a:ext>
            </a:extLst>
          </p:cNvPr>
          <p:cNvSpPr txBox="1"/>
          <p:nvPr/>
        </p:nvSpPr>
        <p:spPr>
          <a:xfrm>
            <a:off x="5829371" y="2657082"/>
            <a:ext cx="1022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cookie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2782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712C6F5-AE9C-0349-A229-2FEBB97424BA}"/>
              </a:ext>
            </a:extLst>
          </p:cNvPr>
          <p:cNvSpPr/>
          <p:nvPr/>
        </p:nvSpPr>
        <p:spPr>
          <a:xfrm>
            <a:off x="1782763" y="2604997"/>
            <a:ext cx="7643812" cy="27508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F90187B-7E24-E74E-BBCA-1A3BCA36299B}"/>
              </a:ext>
            </a:extLst>
          </p:cNvPr>
          <p:cNvSpPr/>
          <p:nvPr/>
        </p:nvSpPr>
        <p:spPr>
          <a:xfrm>
            <a:off x="2713544" y="42779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5048E0E-66F9-5242-A506-E2A20BC29D9A}"/>
              </a:ext>
            </a:extLst>
          </p:cNvPr>
          <p:cNvSpPr/>
          <p:nvPr/>
        </p:nvSpPr>
        <p:spPr>
          <a:xfrm>
            <a:off x="8053462" y="4261316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30857B-930E-A74C-B6E5-2B5250F391CC}"/>
              </a:ext>
            </a:extLst>
          </p:cNvPr>
          <p:cNvSpPr txBox="1"/>
          <p:nvPr/>
        </p:nvSpPr>
        <p:spPr>
          <a:xfrm>
            <a:off x="7750446" y="4598708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9B4C80-CA5E-7844-9014-C74430C7E9B8}"/>
              </a:ext>
            </a:extLst>
          </p:cNvPr>
          <p:cNvSpPr txBox="1"/>
          <p:nvPr/>
        </p:nvSpPr>
        <p:spPr>
          <a:xfrm>
            <a:off x="2512519" y="4591671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495F7A-7BAB-3344-90B6-96BB51C70904}"/>
              </a:ext>
            </a:extLst>
          </p:cNvPr>
          <p:cNvSpPr/>
          <p:nvPr/>
        </p:nvSpPr>
        <p:spPr>
          <a:xfrm>
            <a:off x="5080029" y="4260539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6BBB6D6-8587-6A4A-A886-F12F40952A5D}"/>
              </a:ext>
            </a:extLst>
          </p:cNvPr>
          <p:cNvSpPr txBox="1"/>
          <p:nvPr/>
        </p:nvSpPr>
        <p:spPr>
          <a:xfrm>
            <a:off x="4811869" y="4653441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33692F1E-139A-274E-98AF-2D7FB7AB32E6}"/>
              </a:ext>
            </a:extLst>
          </p:cNvPr>
          <p:cNvSpPr/>
          <p:nvPr/>
        </p:nvSpPr>
        <p:spPr>
          <a:xfrm>
            <a:off x="1782763" y="1765248"/>
            <a:ext cx="7643812" cy="4438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0753E97F-C88E-1F4F-8A22-19E9C6E95071}"/>
              </a:ext>
            </a:extLst>
          </p:cNvPr>
          <p:cNvSpPr/>
          <p:nvPr/>
        </p:nvSpPr>
        <p:spPr>
          <a:xfrm>
            <a:off x="4934427" y="1874372"/>
            <a:ext cx="1310531" cy="2647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66D4C60-1DD4-6545-B4BA-2A0323610E8B}"/>
              </a:ext>
            </a:extLst>
          </p:cNvPr>
          <p:cNvSpPr/>
          <p:nvPr/>
        </p:nvSpPr>
        <p:spPr>
          <a:xfrm>
            <a:off x="1782763" y="5511919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7909A6B-BA56-EB4A-BCEC-78CD69ED16CD}"/>
              </a:ext>
            </a:extLst>
          </p:cNvPr>
          <p:cNvSpPr/>
          <p:nvPr/>
        </p:nvSpPr>
        <p:spPr>
          <a:xfrm>
            <a:off x="218164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EC695B1B-D156-5A42-979A-3E5E31775B2D}"/>
              </a:ext>
            </a:extLst>
          </p:cNvPr>
          <p:cNvSpPr/>
          <p:nvPr/>
        </p:nvSpPr>
        <p:spPr>
          <a:xfrm>
            <a:off x="374374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2053D76-9277-1F4B-821C-CD157C5FCC0E}"/>
              </a:ext>
            </a:extLst>
          </p:cNvPr>
          <p:cNvSpPr/>
          <p:nvPr/>
        </p:nvSpPr>
        <p:spPr>
          <a:xfrm>
            <a:off x="5310776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E6EBFFB-EDC8-6C4B-BF66-7813588A5FFE}"/>
              </a:ext>
            </a:extLst>
          </p:cNvPr>
          <p:cNvSpPr/>
          <p:nvPr/>
        </p:nvSpPr>
        <p:spPr>
          <a:xfrm>
            <a:off x="684685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7595C516-193D-BC49-AA70-505FF934D9E5}"/>
              </a:ext>
            </a:extLst>
          </p:cNvPr>
          <p:cNvSpPr/>
          <p:nvPr/>
        </p:nvSpPr>
        <p:spPr>
          <a:xfrm>
            <a:off x="8326253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AB129BA-B8E0-6444-915C-DC831FEE8FF1}"/>
              </a:ext>
            </a:extLst>
          </p:cNvPr>
          <p:cNvSpPr/>
          <p:nvPr/>
        </p:nvSpPr>
        <p:spPr>
          <a:xfrm>
            <a:off x="2769301" y="3009889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93EF58-E2CD-1D45-A1AF-1C4597CD1440}"/>
              </a:ext>
            </a:extLst>
          </p:cNvPr>
          <p:cNvSpPr txBox="1"/>
          <p:nvPr/>
        </p:nvSpPr>
        <p:spPr>
          <a:xfrm>
            <a:off x="2381911" y="3305622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C6084D5-8FA3-A446-B637-31D6B648597A}"/>
              </a:ext>
            </a:extLst>
          </p:cNvPr>
          <p:cNvSpPr/>
          <p:nvPr/>
        </p:nvSpPr>
        <p:spPr>
          <a:xfrm>
            <a:off x="8078178" y="3131876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4E389C-208F-E545-BB4A-6DDA8060C4C8}"/>
              </a:ext>
            </a:extLst>
          </p:cNvPr>
          <p:cNvSpPr txBox="1"/>
          <p:nvPr/>
        </p:nvSpPr>
        <p:spPr>
          <a:xfrm>
            <a:off x="7446514" y="3425164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E8A6A771-3776-094C-A835-CC4BAB4E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669" y="788768"/>
            <a:ext cx="304800" cy="30480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F35AD10C-4588-BE4B-A11D-0E02087E1512}"/>
              </a:ext>
            </a:extLst>
          </p:cNvPr>
          <p:cNvSpPr txBox="1"/>
          <p:nvPr/>
        </p:nvSpPr>
        <p:spPr>
          <a:xfrm>
            <a:off x="4031436" y="1160980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/orders/new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64C2C1-AAEB-0D4D-92FF-D7C4669F9B3A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5366979" y="1093568"/>
            <a:ext cx="236090" cy="78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0C0D1A9-7710-CC49-BECA-472987416161}"/>
              </a:ext>
            </a:extLst>
          </p:cNvPr>
          <p:cNvSpPr txBox="1"/>
          <p:nvPr/>
        </p:nvSpPr>
        <p:spPr>
          <a:xfrm>
            <a:off x="3911924" y="2695448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/orders/new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EC8B2F-EA71-5342-BC6B-AFAA004DCAA1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3102153" y="2139075"/>
            <a:ext cx="2487540" cy="99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B80F4EC-B734-C54E-9735-95D98EB2EE8F}"/>
              </a:ext>
            </a:extLst>
          </p:cNvPr>
          <p:cNvCxnSpPr>
            <a:cxnSpLocks/>
          </p:cNvCxnSpPr>
          <p:nvPr/>
        </p:nvCxnSpPr>
        <p:spPr>
          <a:xfrm flipV="1">
            <a:off x="3115831" y="4465719"/>
            <a:ext cx="1964198" cy="3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F419837-2EEA-8142-A182-B51A331C2CC5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2906208" y="3364612"/>
            <a:ext cx="58036" cy="91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3544B6D-648E-9C45-9917-293B68700C40}"/>
              </a:ext>
            </a:extLst>
          </p:cNvPr>
          <p:cNvSpPr txBox="1"/>
          <p:nvPr/>
        </p:nvSpPr>
        <p:spPr>
          <a:xfrm>
            <a:off x="2885213" y="3752572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Orders.New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42F9F4-3026-E645-A88F-4E5DA7F6C50D}"/>
              </a:ext>
            </a:extLst>
          </p:cNvPr>
          <p:cNvSpPr txBox="1"/>
          <p:nvPr/>
        </p:nvSpPr>
        <p:spPr>
          <a:xfrm>
            <a:off x="3257088" y="4500530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Inventory.Sell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0264A42-7CA7-C14B-AD68-CA48FB8CE068}"/>
              </a:ext>
            </a:extLst>
          </p:cNvPr>
          <p:cNvSpPr txBox="1"/>
          <p:nvPr/>
        </p:nvSpPr>
        <p:spPr>
          <a:xfrm>
            <a:off x="5744179" y="1220101"/>
            <a:ext cx="23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/payment/pay-order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83FBD09-C2F3-1C4F-9ADF-37712174D2E4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5603069" y="1093568"/>
            <a:ext cx="318038" cy="787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42BA765-514F-6144-B4A7-34EFFB1EFB46}"/>
              </a:ext>
            </a:extLst>
          </p:cNvPr>
          <p:cNvCxnSpPr>
            <a:cxnSpLocks/>
            <a:stCxn id="66" idx="2"/>
            <a:endCxn id="78" idx="0"/>
          </p:cNvCxnSpPr>
          <p:nvPr/>
        </p:nvCxnSpPr>
        <p:spPr>
          <a:xfrm>
            <a:off x="5589693" y="2139075"/>
            <a:ext cx="2668791" cy="992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77B733A-7A7D-6B4A-A125-E2EB2E032F93}"/>
              </a:ext>
            </a:extLst>
          </p:cNvPr>
          <p:cNvSpPr txBox="1"/>
          <p:nvPr/>
        </p:nvSpPr>
        <p:spPr>
          <a:xfrm>
            <a:off x="5713685" y="2857859"/>
            <a:ext cx="214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/payment/pay-order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1B071B6-5048-624C-9805-E51611CEB951}"/>
              </a:ext>
            </a:extLst>
          </p:cNvPr>
          <p:cNvSpPr txBox="1"/>
          <p:nvPr/>
        </p:nvSpPr>
        <p:spPr>
          <a:xfrm>
            <a:off x="6244958" y="3767377"/>
            <a:ext cx="219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Payment.PayOrder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17B992-294A-474C-A878-4CBED42E9E28}"/>
              </a:ext>
            </a:extLst>
          </p:cNvPr>
          <p:cNvSpPr txBox="1"/>
          <p:nvPr/>
        </p:nvSpPr>
        <p:spPr>
          <a:xfrm>
            <a:off x="5883798" y="4435536"/>
            <a:ext cx="202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Inventory.Confirm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A8BD132-0B38-6B47-8150-69C69E85AA68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8246126" y="3512053"/>
            <a:ext cx="36794" cy="749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4A84316-8122-2344-8F0C-C0360A306A3A}"/>
              </a:ext>
            </a:extLst>
          </p:cNvPr>
          <p:cNvCxnSpPr>
            <a:cxnSpLocks/>
          </p:cNvCxnSpPr>
          <p:nvPr/>
        </p:nvCxnSpPr>
        <p:spPr>
          <a:xfrm flipH="1">
            <a:off x="5488099" y="4448261"/>
            <a:ext cx="2565363" cy="7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5368E63-088C-6E47-9B37-E712505C487B}"/>
              </a:ext>
            </a:extLst>
          </p:cNvPr>
          <p:cNvSpPr txBox="1"/>
          <p:nvPr/>
        </p:nvSpPr>
        <p:spPr>
          <a:xfrm>
            <a:off x="3546575" y="5064540"/>
            <a:ext cx="457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pub: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mu.micro.book.topic.</a:t>
            </a:r>
            <a:r>
              <a:rPr lang="en-US" altLang="zh-CN">
                <a:solidFill>
                  <a:srgbClr val="FF0000"/>
                </a:solidFill>
              </a:rPr>
              <a:t>payment</a:t>
            </a:r>
            <a:r>
              <a:rPr lang="en-US">
                <a:solidFill>
                  <a:srgbClr val="FF0000"/>
                </a:solidFill>
              </a:rPr>
              <a:t>.</a:t>
            </a:r>
            <a:r>
              <a:rPr lang="en-US" altLang="zh-CN">
                <a:solidFill>
                  <a:srgbClr val="FF0000"/>
                </a:solidFill>
              </a:rPr>
              <a:t>done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470E5851-65D5-1C46-98DC-361CFE41783C}"/>
              </a:ext>
            </a:extLst>
          </p:cNvPr>
          <p:cNvCxnSpPr>
            <a:cxnSpLocks/>
            <a:stCxn id="58" idx="4"/>
            <a:endCxn id="62" idx="2"/>
          </p:cNvCxnSpPr>
          <p:nvPr/>
        </p:nvCxnSpPr>
        <p:spPr>
          <a:xfrm rot="5400000">
            <a:off x="5433318" y="2117416"/>
            <a:ext cx="293465" cy="5332152"/>
          </a:xfrm>
          <a:prstGeom prst="bentConnector3">
            <a:avLst>
              <a:gd name="adj1" fmla="val 1778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9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8786</TotalTime>
  <Words>217</Words>
  <Application>Microsoft Macintosh PowerPoint</Application>
  <PresentationFormat>Widescreen</PresentationFormat>
  <Paragraphs>127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printfcoder@gmail.com</dc:creator>
  <cp:lastModifiedBy>printfcoder@gmail.com</cp:lastModifiedBy>
  <cp:revision>124</cp:revision>
  <dcterms:created xsi:type="dcterms:W3CDTF">2019-04-10T09:27:35Z</dcterms:created>
  <dcterms:modified xsi:type="dcterms:W3CDTF">2019-04-19T00:49:28Z</dcterms:modified>
</cp:coreProperties>
</file>