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1"/>
    <p:restoredTop sz="86380"/>
  </p:normalViewPr>
  <p:slideViewPr>
    <p:cSldViewPr snapToGrid="0" snapToObjects="1">
      <p:cViewPr>
        <p:scale>
          <a:sx n="145" d="100"/>
          <a:sy n="145" d="100"/>
        </p:scale>
        <p:origin x="39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cess 25">
            <a:extLst>
              <a:ext uri="{FF2B5EF4-FFF2-40B4-BE49-F238E27FC236}">
                <a16:creationId xmlns:a16="http://schemas.microsoft.com/office/drawing/2014/main" id="{DF795300-113C-0D47-AA53-F96BB7264CFC}"/>
              </a:ext>
            </a:extLst>
          </p:cNvPr>
          <p:cNvSpPr/>
          <p:nvPr/>
        </p:nvSpPr>
        <p:spPr>
          <a:xfrm>
            <a:off x="6663160" y="944696"/>
            <a:ext cx="1442028" cy="139370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5E306-5529-3647-BFC7-29EE857E1CCD}"/>
              </a:ext>
            </a:extLst>
          </p:cNvPr>
          <p:cNvSpPr txBox="1"/>
          <p:nvPr/>
        </p:nvSpPr>
        <p:spPr>
          <a:xfrm>
            <a:off x="6759141" y="974958"/>
            <a:ext cx="7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Env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B89B9-7AA0-B04A-B8A7-B0BB4EF2678C}"/>
              </a:ext>
            </a:extLst>
          </p:cNvPr>
          <p:cNvSpPr txBox="1"/>
          <p:nvPr/>
        </p:nvSpPr>
        <p:spPr>
          <a:xfrm>
            <a:off x="6765969" y="123704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BFC82-F590-C94C-ABD0-C28BC4DC36FA}"/>
              </a:ext>
            </a:extLst>
          </p:cNvPr>
          <p:cNvSpPr txBox="1"/>
          <p:nvPr/>
        </p:nvSpPr>
        <p:spPr>
          <a:xfrm>
            <a:off x="6761939" y="1492209"/>
            <a:ext cx="60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Flag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EFCD20-DA72-0B47-AC68-1655F44A4CFF}"/>
              </a:ext>
            </a:extLst>
          </p:cNvPr>
          <p:cNvSpPr txBox="1"/>
          <p:nvPr/>
        </p:nvSpPr>
        <p:spPr>
          <a:xfrm>
            <a:off x="6765969" y="1727371"/>
            <a:ext cx="9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memory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79DE4C-4851-524D-98CB-A39B17317669}"/>
              </a:ext>
            </a:extLst>
          </p:cNvPr>
          <p:cNvSpPr txBox="1"/>
          <p:nvPr/>
        </p:nvSpPr>
        <p:spPr>
          <a:xfrm>
            <a:off x="6769999" y="1982533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microcli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664A3-9CC0-E242-94BF-93C888B25E3E}"/>
              </a:ext>
            </a:extLst>
          </p:cNvPr>
          <p:cNvSpPr txBox="1"/>
          <p:nvPr/>
        </p:nvSpPr>
        <p:spPr>
          <a:xfrm>
            <a:off x="8123089" y="152737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Local</a:t>
            </a:r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E714AC5E-F2EE-1B4B-A9D2-57C325B2A813}"/>
              </a:ext>
            </a:extLst>
          </p:cNvPr>
          <p:cNvSpPr/>
          <p:nvPr/>
        </p:nvSpPr>
        <p:spPr>
          <a:xfrm>
            <a:off x="6668467" y="2671007"/>
            <a:ext cx="1436721" cy="15574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013EC23-E085-DC46-8968-6EFAD259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72" y="3056044"/>
            <a:ext cx="1028243" cy="4080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AF9B47-9068-AF42-9734-648B53A6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74" y="3464077"/>
            <a:ext cx="975279" cy="3600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71C12E-0D38-C94D-AE1E-4BA9C7F7C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72" y="3888310"/>
            <a:ext cx="1289013" cy="310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EAC48D6-F9C5-1642-9BA9-508CD3A18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4" y="2778308"/>
            <a:ext cx="1056746" cy="2893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975ACF-42AB-8648-8C2A-A625FFB39D49}"/>
              </a:ext>
            </a:extLst>
          </p:cNvPr>
          <p:cNvSpPr txBox="1"/>
          <p:nvPr/>
        </p:nvSpPr>
        <p:spPr>
          <a:xfrm>
            <a:off x="8105188" y="3260060"/>
            <a:ext cx="17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Center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864BE-0B67-4A4A-9453-52D4BCE93206}"/>
              </a:ext>
            </a:extLst>
          </p:cNvPr>
          <p:cNvSpPr/>
          <p:nvPr/>
        </p:nvSpPr>
        <p:spPr>
          <a:xfrm>
            <a:off x="4322830" y="944696"/>
            <a:ext cx="1341847" cy="328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282E75-42F2-2B46-9AA3-6A20CCAF2A08}"/>
              </a:ext>
            </a:extLst>
          </p:cNvPr>
          <p:cNvSpPr/>
          <p:nvPr/>
        </p:nvSpPr>
        <p:spPr>
          <a:xfrm>
            <a:off x="4930386" y="2268721"/>
            <a:ext cx="734291" cy="50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9D68FDA-2CC8-DC4C-A230-33D76F8798B8}"/>
              </a:ext>
            </a:extLst>
          </p:cNvPr>
          <p:cNvSpPr/>
          <p:nvPr/>
        </p:nvSpPr>
        <p:spPr>
          <a:xfrm>
            <a:off x="5154964" y="2304562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A3394-A476-064A-8CB7-C9B3FB8CBEA5}"/>
              </a:ext>
            </a:extLst>
          </p:cNvPr>
          <p:cNvSpPr txBox="1"/>
          <p:nvPr/>
        </p:nvSpPr>
        <p:spPr>
          <a:xfrm>
            <a:off x="4921595" y="2501307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BAFEAF-3867-3543-9D51-93EF06E85B77}"/>
              </a:ext>
            </a:extLst>
          </p:cNvPr>
          <p:cNvSpPr txBox="1"/>
          <p:nvPr/>
        </p:nvSpPr>
        <p:spPr>
          <a:xfrm>
            <a:off x="4688963" y="3824079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App</a:t>
            </a:r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8276184E-602F-3040-83CD-2C0AE7B8FAAF}"/>
              </a:ext>
            </a:extLst>
          </p:cNvPr>
          <p:cNvSpPr/>
          <p:nvPr/>
        </p:nvSpPr>
        <p:spPr>
          <a:xfrm rot="8762121">
            <a:off x="5646282" y="2091233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6461566-52D3-7544-B55A-982DA6FD45AD}"/>
              </a:ext>
            </a:extLst>
          </p:cNvPr>
          <p:cNvSpPr/>
          <p:nvPr/>
        </p:nvSpPr>
        <p:spPr>
          <a:xfrm rot="12085881">
            <a:off x="5665542" y="2736528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1601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45400" y="2310165"/>
            <a:ext cx="1907839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5447856" y="2310165"/>
            <a:ext cx="1828841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2005778"/>
            <a:ext cx="518915" cy="183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350612" y="2310163"/>
            <a:ext cx="100262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707285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login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78D5B-4C56-E24B-925B-A2242291992D}"/>
              </a:ext>
            </a:extLst>
          </p:cNvPr>
          <p:cNvSpPr/>
          <p:nvPr/>
        </p:nvSpPr>
        <p:spPr>
          <a:xfrm>
            <a:off x="3445398" y="2310164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9EE5E-C285-9542-9EE2-074B508920C5}"/>
              </a:ext>
            </a:extLst>
          </p:cNvPr>
          <p:cNvSpPr/>
          <p:nvPr/>
        </p:nvSpPr>
        <p:spPr>
          <a:xfrm>
            <a:off x="6360279" y="2314857"/>
            <a:ext cx="91641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3C519-E0FC-B549-B7D7-9F5D9B71EA69}"/>
              </a:ext>
            </a:extLst>
          </p:cNvPr>
          <p:cNvSpPr/>
          <p:nvPr/>
        </p:nvSpPr>
        <p:spPr>
          <a:xfrm>
            <a:off x="5455065" y="2314858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E6353-E345-2241-9B2C-B3236452D81C}"/>
              </a:ext>
            </a:extLst>
          </p:cNvPr>
          <p:cNvSpPr/>
          <p:nvPr/>
        </p:nvSpPr>
        <p:spPr>
          <a:xfrm>
            <a:off x="2042189" y="2310164"/>
            <a:ext cx="814124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wrappers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EB10B5BA-D984-AF45-8089-654FCF54E12B}"/>
              </a:ext>
            </a:extLst>
          </p:cNvPr>
          <p:cNvSpPr/>
          <p:nvPr/>
        </p:nvSpPr>
        <p:spPr>
          <a:xfrm>
            <a:off x="2887851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28F98AC0-345C-CC47-9230-BBC9680C37C7}"/>
              </a:ext>
            </a:extLst>
          </p:cNvPr>
          <p:cNvSpPr/>
          <p:nvPr/>
        </p:nvSpPr>
        <p:spPr>
          <a:xfrm>
            <a:off x="291535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EFD2-7412-724F-8BB2-991A3B6332D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104827" y="1503336"/>
            <a:ext cx="9426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9CCA665E-A738-9147-85D6-0C50D1423BD7}"/>
              </a:ext>
            </a:extLst>
          </p:cNvPr>
          <p:cNvSpPr/>
          <p:nvPr/>
        </p:nvSpPr>
        <p:spPr>
          <a:xfrm>
            <a:off x="3685880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url?sessionId=123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63EEC-156C-DA4C-846D-568C71DDEE72}"/>
              </a:ext>
            </a:extLst>
          </p:cNvPr>
          <p:cNvSpPr txBox="1"/>
          <p:nvPr/>
        </p:nvSpPr>
        <p:spPr>
          <a:xfrm>
            <a:off x="2879077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95110-2FD3-0A41-BF9E-2D08D94F1CDA}"/>
              </a:ext>
            </a:extLst>
          </p:cNvPr>
          <p:cNvCxnSpPr>
            <a:cxnSpLocks/>
            <a:stCxn id="79" idx="3"/>
            <a:endCxn id="33" idx="1"/>
          </p:cNvCxnSpPr>
          <p:nvPr/>
        </p:nvCxnSpPr>
        <p:spPr>
          <a:xfrm>
            <a:off x="3487917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C590A5-31BE-DE48-9BB7-0319413EC56F}"/>
              </a:ext>
            </a:extLst>
          </p:cNvPr>
          <p:cNvSpPr txBox="1"/>
          <p:nvPr/>
        </p:nvSpPr>
        <p:spPr>
          <a:xfrm>
            <a:off x="2491230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10A99-6FA5-FA4C-87E2-B2F97D1EBC7F}"/>
              </a:ext>
            </a:extLst>
          </p:cNvPr>
          <p:cNvSpPr txBox="1"/>
          <p:nvPr/>
        </p:nvSpPr>
        <p:spPr>
          <a:xfrm>
            <a:off x="3091059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EDB30F7-3AAD-1645-BC1D-682DC52D163F}"/>
              </a:ext>
            </a:extLst>
          </p:cNvPr>
          <p:cNvCxnSpPr>
            <a:cxnSpLocks/>
            <a:stCxn id="33" idx="0"/>
            <a:endCxn id="3" idx="3"/>
          </p:cNvCxnSpPr>
          <p:nvPr/>
        </p:nvCxnSpPr>
        <p:spPr>
          <a:xfrm rot="16200000" flipV="1">
            <a:off x="3184335" y="1565509"/>
            <a:ext cx="1058506" cy="78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716661-AE02-F643-9D63-C37B7F653EAF}"/>
              </a:ext>
            </a:extLst>
          </p:cNvPr>
          <p:cNvSpPr txBox="1"/>
          <p:nvPr/>
        </p:nvSpPr>
        <p:spPr>
          <a:xfrm>
            <a:off x="3623894" y="1374243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E70DFC55-30DD-284F-9C2C-30B047484241}"/>
              </a:ext>
            </a:extLst>
          </p:cNvPr>
          <p:cNvSpPr/>
          <p:nvPr/>
        </p:nvSpPr>
        <p:spPr>
          <a:xfrm>
            <a:off x="2087316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1299D-7BB1-5645-BD4A-1F360A702916}"/>
              </a:ext>
            </a:extLst>
          </p:cNvPr>
          <p:cNvSpPr/>
          <p:nvPr/>
        </p:nvSpPr>
        <p:spPr>
          <a:xfrm>
            <a:off x="2021427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F50EEB-3A8C-9B45-A251-07053213C9CC}"/>
              </a:ext>
            </a:extLst>
          </p:cNvPr>
          <p:cNvCxnSpPr>
            <a:cxnSpLocks/>
          </p:cNvCxnSpPr>
          <p:nvPr/>
        </p:nvCxnSpPr>
        <p:spPr>
          <a:xfrm flipH="1">
            <a:off x="2276785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A43EF-AE7F-6B4F-AF20-845857FF32E6}"/>
              </a:ext>
            </a:extLst>
          </p:cNvPr>
          <p:cNvSpPr txBox="1"/>
          <p:nvPr/>
        </p:nvSpPr>
        <p:spPr>
          <a:xfrm>
            <a:off x="2129733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2955E2-71BD-E043-B5CA-C9B0946F5DE3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2485106" y="2294414"/>
            <a:ext cx="302635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1F90F2-5CE5-C345-888B-D6EA745E5F8A}"/>
              </a:ext>
            </a:extLst>
          </p:cNvPr>
          <p:cNvSpPr txBox="1"/>
          <p:nvPr/>
        </p:nvSpPr>
        <p:spPr>
          <a:xfrm>
            <a:off x="2434236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81617D24-3B6D-EA4B-A518-7CF749BFF3AA}"/>
              </a:ext>
            </a:extLst>
          </p:cNvPr>
          <p:cNvSpPr/>
          <p:nvPr/>
        </p:nvSpPr>
        <p:spPr>
          <a:xfrm>
            <a:off x="2787741" y="2217060"/>
            <a:ext cx="657760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F0709-D820-C247-A4EA-E0A10100A812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114253" y="2025299"/>
            <a:ext cx="2368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A2D6B6E4-E6D4-FF42-A0C3-22755493CBB8}"/>
              </a:ext>
            </a:extLst>
          </p:cNvPr>
          <p:cNvSpPr/>
          <p:nvPr/>
        </p:nvSpPr>
        <p:spPr>
          <a:xfrm>
            <a:off x="2780110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5A5528-C78C-EA4D-9962-3E0B874BE703}"/>
              </a:ext>
            </a:extLst>
          </p:cNvPr>
          <p:cNvCxnSpPr>
            <a:cxnSpLocks/>
          </p:cNvCxnSpPr>
          <p:nvPr/>
        </p:nvCxnSpPr>
        <p:spPr>
          <a:xfrm>
            <a:off x="3105198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cess 101">
            <a:extLst>
              <a:ext uri="{FF2B5EF4-FFF2-40B4-BE49-F238E27FC236}">
                <a16:creationId xmlns:a16="http://schemas.microsoft.com/office/drawing/2014/main" id="{66B66D75-5DAF-C846-B718-BC80F4AF6360}"/>
              </a:ext>
            </a:extLst>
          </p:cNvPr>
          <p:cNvSpPr/>
          <p:nvPr/>
        </p:nvSpPr>
        <p:spPr>
          <a:xfrm>
            <a:off x="1984503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EA06050-63BA-564F-9D16-EAD4DADFB5BC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 rot="10800000" flipV="1">
            <a:off x="2286211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5321B8F6-3363-1C43-9FE2-5675ED5B7EA5}"/>
              </a:ext>
            </a:extLst>
          </p:cNvPr>
          <p:cNvSpPr/>
          <p:nvPr/>
        </p:nvSpPr>
        <p:spPr>
          <a:xfrm>
            <a:off x="5969907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Decision 110">
            <a:extLst>
              <a:ext uri="{FF2B5EF4-FFF2-40B4-BE49-F238E27FC236}">
                <a16:creationId xmlns:a16="http://schemas.microsoft.com/office/drawing/2014/main" id="{C7589ADE-A90A-D241-8544-55EB2D1D72ED}"/>
              </a:ext>
            </a:extLst>
          </p:cNvPr>
          <p:cNvSpPr/>
          <p:nvPr/>
        </p:nvSpPr>
        <p:spPr>
          <a:xfrm>
            <a:off x="598798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B87919-C82F-3648-AD4A-D243CC7E0570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6186883" y="1503336"/>
            <a:ext cx="0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cess 112">
            <a:extLst>
              <a:ext uri="{FF2B5EF4-FFF2-40B4-BE49-F238E27FC236}">
                <a16:creationId xmlns:a16="http://schemas.microsoft.com/office/drawing/2014/main" id="{5A03B4D0-B882-8046-A399-4CE609D583C0}"/>
              </a:ext>
            </a:extLst>
          </p:cNvPr>
          <p:cNvSpPr/>
          <p:nvPr/>
        </p:nvSpPr>
        <p:spPr>
          <a:xfrm>
            <a:off x="6767936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Set-cookie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C814CE-ED73-8544-93B2-A314A427546F}"/>
              </a:ext>
            </a:extLst>
          </p:cNvPr>
          <p:cNvSpPr txBox="1"/>
          <p:nvPr/>
        </p:nvSpPr>
        <p:spPr>
          <a:xfrm>
            <a:off x="5961133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7668CD-A77A-0C4F-8BB0-7D8A3BA44F53}"/>
              </a:ext>
            </a:extLst>
          </p:cNvPr>
          <p:cNvCxnSpPr>
            <a:cxnSpLocks/>
            <a:stCxn id="128" idx="3"/>
            <a:endCxn id="113" idx="1"/>
          </p:cNvCxnSpPr>
          <p:nvPr/>
        </p:nvCxnSpPr>
        <p:spPr>
          <a:xfrm>
            <a:off x="6569973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4C065-A99B-DE46-A353-D9D77964AE02}"/>
              </a:ext>
            </a:extLst>
          </p:cNvPr>
          <p:cNvSpPr txBox="1"/>
          <p:nvPr/>
        </p:nvSpPr>
        <p:spPr>
          <a:xfrm>
            <a:off x="5573286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7FA5BD-6EEE-FB48-9037-F1251DDBF787}"/>
              </a:ext>
            </a:extLst>
          </p:cNvPr>
          <p:cNvSpPr txBox="1"/>
          <p:nvPr/>
        </p:nvSpPr>
        <p:spPr>
          <a:xfrm>
            <a:off x="6173115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2E6CA75-A088-2D42-ABC5-304C98DFA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1923" y="1559749"/>
            <a:ext cx="1058506" cy="788690"/>
          </a:xfrm>
          <a:prstGeom prst="bentConnector3">
            <a:avLst>
              <a:gd name="adj1" fmla="val 9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CF2B73-2001-9D46-B5D3-7C9F7FBA3791}"/>
              </a:ext>
            </a:extLst>
          </p:cNvPr>
          <p:cNvSpPr txBox="1"/>
          <p:nvPr/>
        </p:nvSpPr>
        <p:spPr>
          <a:xfrm>
            <a:off x="6653671" y="1387156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120" name="Decision 119">
            <a:extLst>
              <a:ext uri="{FF2B5EF4-FFF2-40B4-BE49-F238E27FC236}">
                <a16:creationId xmlns:a16="http://schemas.microsoft.com/office/drawing/2014/main" id="{36EDE928-31AE-6641-B2F9-D9C8A681C552}"/>
              </a:ext>
            </a:extLst>
          </p:cNvPr>
          <p:cNvSpPr/>
          <p:nvPr/>
        </p:nvSpPr>
        <p:spPr>
          <a:xfrm>
            <a:off x="5169372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886629-67FC-ED4D-A9F3-1EE3DDFAD51E}"/>
              </a:ext>
            </a:extLst>
          </p:cNvPr>
          <p:cNvSpPr/>
          <p:nvPr/>
        </p:nvSpPr>
        <p:spPr>
          <a:xfrm>
            <a:off x="5103483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291DC-8244-6B40-82C6-0F22AE2AEA70}"/>
              </a:ext>
            </a:extLst>
          </p:cNvPr>
          <p:cNvCxnSpPr>
            <a:cxnSpLocks/>
          </p:cNvCxnSpPr>
          <p:nvPr/>
        </p:nvCxnSpPr>
        <p:spPr>
          <a:xfrm flipH="1">
            <a:off x="5358841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B947C8-EE3C-3D4F-BF8A-1B37C41C47A2}"/>
              </a:ext>
            </a:extLst>
          </p:cNvPr>
          <p:cNvSpPr txBox="1"/>
          <p:nvPr/>
        </p:nvSpPr>
        <p:spPr>
          <a:xfrm>
            <a:off x="5211789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45EC07-F6CC-9049-ADF9-B0D0BF442840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5567162" y="2294414"/>
            <a:ext cx="295004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6C1796F-5252-AC41-8DD2-78DDBAB7091D}"/>
              </a:ext>
            </a:extLst>
          </p:cNvPr>
          <p:cNvSpPr txBox="1"/>
          <p:nvPr/>
        </p:nvSpPr>
        <p:spPr>
          <a:xfrm>
            <a:off x="5516292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EA13F0AB-1C35-4C4D-86A6-C187BAC788EB}"/>
              </a:ext>
            </a:extLst>
          </p:cNvPr>
          <p:cNvSpPr/>
          <p:nvPr/>
        </p:nvSpPr>
        <p:spPr>
          <a:xfrm>
            <a:off x="5862166" y="2217060"/>
            <a:ext cx="660678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D06BD2-AAEB-2B4A-A0DF-2085A3760701}"/>
              </a:ext>
            </a:extLst>
          </p:cNvPr>
          <p:cNvCxnSpPr>
            <a:cxnSpLocks/>
            <a:stCxn id="111" idx="2"/>
            <a:endCxn id="126" idx="0"/>
          </p:cNvCxnSpPr>
          <p:nvPr/>
        </p:nvCxnSpPr>
        <p:spPr>
          <a:xfrm>
            <a:off x="6186883" y="2025299"/>
            <a:ext cx="5622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EFBF01E6-5EEB-8940-90EC-84B2A9F1E7AF}"/>
              </a:ext>
            </a:extLst>
          </p:cNvPr>
          <p:cNvSpPr/>
          <p:nvPr/>
        </p:nvSpPr>
        <p:spPr>
          <a:xfrm>
            <a:off x="5862166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F5662-649A-0A4A-887F-CE885CDEBCA4}"/>
              </a:ext>
            </a:extLst>
          </p:cNvPr>
          <p:cNvCxnSpPr>
            <a:cxnSpLocks/>
          </p:cNvCxnSpPr>
          <p:nvPr/>
        </p:nvCxnSpPr>
        <p:spPr>
          <a:xfrm>
            <a:off x="6173115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>
            <a:extLst>
              <a:ext uri="{FF2B5EF4-FFF2-40B4-BE49-F238E27FC236}">
                <a16:creationId xmlns:a16="http://schemas.microsoft.com/office/drawing/2014/main" id="{6FAC6D30-C145-7E49-83B2-35F4E78F9609}"/>
              </a:ext>
            </a:extLst>
          </p:cNvPr>
          <p:cNvSpPr/>
          <p:nvPr/>
        </p:nvSpPr>
        <p:spPr>
          <a:xfrm>
            <a:off x="5066559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2ABFF29-BA23-3B44-938B-89107A1B9B2F}"/>
              </a:ext>
            </a:extLst>
          </p:cNvPr>
          <p:cNvCxnSpPr>
            <a:cxnSpLocks/>
            <a:stCxn id="114" idx="1"/>
            <a:endCxn id="120" idx="0"/>
          </p:cNvCxnSpPr>
          <p:nvPr/>
        </p:nvCxnSpPr>
        <p:spPr>
          <a:xfrm rot="10800000" flipV="1">
            <a:off x="5368267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8F278-8AA5-7C4D-93D0-687DFEAEFE5F}"/>
              </a:ext>
            </a:extLst>
          </p:cNvPr>
          <p:cNvSpPr txBox="1"/>
          <p:nvPr/>
        </p:nvSpPr>
        <p:spPr>
          <a:xfrm>
            <a:off x="2855542" y="2661619"/>
            <a:ext cx="9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URL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07FDC-31E9-D54C-96C4-FAFB96830081}"/>
              </a:ext>
            </a:extLst>
          </p:cNvPr>
          <p:cNvSpPr txBox="1"/>
          <p:nvPr/>
        </p:nvSpPr>
        <p:spPr>
          <a:xfrm>
            <a:off x="5829371" y="2657082"/>
            <a:ext cx="102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cookie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12C6F5-AE9C-0349-A229-2FEBB97424BA}"/>
              </a:ext>
            </a:extLst>
          </p:cNvPr>
          <p:cNvSpPr/>
          <p:nvPr/>
        </p:nvSpPr>
        <p:spPr>
          <a:xfrm>
            <a:off x="1782763" y="2604997"/>
            <a:ext cx="7643812" cy="2750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90187B-7E24-E74E-BBCA-1A3BCA36299B}"/>
              </a:ext>
            </a:extLst>
          </p:cNvPr>
          <p:cNvSpPr/>
          <p:nvPr/>
        </p:nvSpPr>
        <p:spPr>
          <a:xfrm>
            <a:off x="2713544" y="42779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048E0E-66F9-5242-A506-E2A20BC29D9A}"/>
              </a:ext>
            </a:extLst>
          </p:cNvPr>
          <p:cNvSpPr/>
          <p:nvPr/>
        </p:nvSpPr>
        <p:spPr>
          <a:xfrm>
            <a:off x="8053462" y="4261316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30857B-930E-A74C-B6E5-2B5250F391CC}"/>
              </a:ext>
            </a:extLst>
          </p:cNvPr>
          <p:cNvSpPr txBox="1"/>
          <p:nvPr/>
        </p:nvSpPr>
        <p:spPr>
          <a:xfrm>
            <a:off x="7750446" y="4598708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B4C80-CA5E-7844-9014-C74430C7E9B8}"/>
              </a:ext>
            </a:extLst>
          </p:cNvPr>
          <p:cNvSpPr txBox="1"/>
          <p:nvPr/>
        </p:nvSpPr>
        <p:spPr>
          <a:xfrm>
            <a:off x="2512519" y="4591671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495F7A-7BAB-3344-90B6-96BB51C70904}"/>
              </a:ext>
            </a:extLst>
          </p:cNvPr>
          <p:cNvSpPr/>
          <p:nvPr/>
        </p:nvSpPr>
        <p:spPr>
          <a:xfrm>
            <a:off x="5080029" y="4260539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BBB6D6-8587-6A4A-A886-F12F40952A5D}"/>
              </a:ext>
            </a:extLst>
          </p:cNvPr>
          <p:cNvSpPr txBox="1"/>
          <p:nvPr/>
        </p:nvSpPr>
        <p:spPr>
          <a:xfrm>
            <a:off x="4811869" y="4653441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692F1E-139A-274E-98AF-2D7FB7AB32E6}"/>
              </a:ext>
            </a:extLst>
          </p:cNvPr>
          <p:cNvSpPr/>
          <p:nvPr/>
        </p:nvSpPr>
        <p:spPr>
          <a:xfrm>
            <a:off x="1782763" y="1765248"/>
            <a:ext cx="7643812" cy="443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53E97F-C88E-1F4F-8A22-19E9C6E95071}"/>
              </a:ext>
            </a:extLst>
          </p:cNvPr>
          <p:cNvSpPr/>
          <p:nvPr/>
        </p:nvSpPr>
        <p:spPr>
          <a:xfrm>
            <a:off x="4934427" y="1874372"/>
            <a:ext cx="1310531" cy="264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6D4C60-1DD4-6545-B4BA-2A0323610E8B}"/>
              </a:ext>
            </a:extLst>
          </p:cNvPr>
          <p:cNvSpPr/>
          <p:nvPr/>
        </p:nvSpPr>
        <p:spPr>
          <a:xfrm>
            <a:off x="1782763" y="5511919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909A6B-BA56-EB4A-BCEC-78CD69ED16CD}"/>
              </a:ext>
            </a:extLst>
          </p:cNvPr>
          <p:cNvSpPr/>
          <p:nvPr/>
        </p:nvSpPr>
        <p:spPr>
          <a:xfrm>
            <a:off x="21816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C695B1B-D156-5A42-979A-3E5E31775B2D}"/>
              </a:ext>
            </a:extLst>
          </p:cNvPr>
          <p:cNvSpPr/>
          <p:nvPr/>
        </p:nvSpPr>
        <p:spPr>
          <a:xfrm>
            <a:off x="37437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053D76-9277-1F4B-821C-CD157C5FCC0E}"/>
              </a:ext>
            </a:extLst>
          </p:cNvPr>
          <p:cNvSpPr/>
          <p:nvPr/>
        </p:nvSpPr>
        <p:spPr>
          <a:xfrm>
            <a:off x="5310776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E6EBFFB-EDC8-6C4B-BF66-7813588A5FFE}"/>
              </a:ext>
            </a:extLst>
          </p:cNvPr>
          <p:cNvSpPr/>
          <p:nvPr/>
        </p:nvSpPr>
        <p:spPr>
          <a:xfrm>
            <a:off x="684685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595C516-193D-BC49-AA70-505FF934D9E5}"/>
              </a:ext>
            </a:extLst>
          </p:cNvPr>
          <p:cNvSpPr/>
          <p:nvPr/>
        </p:nvSpPr>
        <p:spPr>
          <a:xfrm>
            <a:off x="8326253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129BA-B8E0-6444-915C-DC831FEE8FF1}"/>
              </a:ext>
            </a:extLst>
          </p:cNvPr>
          <p:cNvSpPr/>
          <p:nvPr/>
        </p:nvSpPr>
        <p:spPr>
          <a:xfrm>
            <a:off x="2769301" y="300988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3EF58-E2CD-1D45-A1AF-1C4597CD1440}"/>
              </a:ext>
            </a:extLst>
          </p:cNvPr>
          <p:cNvSpPr txBox="1"/>
          <p:nvPr/>
        </p:nvSpPr>
        <p:spPr>
          <a:xfrm>
            <a:off x="2381911" y="3305622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6084D5-8FA3-A446-B637-31D6B648597A}"/>
              </a:ext>
            </a:extLst>
          </p:cNvPr>
          <p:cNvSpPr/>
          <p:nvPr/>
        </p:nvSpPr>
        <p:spPr>
          <a:xfrm>
            <a:off x="8078178" y="3131876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4E389C-208F-E545-BB4A-6DDA8060C4C8}"/>
              </a:ext>
            </a:extLst>
          </p:cNvPr>
          <p:cNvSpPr txBox="1"/>
          <p:nvPr/>
        </p:nvSpPr>
        <p:spPr>
          <a:xfrm>
            <a:off x="7446514" y="3425164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8A6A771-3776-094C-A835-CC4BAB4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69" y="788768"/>
            <a:ext cx="304800" cy="304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35AD10C-4588-BE4B-A11D-0E02087E1512}"/>
              </a:ext>
            </a:extLst>
          </p:cNvPr>
          <p:cNvSpPr txBox="1"/>
          <p:nvPr/>
        </p:nvSpPr>
        <p:spPr>
          <a:xfrm>
            <a:off x="4031436" y="116098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4C2C1-AAEB-0D4D-92FF-D7C4669F9B3A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366979" y="1093568"/>
            <a:ext cx="236090" cy="7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C0D1A9-7710-CC49-BECA-472987416161}"/>
              </a:ext>
            </a:extLst>
          </p:cNvPr>
          <p:cNvSpPr txBox="1"/>
          <p:nvPr/>
        </p:nvSpPr>
        <p:spPr>
          <a:xfrm>
            <a:off x="3911924" y="2695448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C8B2F-EA71-5342-BC6B-AFAA004DCAA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102153" y="2139075"/>
            <a:ext cx="2487540" cy="9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80F4EC-B734-C54E-9735-95D98EB2EE8F}"/>
              </a:ext>
            </a:extLst>
          </p:cNvPr>
          <p:cNvCxnSpPr>
            <a:cxnSpLocks/>
          </p:cNvCxnSpPr>
          <p:nvPr/>
        </p:nvCxnSpPr>
        <p:spPr>
          <a:xfrm flipV="1">
            <a:off x="3115831" y="4465719"/>
            <a:ext cx="1964198" cy="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419837-2EEA-8142-A182-B51A331C2CC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906208" y="3364612"/>
            <a:ext cx="58036" cy="9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4B6D-648E-9C45-9917-293B68700C40}"/>
              </a:ext>
            </a:extLst>
          </p:cNvPr>
          <p:cNvSpPr txBox="1"/>
          <p:nvPr/>
        </p:nvSpPr>
        <p:spPr>
          <a:xfrm>
            <a:off x="2885213" y="3752572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Orders.New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F9F4-3026-E645-A88F-4E5DA7F6C50D}"/>
              </a:ext>
            </a:extLst>
          </p:cNvPr>
          <p:cNvSpPr txBox="1"/>
          <p:nvPr/>
        </p:nvSpPr>
        <p:spPr>
          <a:xfrm>
            <a:off x="3257088" y="450053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Inventory.Sell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4A42-7CA7-C14B-AD68-CA48FB8CE068}"/>
              </a:ext>
            </a:extLst>
          </p:cNvPr>
          <p:cNvSpPr txBox="1"/>
          <p:nvPr/>
        </p:nvSpPr>
        <p:spPr>
          <a:xfrm>
            <a:off x="5744179" y="1220101"/>
            <a:ext cx="2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3FBD09-C2F3-1C4F-9ADF-37712174D2E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603069" y="1093568"/>
            <a:ext cx="318038" cy="78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BA765-514F-6144-B4A7-34EFFB1EFB46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>
            <a:off x="5589693" y="2139075"/>
            <a:ext cx="2668791" cy="99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B733A-7A7D-6B4A-A125-E2EB2E032F93}"/>
              </a:ext>
            </a:extLst>
          </p:cNvPr>
          <p:cNvSpPr txBox="1"/>
          <p:nvPr/>
        </p:nvSpPr>
        <p:spPr>
          <a:xfrm>
            <a:off x="5713685" y="2857859"/>
            <a:ext cx="214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B071B6-5048-624C-9805-E51611CEB951}"/>
              </a:ext>
            </a:extLst>
          </p:cNvPr>
          <p:cNvSpPr txBox="1"/>
          <p:nvPr/>
        </p:nvSpPr>
        <p:spPr>
          <a:xfrm>
            <a:off x="6244958" y="3767377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Payment.PayOrder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17B992-294A-474C-A878-4CBED42E9E28}"/>
              </a:ext>
            </a:extLst>
          </p:cNvPr>
          <p:cNvSpPr txBox="1"/>
          <p:nvPr/>
        </p:nvSpPr>
        <p:spPr>
          <a:xfrm>
            <a:off x="5883798" y="4435536"/>
            <a:ext cx="20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Inventory.Confirm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8BD132-0B38-6B47-8150-69C69E85AA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246126" y="3512053"/>
            <a:ext cx="36794" cy="74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A84316-8122-2344-8F0C-C0360A306A3A}"/>
              </a:ext>
            </a:extLst>
          </p:cNvPr>
          <p:cNvCxnSpPr>
            <a:cxnSpLocks/>
          </p:cNvCxnSpPr>
          <p:nvPr/>
        </p:nvCxnSpPr>
        <p:spPr>
          <a:xfrm flipH="1">
            <a:off x="5488099" y="4448261"/>
            <a:ext cx="2565363" cy="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368E63-088C-6E47-9B37-E712505C487B}"/>
              </a:ext>
            </a:extLst>
          </p:cNvPr>
          <p:cNvSpPr txBox="1"/>
          <p:nvPr/>
        </p:nvSpPr>
        <p:spPr>
          <a:xfrm>
            <a:off x="3546575" y="5064540"/>
            <a:ext cx="45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pub: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mu.micro.book.topic.</a:t>
            </a:r>
            <a:r>
              <a:rPr lang="en-US" altLang="zh-CN">
                <a:solidFill>
                  <a:srgbClr val="FF0000"/>
                </a:solidFill>
              </a:rPr>
              <a:t>payment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</a:rPr>
              <a:t>done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70E5851-65D5-1C46-98DC-361CFE41783C}"/>
              </a:ext>
            </a:extLst>
          </p:cNvPr>
          <p:cNvCxnSpPr>
            <a:cxnSpLocks/>
            <a:stCxn id="58" idx="4"/>
            <a:endCxn id="62" idx="2"/>
          </p:cNvCxnSpPr>
          <p:nvPr/>
        </p:nvCxnSpPr>
        <p:spPr>
          <a:xfrm rot="5400000">
            <a:off x="5433318" y="2117416"/>
            <a:ext cx="293465" cy="5332152"/>
          </a:xfrm>
          <a:prstGeom prst="bentConnector3">
            <a:avLst>
              <a:gd name="adj1" fmla="val 177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06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16824</TotalTime>
  <Words>241</Words>
  <Application>Microsoft Macintosh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145</cp:revision>
  <dcterms:created xsi:type="dcterms:W3CDTF">2019-04-10T09:27:35Z</dcterms:created>
  <dcterms:modified xsi:type="dcterms:W3CDTF">2019-04-24T14:47:50Z</dcterms:modified>
</cp:coreProperties>
</file>