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54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2" r:id="rId7"/>
    <p:sldId id="289" r:id="rId8"/>
    <p:sldId id="288" r:id="rId9"/>
  </p:sldIdLst>
  <p:sldSz cx="9144000" cy="5143500" type="screen16x9"/>
  <p:notesSz cx="9144000" cy="5143500"/>
  <p:embeddedFontLst>
    <p:embeddedFont>
      <p:font typeface="Arial Black" panose="020B06040202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</p:embeddedFont>
    <p:embeddedFont>
      <p:font typeface="PT Sans Narrow" panose="020B0506020203020204" pitchFamily="34" charset="77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11F3E37-3EBE-4CA1-B6B8-8D39E2F365ED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AE6"/>
          </a:solidFill>
        </a:fill>
      </a:tcStyle>
    </a:wholeTbl>
    <a:band1H>
      <a:tcStyle>
        <a:tcBdr/>
        <a:fill>
          <a:solidFill>
            <a:srgbClr val="F9D3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9D3CA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290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/>
              <a:t>我们先给大家介绍Micro体系，先让各位对Micro有一定的认知，尔后我们再介绍Go-Micro框架。这个时候可能有朋友就会有疑问了，Micro与Go-Micro的关系是什么，这个疑问我曾经也有过，我接下来就给大家解释。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67" name="Google Shape;167;g64a76758ce_0_0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其实还有network、tunnel等网络相关的工具，但是还没正式发布，这里我们不讲。</a:t>
            </a:r>
          </a:p>
        </p:txBody>
      </p:sp>
      <p:sp>
        <p:nvSpPr>
          <p:cNvPr id="167" name="Google Shape;167;g64a76758ce_0_0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205133" y="4508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Go-Micro  </a:t>
            </a:r>
            <a:r>
              <a:rPr lang="zh-CN" altLang="en-US" sz="4400"/>
              <a:t>编写微服务</a:t>
            </a:r>
            <a:endParaRPr lang="en-US" sz="44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Printfcoder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</a:t>
            </a:r>
            <a:r>
              <a:rPr lang="en-US" altLang="zh-CN"/>
              <a:t>1</a:t>
            </a:r>
            <a:r>
              <a:rPr lang="en-US"/>
              <a:t>-</a:t>
            </a:r>
            <a:r>
              <a:rPr lang="en-US" altLang="zh-CN"/>
              <a:t>20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371C88-4486-B545-804A-7F58DDC4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6A37A8-31BE-014D-A50A-2A17E4678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40B4A-912E-E64C-B316-C3E4D2F3FDB5}"/>
              </a:ext>
            </a:extLst>
          </p:cNvPr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C368B-1B0F-BA49-A152-47AF50FB647C}"/>
              </a:ext>
            </a:extLst>
          </p:cNvPr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243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使用</a:t>
            </a:r>
            <a:r>
              <a:rPr lang="en-US" altLang="zh-CN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编写微服务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示例架构，使用微服务进行两个数学计算并返回结果</a:t>
            </a:r>
            <a:endParaRPr lang="en-US" altLang="zh-CN"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微服务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Srv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</a:p>
          <a:p>
            <a:pPr marL="355600" indent="-342900"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异步消息与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鉴权与</a:t>
            </a:r>
            <a:r>
              <a:rPr lang="en-US" altLang="zh-CN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Wrapper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Selector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选择器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 API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网关浅讲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日志收集（基于</a:t>
            </a: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Zap）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Go-Micro</a:t>
            </a:r>
            <a:r>
              <a:rPr lang="zh-CN" altLang="en-US"/>
              <a:t>微服务组件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核心组件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087CB-9BAC-7747-AD2F-C9DD48B3C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2" y="1278609"/>
            <a:ext cx="7553916" cy="1725029"/>
          </a:xfrm>
          <a:prstGeom prst="rect">
            <a:avLst/>
          </a:prstGeom>
        </p:spPr>
      </p:pic>
      <p:sp>
        <p:nvSpPr>
          <p:cNvPr id="6" name="Google Shape;297;p31">
            <a:extLst>
              <a:ext uri="{FF2B5EF4-FFF2-40B4-BE49-F238E27FC236}">
                <a16:creationId xmlns:a16="http://schemas.microsoft.com/office/drawing/2014/main" id="{048A31CC-675A-9044-9286-8E2E50C423CF}"/>
              </a:ext>
            </a:extLst>
          </p:cNvPr>
          <p:cNvSpPr txBox="1"/>
          <p:nvPr/>
        </p:nvSpPr>
        <p:spPr>
          <a:xfrm>
            <a:off x="795042" y="32897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Client：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发送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RPC请求与广播消息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" name="Google Shape;298;p31">
            <a:extLst>
              <a:ext uri="{FF2B5EF4-FFF2-40B4-BE49-F238E27FC236}">
                <a16:creationId xmlns:a16="http://schemas.microsoft.com/office/drawing/2014/main" id="{99D76BB8-0DDE-D046-A43D-8ADA33986B9B}"/>
              </a:ext>
            </a:extLst>
          </p:cNvPr>
          <p:cNvSpPr txBox="1"/>
          <p:nvPr/>
        </p:nvSpPr>
        <p:spPr>
          <a:xfrm>
            <a:off x="795042" y="3579993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Server：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接收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RPC请求与消费消息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8" name="Google Shape;299;p31">
            <a:extLst>
              <a:ext uri="{FF2B5EF4-FFF2-40B4-BE49-F238E27FC236}">
                <a16:creationId xmlns:a16="http://schemas.microsoft.com/office/drawing/2014/main" id="{B33B8349-65B6-D04D-A778-D8CFA92049BE}"/>
              </a:ext>
            </a:extLst>
          </p:cNvPr>
          <p:cNvSpPr txBox="1"/>
          <p:nvPr/>
        </p:nvSpPr>
        <p:spPr>
          <a:xfrm>
            <a:off x="5282189" y="3124561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异步通信组件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9" name="Google Shape;300;p31">
            <a:extLst>
              <a:ext uri="{FF2B5EF4-FFF2-40B4-BE49-F238E27FC236}">
                <a16:creationId xmlns:a16="http://schemas.microsoft.com/office/drawing/2014/main" id="{168C524D-9FBB-7A45-9B77-F9281E33CA7B}"/>
              </a:ext>
            </a:extLst>
          </p:cNvPr>
          <p:cNvSpPr txBox="1"/>
          <p:nvPr/>
        </p:nvSpPr>
        <p:spPr>
          <a:xfrm>
            <a:off x="5282189" y="339228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Codec：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数据编码组件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" name="Google Shape;301;p31">
            <a:extLst>
              <a:ext uri="{FF2B5EF4-FFF2-40B4-BE49-F238E27FC236}">
                <a16:creationId xmlns:a16="http://schemas.microsoft.com/office/drawing/2014/main" id="{E99E0333-8F47-D24F-BA1F-876F43E776D0}"/>
              </a:ext>
            </a:extLst>
          </p:cNvPr>
          <p:cNvSpPr txBox="1"/>
          <p:nvPr/>
        </p:nvSpPr>
        <p:spPr>
          <a:xfrm>
            <a:off x="5282189" y="3657698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Registry：服务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注册组件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1" name="Google Shape;302;p31">
            <a:extLst>
              <a:ext uri="{FF2B5EF4-FFF2-40B4-BE49-F238E27FC236}">
                <a16:creationId xmlns:a16="http://schemas.microsoft.com/office/drawing/2014/main" id="{1CAD7752-3CC6-474D-9661-1281B4819548}"/>
              </a:ext>
            </a:extLst>
          </p:cNvPr>
          <p:cNvSpPr txBox="1"/>
          <p:nvPr/>
        </p:nvSpPr>
        <p:spPr>
          <a:xfrm>
            <a:off x="5282189" y="41879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Transport：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同步通信组件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" name="Google Shape;303;p31">
            <a:extLst>
              <a:ext uri="{FF2B5EF4-FFF2-40B4-BE49-F238E27FC236}">
                <a16:creationId xmlns:a16="http://schemas.microsoft.com/office/drawing/2014/main" id="{1E9D1266-CC4A-8644-87D8-53691E6D9B20}"/>
              </a:ext>
            </a:extLst>
          </p:cNvPr>
          <p:cNvSpPr txBox="1"/>
          <p:nvPr/>
        </p:nvSpPr>
        <p:spPr>
          <a:xfrm>
            <a:off x="5282189" y="3922800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Selector：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客户端均衡器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示例架构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5DD5E0-5354-684A-B298-3DF5ADBC1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11339</TotalTime>
  <Words>168</Words>
  <Application>Microsoft Macintosh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Courier New</vt:lpstr>
      <vt:lpstr>PT Sans Narrow</vt:lpstr>
      <vt:lpstr>Open Sans</vt:lpstr>
      <vt:lpstr>Arial Black</vt:lpstr>
      <vt:lpstr>Calibri</vt:lpstr>
      <vt:lpstr>Arial</vt:lpstr>
      <vt:lpstr>Office Theme</vt:lpstr>
      <vt:lpstr>Tropic</vt:lpstr>
      <vt:lpstr>Go-Micro  编写微服务</vt:lpstr>
      <vt:lpstr>Micro中国站</vt:lpstr>
      <vt:lpstr>主题</vt:lpstr>
      <vt:lpstr>Go-Micro微服务组件</vt:lpstr>
      <vt:lpstr>核心组件</vt:lpstr>
      <vt:lpstr>示例架构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printfcoder@gmail.com</cp:lastModifiedBy>
  <cp:revision>56</cp:revision>
  <dcterms:created xsi:type="dcterms:W3CDTF">2019-10-08T04:43:30Z</dcterms:created>
  <dcterms:modified xsi:type="dcterms:W3CDTF">2019-11-30T03:30:26Z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