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  <p:sldMasterId id="2147483654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311" r:id="rId7"/>
    <p:sldId id="350" r:id="rId8"/>
    <p:sldId id="351" r:id="rId9"/>
    <p:sldId id="314" r:id="rId10"/>
    <p:sldId id="321" r:id="rId11"/>
    <p:sldId id="288" r:id="rId12"/>
  </p:sldIdLst>
  <p:sldSz cx="9144000" cy="5143500" type="screen16x9"/>
  <p:notesSz cx="9144000" cy="5143500"/>
  <p:embeddedFontLst>
    <p:embeddedFont>
      <p:font typeface="Arial Black" panose="020B0A04020102020204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pen Sans" panose="02010600030101010101" charset="0"/>
      <p:regular r:id="rId20"/>
    </p:embeddedFont>
    <p:embeddedFont>
      <p:font typeface="PT Sans Narrow" panose="02010600030101010101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8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8"/>
    <p:restoredTop sz="94674"/>
  </p:normalViewPr>
  <p:slideViewPr>
    <p:cSldViewPr snapToGrid="0">
      <p:cViewPr varScale="1">
        <p:scale>
          <a:sx n="152" d="100"/>
          <a:sy n="152" d="100"/>
        </p:scale>
        <p:origin x="528" y="138"/>
      </p:cViewPr>
      <p:guideLst>
        <p:guide orient="horz" pos="288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2" d="100"/>
          <a:sy n="152" d="100"/>
        </p:scale>
        <p:origin x="13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1C1BB7-5E06-40C9-A03C-773917E9E2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3C028-2AD8-4886-BB2C-5A35A91429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4C82A-ADE2-4BBA-B2A9-E36881C26755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0CB7-E486-47FC-8C85-2DCF1383AC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989C-C80E-44A9-AE7B-F821752BC3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A0BC6-E594-4C72-8ECA-3153C40A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c7962589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2c7962589_5_5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c7962589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62c7962589_5_6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c7962589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62c7962589_5_7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510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c7962589_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g62c7962589_5_637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209733" y="45689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205133" y="458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24442" y="4241816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FD3C3B5-B23F-424F-88AB-7E6166C42F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94" y="4157187"/>
            <a:ext cx="751707" cy="7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154508" y="4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72933" y="4548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 extrusionOk="0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 h="120000" extrusionOk="0">
                <a:moveTo>
                  <a:pt x="0" y="0"/>
                </a:moveTo>
                <a:lnTo>
                  <a:pt x="577198" y="0"/>
                </a:lnTo>
              </a:path>
            </a:pathLst>
          </a:custGeom>
          <a:noFill/>
          <a:ln w="19025" cap="flat" cmpd="sng">
            <a:solidFill>
              <a:srgbClr val="E81C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57" name="Google Shape;57;p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9" name="Google Shape;59;p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94118" y="4215056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6CACCA1-7B82-404B-840F-B971D848B6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151" y="4187118"/>
            <a:ext cx="740694" cy="7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 夜读（中浅蓝）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1258" y="4682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 h="120000" extrusionOk="0">
                <a:moveTo>
                  <a:pt x="0" y="0"/>
                </a:moveTo>
                <a:lnTo>
                  <a:pt x="614098" y="0"/>
                </a:lnTo>
              </a:path>
            </a:pathLst>
          </a:custGeom>
          <a:noFill/>
          <a:ln w="190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390362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@micro-in-cn">
            <a:extLst>
              <a:ext uri="{FF2B5EF4-FFF2-40B4-BE49-F238E27FC236}">
                <a16:creationId xmlns:a16="http://schemas.microsoft.com/office/drawing/2014/main" id="{5A911ECB-7462-4D33-A498-37CCCB7AAC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170" y="4196439"/>
            <a:ext cx="735129" cy="7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1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.mu/" TargetMode="External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ithub.com/micro-in-cn" TargetMode="External"/><Relationship Id="rId5" Type="http://schemas.openxmlformats.org/officeDocument/2006/relationships/hyperlink" Target="https://github.com/micro" TargetMode="Externa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-in-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altLang="zh-CN" dirty="0"/>
              <a:t>Micro</a:t>
            </a:r>
            <a:r>
              <a:rPr lang="en-US" dirty="0"/>
              <a:t>  </a:t>
            </a:r>
            <a:r>
              <a:rPr lang="zh-CN" altLang="en-US" sz="4400" dirty="0"/>
              <a:t>工具集</a:t>
            </a:r>
            <a:endParaRPr lang="en-US" sz="4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Micro </a:t>
            </a:r>
            <a:r>
              <a:rPr lang="zh-CN" altLang="en-US">
                <a:ea typeface="宋体" panose="02010600030101010101" pitchFamily="2" charset="-122"/>
              </a:rPr>
              <a:t>中国</a:t>
            </a:r>
            <a:r>
              <a:rPr lang="en-US" altLang="zh-CN">
                <a:ea typeface="宋体" panose="02010600030101010101" pitchFamily="2" charset="-122"/>
              </a:rPr>
              <a:t>·</a:t>
            </a:r>
            <a:r>
              <a:rPr lang="zh-CN" altLang="en-US">
                <a:ea typeface="宋体" panose="02010600030101010101" pitchFamily="2" charset="-122"/>
              </a:rPr>
              <a:t>舒先</a:t>
            </a:r>
            <a:r>
              <a:rPr lang="en-US" altLang="zh-CN" sz="1400">
                <a:ea typeface="宋体" panose="02010600030101010101" pitchFamily="2" charset="-122"/>
              </a:rPr>
              <a:t>(Printfcoder)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2019-1</a:t>
            </a:r>
            <a:r>
              <a:rPr lang="en-US" altLang="zh-CN"/>
              <a:t>2</a:t>
            </a:r>
            <a:r>
              <a:rPr lang="en-US"/>
              <a:t>-</a:t>
            </a:r>
            <a:r>
              <a:rPr lang="en-US" altLang="zh-CN"/>
              <a:t>19</a:t>
            </a:r>
            <a:endParaRPr lang="en-US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谢谢大家</a:t>
            </a:r>
          </a:p>
        </p:txBody>
      </p:sp>
      <p:sp>
        <p:nvSpPr>
          <p:cNvPr id="722" name="Google Shape;722;p4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723" name="Google Shape;723;p49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3"/>
              </a:rPr>
              <a:t>micro.mu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资源链接：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5" name="Google Shape;725;p49"/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官方站点: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6" name="Google Shape;726;p49"/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微信公众号: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27" name="Google Shape;727;p4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9"/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提问: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5"/>
              </a:rPr>
              <a:t>Micro</a:t>
            </a:r>
            <a:endParaRPr sz="1800" b="0" i="0" u="sng" strike="noStrike" cap="none">
              <a:solidFill>
                <a:srgbClr val="01AED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6"/>
              </a:rPr>
              <a:t>Micro中国站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973" y="1827589"/>
            <a:ext cx="1084935" cy="10699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中国站</a:t>
            </a:r>
            <a:endParaRPr lang="en-US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120" name="Google Shape;120;p18"/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Since</a:t>
            </a:r>
            <a:r>
              <a:rPr lang="zh-CN" alt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2019-02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62280" y="1623148"/>
            <a:ext cx="312047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/>
            <a:r>
              <a:rPr lang="en-US">
                <a:hlinkClick r:id="rId3"/>
              </a:rPr>
              <a:t>https://github.com/micro-in-cn</a:t>
            </a:r>
            <a:endParaRPr u="sng">
              <a:solidFill>
                <a:srgbClr val="01AED1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Micro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 中国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18" y="2026017"/>
            <a:ext cx="1638300" cy="163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857" y="2026017"/>
            <a:ext cx="1638301" cy="1615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9857" y="3641721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扫码加群，备注</a:t>
            </a:r>
            <a:r>
              <a:rPr kumimoji="1" lang="en-US" altLang="zh-CN"/>
              <a:t>github</a:t>
            </a:r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3772" y="3641720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中国公众号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主题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35" name="Google Shape;135;p19"/>
          <p:cNvSpPr txBox="1"/>
          <p:nvPr/>
        </p:nvSpPr>
        <p:spPr>
          <a:xfrm>
            <a:off x="419428" y="1216585"/>
            <a:ext cx="6609080" cy="1513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使用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编写微服务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示例架构，使用微服务进行两个数学计算并返回结果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中的服务类型：</a:t>
            </a:r>
            <a:r>
              <a:rPr lang="en-US" altLang="zh-CN" dirty="0" err="1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Srv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、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Web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、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API</a:t>
            </a:r>
          </a:p>
          <a:p>
            <a:pPr marL="35560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Broker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与异步消息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Wrapper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与日志、限流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如何使用插件：示例使用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RabbitMQ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插件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 API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网关浅讲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Go-Micro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SRV</a:t>
            </a:r>
            <a:endParaRPr lang="en-US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214" y="1152425"/>
            <a:ext cx="489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两个服务</a:t>
            </a:r>
            <a:endParaRPr kumimoji="1" lang="en-US" altLang="zh-CN"/>
          </a:p>
          <a:p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>
                <a:sym typeface="PT Sans Narrow" panose="020B0506020203020204"/>
              </a:rPr>
              <a:t>Sum</a:t>
            </a:r>
            <a:r>
              <a:rPr kumimoji="1" lang="zh-CN" altLang="en-US">
                <a:sym typeface="PT Sans Narrow" panose="020B0506020203020204"/>
              </a:rPr>
              <a:t>服务：所有小于输入数字的自然数累加</a:t>
            </a:r>
            <a:endParaRPr kumimoji="1" lang="en-US" altLang="zh-CN">
              <a:sym typeface="PT Sans Narrow" panose="020B0506020203020204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/>
              <a:t>Prime</a:t>
            </a:r>
            <a:r>
              <a:rPr kumimoji="1" lang="zh-CN" altLang="en-US"/>
              <a:t>服务：查出小于输入的所有素数</a:t>
            </a:r>
            <a:endParaRPr kumimoji="1" lang="en-US" altLang="zh-CN"/>
          </a:p>
        </p:txBody>
      </p:sp>
      <p:sp>
        <p:nvSpPr>
          <p:cNvPr id="7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后台服务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55" y="1550670"/>
            <a:ext cx="3937635" cy="2338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 altLang="en-US"/>
              <a:t>同步通信的主要流程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1D45-C583-F546-BA6A-AF729095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4361039" cy="707400"/>
          </a:xfrm>
        </p:spPr>
        <p:txBody>
          <a:bodyPr/>
          <a:lstStyle/>
          <a:p>
            <a:r>
              <a:rPr kumimoji="1" lang="en-US" altLang="zh-CN"/>
              <a:t>Client-&gt;Server</a:t>
            </a:r>
            <a:endParaRPr kumimoji="1"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AC79C-E459-EB46-A126-5CDC200E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739" y="1637146"/>
            <a:ext cx="4204962" cy="1818865"/>
          </a:xfrm>
          <a:prstGeom prst="rect">
            <a:avLst/>
          </a:prstGeom>
        </p:spPr>
      </p:pic>
      <p:sp>
        <p:nvSpPr>
          <p:cNvPr id="5" name="Google Shape;128;p18">
            <a:extLst>
              <a:ext uri="{FF2B5EF4-FFF2-40B4-BE49-F238E27FC236}">
                <a16:creationId xmlns:a16="http://schemas.microsoft.com/office/drawing/2014/main" id="{C66BA8B2-D899-ED44-9BBA-2DE6C80F4AB2}"/>
              </a:ext>
            </a:extLst>
          </p:cNvPr>
          <p:cNvSpPr/>
          <p:nvPr/>
        </p:nvSpPr>
        <p:spPr>
          <a:xfrm>
            <a:off x="6842503" y="721831"/>
            <a:ext cx="2022168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客户端如何调用服务端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Google Shape;613;p43">
            <a:extLst>
              <a:ext uri="{FF2B5EF4-FFF2-40B4-BE49-F238E27FC236}">
                <a16:creationId xmlns:a16="http://schemas.microsoft.com/office/drawing/2014/main" id="{7691564C-CB67-234D-8D4F-C5DF165B9302}"/>
              </a:ext>
            </a:extLst>
          </p:cNvPr>
          <p:cNvSpPr/>
          <p:nvPr/>
        </p:nvSpPr>
        <p:spPr>
          <a:xfrm>
            <a:off x="466682" y="1316178"/>
            <a:ext cx="1853015" cy="2872364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614;p43">
            <a:extLst>
              <a:ext uri="{FF2B5EF4-FFF2-40B4-BE49-F238E27FC236}">
                <a16:creationId xmlns:a16="http://schemas.microsoft.com/office/drawing/2014/main" id="{BEB275CA-65D1-7143-A8E2-0602926A5367}"/>
              </a:ext>
            </a:extLst>
          </p:cNvPr>
          <p:cNvSpPr/>
          <p:nvPr/>
        </p:nvSpPr>
        <p:spPr>
          <a:xfrm>
            <a:off x="2725270" y="1316178"/>
            <a:ext cx="1699467" cy="2872364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615;p43">
            <a:extLst>
              <a:ext uri="{FF2B5EF4-FFF2-40B4-BE49-F238E27FC236}">
                <a16:creationId xmlns:a16="http://schemas.microsoft.com/office/drawing/2014/main" id="{58239E70-3D9E-764D-90EA-7FB08E89347D}"/>
              </a:ext>
            </a:extLst>
          </p:cNvPr>
          <p:cNvSpPr txBox="1"/>
          <p:nvPr/>
        </p:nvSpPr>
        <p:spPr>
          <a:xfrm>
            <a:off x="1037989" y="1048355"/>
            <a:ext cx="710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616;p43">
            <a:extLst>
              <a:ext uri="{FF2B5EF4-FFF2-40B4-BE49-F238E27FC236}">
                <a16:creationId xmlns:a16="http://schemas.microsoft.com/office/drawing/2014/main" id="{04C1B150-A5E7-E34B-B3C6-6B0D781CA2D1}"/>
              </a:ext>
            </a:extLst>
          </p:cNvPr>
          <p:cNvSpPr txBox="1"/>
          <p:nvPr/>
        </p:nvSpPr>
        <p:spPr>
          <a:xfrm>
            <a:off x="3151666" y="1009165"/>
            <a:ext cx="902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617;p43">
            <a:extLst>
              <a:ext uri="{FF2B5EF4-FFF2-40B4-BE49-F238E27FC236}">
                <a16:creationId xmlns:a16="http://schemas.microsoft.com/office/drawing/2014/main" id="{6A76DE6E-C85E-4F4B-9C9F-39938C0BDB22}"/>
              </a:ext>
            </a:extLst>
          </p:cNvPr>
          <p:cNvSpPr/>
          <p:nvPr/>
        </p:nvSpPr>
        <p:spPr>
          <a:xfrm>
            <a:off x="2892948" y="1512057"/>
            <a:ext cx="1353224" cy="205199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Handler</a:t>
            </a:r>
          </a:p>
        </p:txBody>
      </p:sp>
      <p:sp>
        <p:nvSpPr>
          <p:cNvPr id="11" name="Google Shape;619;p43">
            <a:extLst>
              <a:ext uri="{FF2B5EF4-FFF2-40B4-BE49-F238E27FC236}">
                <a16:creationId xmlns:a16="http://schemas.microsoft.com/office/drawing/2014/main" id="{50F79E3C-9D28-6647-ABAF-72EF18935CA4}"/>
              </a:ext>
            </a:extLst>
          </p:cNvPr>
          <p:cNvSpPr/>
          <p:nvPr/>
        </p:nvSpPr>
        <p:spPr>
          <a:xfrm>
            <a:off x="645587" y="1823957"/>
            <a:ext cx="1535482" cy="2230408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620;p43">
            <a:extLst>
              <a:ext uri="{FF2B5EF4-FFF2-40B4-BE49-F238E27FC236}">
                <a16:creationId xmlns:a16="http://schemas.microsoft.com/office/drawing/2014/main" id="{00250C70-2A15-9847-ADD3-A72114DF84A0}"/>
              </a:ext>
            </a:extLst>
          </p:cNvPr>
          <p:cNvSpPr/>
          <p:nvPr/>
        </p:nvSpPr>
        <p:spPr>
          <a:xfrm>
            <a:off x="827727" y="2073987"/>
            <a:ext cx="1163303" cy="1832645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621;p43">
            <a:extLst>
              <a:ext uri="{FF2B5EF4-FFF2-40B4-BE49-F238E27FC236}">
                <a16:creationId xmlns:a16="http://schemas.microsoft.com/office/drawing/2014/main" id="{116B17C8-FC9E-2C4A-9FA7-A7F05AA1EA5A}"/>
              </a:ext>
            </a:extLst>
          </p:cNvPr>
          <p:cNvSpPr txBox="1"/>
          <p:nvPr/>
        </p:nvSpPr>
        <p:spPr>
          <a:xfrm>
            <a:off x="856923" y="2048490"/>
            <a:ext cx="71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trClient</a:t>
            </a: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622;p43">
            <a:extLst>
              <a:ext uri="{FF2B5EF4-FFF2-40B4-BE49-F238E27FC236}">
                <a16:creationId xmlns:a16="http://schemas.microsoft.com/office/drawing/2014/main" id="{FE757732-D8C0-4D4F-8131-0DAEB1AB37D7}"/>
              </a:ext>
            </a:extLst>
          </p:cNvPr>
          <p:cNvSpPr/>
          <p:nvPr/>
        </p:nvSpPr>
        <p:spPr>
          <a:xfrm>
            <a:off x="638470" y="1512108"/>
            <a:ext cx="1544067" cy="196751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Call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" name="Google Shape;623;p43">
            <a:extLst>
              <a:ext uri="{FF2B5EF4-FFF2-40B4-BE49-F238E27FC236}">
                <a16:creationId xmlns:a16="http://schemas.microsoft.com/office/drawing/2014/main" id="{8FA82D3D-C075-3149-99D9-037EDEE3FF96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>
            <a:off x="2182537" y="1610483"/>
            <a:ext cx="710400" cy="42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624;p43">
            <a:extLst>
              <a:ext uri="{FF2B5EF4-FFF2-40B4-BE49-F238E27FC236}">
                <a16:creationId xmlns:a16="http://schemas.microsoft.com/office/drawing/2014/main" id="{8B1388B5-78A7-5947-8B61-82FE4E7B1BEC}"/>
              </a:ext>
            </a:extLst>
          </p:cNvPr>
          <p:cNvSpPr/>
          <p:nvPr/>
        </p:nvSpPr>
        <p:spPr>
          <a:xfrm>
            <a:off x="2892946" y="1823957"/>
            <a:ext cx="1353225" cy="2230407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Google Shape;625;p43">
            <a:extLst>
              <a:ext uri="{FF2B5EF4-FFF2-40B4-BE49-F238E27FC236}">
                <a16:creationId xmlns:a16="http://schemas.microsoft.com/office/drawing/2014/main" id="{CA86BDB9-E068-E148-BB23-6DB086C36EA0}"/>
              </a:ext>
            </a:extLst>
          </p:cNvPr>
          <p:cNvSpPr/>
          <p:nvPr/>
        </p:nvSpPr>
        <p:spPr>
          <a:xfrm>
            <a:off x="2990632" y="2089171"/>
            <a:ext cx="1139576" cy="1817461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626;p43">
            <a:extLst>
              <a:ext uri="{FF2B5EF4-FFF2-40B4-BE49-F238E27FC236}">
                <a16:creationId xmlns:a16="http://schemas.microsoft.com/office/drawing/2014/main" id="{DE423EC7-CE10-8F4F-A7E2-9456F5353AEA}"/>
              </a:ext>
            </a:extLst>
          </p:cNvPr>
          <p:cNvSpPr txBox="1"/>
          <p:nvPr/>
        </p:nvSpPr>
        <p:spPr>
          <a:xfrm>
            <a:off x="3002070" y="2073990"/>
            <a:ext cx="71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Listener</a:t>
            </a: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627;p43">
            <a:extLst>
              <a:ext uri="{FF2B5EF4-FFF2-40B4-BE49-F238E27FC236}">
                <a16:creationId xmlns:a16="http://schemas.microsoft.com/office/drawing/2014/main" id="{0F016D52-2AA2-AF4C-BB42-8FAE191F7C47}"/>
              </a:ext>
            </a:extLst>
          </p:cNvPr>
          <p:cNvSpPr/>
          <p:nvPr/>
        </p:nvSpPr>
        <p:spPr>
          <a:xfrm>
            <a:off x="3098900" y="2251452"/>
            <a:ext cx="929062" cy="196751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Accept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628;p43">
            <a:extLst>
              <a:ext uri="{FF2B5EF4-FFF2-40B4-BE49-F238E27FC236}">
                <a16:creationId xmlns:a16="http://schemas.microsoft.com/office/drawing/2014/main" id="{FDB22B51-0D59-104D-91C2-76AD8FA109E9}"/>
              </a:ext>
            </a:extLst>
          </p:cNvPr>
          <p:cNvSpPr/>
          <p:nvPr/>
        </p:nvSpPr>
        <p:spPr>
          <a:xfrm>
            <a:off x="3098900" y="2554904"/>
            <a:ext cx="929063" cy="1207846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" name="Google Shape;629;p43">
            <a:extLst>
              <a:ext uri="{FF2B5EF4-FFF2-40B4-BE49-F238E27FC236}">
                <a16:creationId xmlns:a16="http://schemas.microsoft.com/office/drawing/2014/main" id="{25F6FA09-3279-B840-9618-2A54460EAAA7}"/>
              </a:ext>
            </a:extLst>
          </p:cNvPr>
          <p:cNvSpPr txBox="1"/>
          <p:nvPr/>
        </p:nvSpPr>
        <p:spPr>
          <a:xfrm>
            <a:off x="3114098" y="2592240"/>
            <a:ext cx="710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trSocket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" name="Google Shape;630;p43">
            <a:extLst>
              <a:ext uri="{FF2B5EF4-FFF2-40B4-BE49-F238E27FC236}">
                <a16:creationId xmlns:a16="http://schemas.microsoft.com/office/drawing/2014/main" id="{448D8A47-2B8D-0849-8FFA-DAEAA39EB735}"/>
              </a:ext>
            </a:extLst>
          </p:cNvPr>
          <p:cNvSpPr/>
          <p:nvPr/>
        </p:nvSpPr>
        <p:spPr>
          <a:xfrm>
            <a:off x="3229686" y="3080247"/>
            <a:ext cx="631877" cy="196751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Rcv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" name="Google Shape;631;p43">
            <a:extLst>
              <a:ext uri="{FF2B5EF4-FFF2-40B4-BE49-F238E27FC236}">
                <a16:creationId xmlns:a16="http://schemas.microsoft.com/office/drawing/2014/main" id="{AF36011F-73A8-8B47-859D-289A364DDDBB}"/>
              </a:ext>
            </a:extLst>
          </p:cNvPr>
          <p:cNvSpPr/>
          <p:nvPr/>
        </p:nvSpPr>
        <p:spPr>
          <a:xfrm>
            <a:off x="3222026" y="3364683"/>
            <a:ext cx="631877" cy="196751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Google Shape;632;p43">
            <a:extLst>
              <a:ext uri="{FF2B5EF4-FFF2-40B4-BE49-F238E27FC236}">
                <a16:creationId xmlns:a16="http://schemas.microsoft.com/office/drawing/2014/main" id="{CA7EA446-3537-194A-AE91-2875DFAB3B05}"/>
              </a:ext>
            </a:extLst>
          </p:cNvPr>
          <p:cNvSpPr/>
          <p:nvPr/>
        </p:nvSpPr>
        <p:spPr>
          <a:xfrm>
            <a:off x="2863794" y="1767690"/>
            <a:ext cx="1139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5" name="Google Shape;633;p43">
            <a:extLst>
              <a:ext uri="{FF2B5EF4-FFF2-40B4-BE49-F238E27FC236}">
                <a16:creationId xmlns:a16="http://schemas.microsoft.com/office/drawing/2014/main" id="{D0ABD2A9-DF5A-D346-9FBA-93D4F197B97A}"/>
              </a:ext>
            </a:extLst>
          </p:cNvPr>
          <p:cNvCxnSpPr>
            <a:stCxn id="26" idx="3"/>
            <a:endCxn id="19" idx="1"/>
          </p:cNvCxnSpPr>
          <p:nvPr/>
        </p:nvCxnSpPr>
        <p:spPr>
          <a:xfrm rot="10800000" flipH="1">
            <a:off x="1935079" y="2349708"/>
            <a:ext cx="1163700" cy="33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" name="Google Shape;634;p43">
            <a:extLst>
              <a:ext uri="{FF2B5EF4-FFF2-40B4-BE49-F238E27FC236}">
                <a16:creationId xmlns:a16="http://schemas.microsoft.com/office/drawing/2014/main" id="{E4E1A26A-ECB3-8D49-AF36-0206F633C69A}"/>
              </a:ext>
            </a:extLst>
          </p:cNvPr>
          <p:cNvSpPr/>
          <p:nvPr/>
        </p:nvSpPr>
        <p:spPr>
          <a:xfrm>
            <a:off x="927070" y="2254633"/>
            <a:ext cx="1008009" cy="196751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Dial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" name="Google Shape;635;p43">
    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       </p:cNvPr>
          <p:cNvSpPr/>
          <p:nvPr/>
        </p:nvSpPr>
        <p:spPr>
          <a:xfrm>
            <a:off x="638472" y="1787865"/>
            <a:ext cx="1008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643;p43">
            <a:extLst>
              <a:ext uri="{FF2B5EF4-FFF2-40B4-BE49-F238E27FC236}">
                <a16:creationId xmlns:a16="http://schemas.microsoft.com/office/drawing/2014/main" id="{31FB4C6A-F535-7148-8378-9729C3009D6B}"/>
              </a:ext>
            </a:extLst>
          </p:cNvPr>
          <p:cNvSpPr/>
          <p:nvPr/>
        </p:nvSpPr>
        <p:spPr>
          <a:xfrm>
            <a:off x="927070" y="2546579"/>
            <a:ext cx="1008009" cy="1236751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644;p43">
            <a:extLst>
              <a:ext uri="{FF2B5EF4-FFF2-40B4-BE49-F238E27FC236}">
                <a16:creationId xmlns:a16="http://schemas.microsoft.com/office/drawing/2014/main" id="{0A0DCE94-FF00-C24B-A4F7-378BBF9F1B59}"/>
              </a:ext>
            </a:extLst>
          </p:cNvPr>
          <p:cNvSpPr/>
          <p:nvPr/>
        </p:nvSpPr>
        <p:spPr>
          <a:xfrm>
            <a:off x="1070775" y="3065353"/>
            <a:ext cx="631877" cy="196751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645;p43">
            <a:extLst>
              <a:ext uri="{FF2B5EF4-FFF2-40B4-BE49-F238E27FC236}">
                <a16:creationId xmlns:a16="http://schemas.microsoft.com/office/drawing/2014/main" id="{1EB50E19-3936-754E-AB3A-B385752C5E85}"/>
              </a:ext>
            </a:extLst>
          </p:cNvPr>
          <p:cNvSpPr/>
          <p:nvPr/>
        </p:nvSpPr>
        <p:spPr>
          <a:xfrm>
            <a:off x="1070775" y="3361979"/>
            <a:ext cx="631877" cy="196751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Rcv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646;p43">
            <a:extLst>
              <a:ext uri="{FF2B5EF4-FFF2-40B4-BE49-F238E27FC236}">
                <a16:creationId xmlns:a16="http://schemas.microsoft.com/office/drawing/2014/main" id="{2B8F8AB2-210B-3A47-843B-D8AFF3668E65}"/>
              </a:ext>
            </a:extLst>
          </p:cNvPr>
          <p:cNvSpPr txBox="1"/>
          <p:nvPr/>
        </p:nvSpPr>
        <p:spPr>
          <a:xfrm>
            <a:off x="924269" y="2578435"/>
            <a:ext cx="50847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http[1]</a:t>
            </a:r>
            <a:endParaRPr sz="135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2" name="Google Shape;649;p43">
            <a:extLst>
              <a:ext uri="{FF2B5EF4-FFF2-40B4-BE49-F238E27FC236}">
                <a16:creationId xmlns:a16="http://schemas.microsoft.com/office/drawing/2014/main" id="{0E34E9AE-9395-AF4C-B890-614BDEEB37EE}"/>
              </a:ext>
            </a:extLst>
          </p:cNvPr>
          <p:cNvCxnSpPr>
            <a:stCxn id="23" idx="1"/>
            <a:endCxn id="30" idx="3"/>
          </p:cNvCxnSpPr>
          <p:nvPr/>
        </p:nvCxnSpPr>
        <p:spPr>
          <a:xfrm rot="10800000">
            <a:off x="1702526" y="3460358"/>
            <a:ext cx="1519500" cy="27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" name="Google Shape;650;p43">
            <a:extLst>
              <a:ext uri="{FF2B5EF4-FFF2-40B4-BE49-F238E27FC236}">
                <a16:creationId xmlns:a16="http://schemas.microsoft.com/office/drawing/2014/main" id="{F762B7DA-A31C-EF47-88F0-569E87B70FD5}"/>
              </a:ext>
            </a:extLst>
          </p:cNvPr>
          <p:cNvCxnSpPr>
            <a:stCxn id="29" idx="3"/>
            <a:endCxn id="22" idx="1"/>
          </p:cNvCxnSpPr>
          <p:nvPr/>
        </p:nvCxnSpPr>
        <p:spPr>
          <a:xfrm>
            <a:off x="1702652" y="3163729"/>
            <a:ext cx="1527000" cy="150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3349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 altLang="en-US"/>
              <a:t>下期内容：</a:t>
            </a:r>
            <a:r>
              <a:rPr lang="en-US" altLang="zh-CN"/>
              <a:t>Micro</a:t>
            </a:r>
            <a:r>
              <a:rPr lang="zh-CN" altLang="en-US"/>
              <a:t>工具集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工具集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API</a:t>
            </a:r>
            <a:r>
              <a:rPr kumimoji="1" lang="zh-CN" altLang="en-US"/>
              <a:t> 微服务网关</a:t>
            </a:r>
            <a:endParaRPr kumimoji="1" lang="en-US" altLang="zh-CN"/>
          </a:p>
          <a:p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CLI</a:t>
            </a:r>
            <a:r>
              <a:rPr kumimoji="1" lang="zh-CN" altLang="en-US"/>
              <a:t>工具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i="1"/>
              <a:t>Micro</a:t>
            </a:r>
            <a:r>
              <a:rPr kumimoji="1" lang="zh-CN" altLang="en-US" i="1"/>
              <a:t> </a:t>
            </a:r>
            <a:r>
              <a:rPr kumimoji="1" lang="en-US" altLang="zh-CN" i="1"/>
              <a:t>Network</a:t>
            </a:r>
          </a:p>
          <a:p>
            <a:r>
              <a:rPr kumimoji="1" lang="en-US" altLang="zh-CN" i="1"/>
              <a:t>Micro</a:t>
            </a:r>
            <a:r>
              <a:rPr kumimoji="1" lang="zh-CN" altLang="en-US" i="1"/>
              <a:t> </a:t>
            </a:r>
            <a:r>
              <a:rPr kumimoji="1" lang="en-US" altLang="zh-CN" i="1"/>
              <a:t>Tunnel</a:t>
            </a:r>
          </a:p>
          <a:p>
            <a:r>
              <a:rPr kumimoji="1" lang="en-US" altLang="zh-CN"/>
              <a:t>…</a:t>
            </a:r>
            <a:endParaRPr kumimoji="1" lang="zh-CN" altLang="en-US"/>
          </a:p>
        </p:txBody>
      </p:sp>
      <p:sp>
        <p:nvSpPr>
          <p:cNvPr id="4" name="Google Shape;262;p28"/>
          <p:cNvSpPr/>
          <p:nvPr/>
        </p:nvSpPr>
        <p:spPr>
          <a:xfrm>
            <a:off x="7387563" y="721397"/>
            <a:ext cx="18829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270</Words>
  <Application>Microsoft Office PowerPoint</Application>
  <PresentationFormat>On-screen Show (16:9)</PresentationFormat>
  <Paragraphs>69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PT Sans Narrow</vt:lpstr>
      <vt:lpstr>Arial Black</vt:lpstr>
      <vt:lpstr>Open Sans</vt:lpstr>
      <vt:lpstr>Courier New</vt:lpstr>
      <vt:lpstr>Arial</vt:lpstr>
      <vt:lpstr>Office Theme</vt:lpstr>
      <vt:lpstr>Tropic</vt:lpstr>
      <vt:lpstr>Micro  工具集</vt:lpstr>
      <vt:lpstr>Micro中国站</vt:lpstr>
      <vt:lpstr>主题</vt:lpstr>
      <vt:lpstr>Go-Micro</vt:lpstr>
      <vt:lpstr>SRV</vt:lpstr>
      <vt:lpstr>同步通信的主要流程</vt:lpstr>
      <vt:lpstr>Client-&gt;Server</vt:lpstr>
      <vt:lpstr>下期内容：Micro工具集</vt:lpstr>
      <vt:lpstr>Micro工具集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  框架设计</dc:title>
  <dc:creator/>
  <cp:lastModifiedBy>80267196</cp:lastModifiedBy>
  <cp:revision>260</cp:revision>
  <dcterms:created xsi:type="dcterms:W3CDTF">2019-10-08T04:43:00Z</dcterms:created>
  <dcterms:modified xsi:type="dcterms:W3CDTF">2020-01-09T03:43:13Z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