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355" r:id="rId6"/>
    <p:sldId id="356" r:id="rId7"/>
    <p:sldId id="259" r:id="rId8"/>
    <p:sldId id="352" r:id="rId9"/>
    <p:sldId id="357" r:id="rId10"/>
    <p:sldId id="353" r:id="rId11"/>
    <p:sldId id="354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288" r:id="rId23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38" d="100"/>
          <a:sy n="138" d="100"/>
        </p:scale>
        <p:origin x="960" y="120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99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06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7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02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7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0746"/>
              </p:ext>
            </p:extLst>
          </p:nvPr>
        </p:nvGraphicFramePr>
        <p:xfrm>
          <a:off x="431250" y="2317025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 sz="1400" b="0" i="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rgbClr val="21148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12538"/>
            <a:ext cx="5886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解析器接口：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go-micro/api/resolver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默认实现：基于命名空间映射服务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，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go-micro/api/resolver/micro/route.go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</a:rPr>
              <a:t>#</a:t>
            </a:r>
            <a:r>
              <a:rPr lang="en-US" sz="1200">
                <a:solidFill>
                  <a:srgbClr val="24292E"/>
                </a:solidFill>
                <a:latin typeface="Arial" panose="020B0604020202020204" pitchFamily="34" charset="0"/>
              </a:rPr>
              <a:t>apiRoute</a:t>
            </a:r>
            <a:endParaRPr lang="en-US" altLang="en-US" sz="120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371475" y="405740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F0E6-AF49-A847-87EB-57A78620A83A}"/>
              </a:ext>
            </a:extLst>
          </p:cNvPr>
          <p:cNvSpPr txBox="1"/>
          <p:nvPr/>
        </p:nvSpPr>
        <p:spPr>
          <a:xfrm>
            <a:off x="431250" y="1963200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的命名空间为：</a:t>
            </a:r>
            <a:r>
              <a:rPr lang="en-US">
                <a:solidFill>
                  <a:srgbClr val="FF0000"/>
                </a:solidFill>
              </a:rPr>
              <a:t>go.micro.api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356765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Namespace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68A9-B512-F64F-AF90-3CDA134C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Greeter</a:t>
            </a:r>
            <a:r>
              <a:rPr kumimoji="1" lang="zh-CN" altLang="en-US"/>
              <a:t>服务：</a:t>
            </a:r>
            <a:r>
              <a:rPr lang="en-US"/>
              <a:t>go.micro.api</a:t>
            </a:r>
            <a:r>
              <a:rPr lang="en-US" altLang="zh-CN"/>
              <a:t>.go</a:t>
            </a:r>
            <a:r>
              <a:rPr lang="en-US"/>
              <a:t>.learning.greeter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两个接口</a:t>
            </a:r>
            <a:r>
              <a:rPr lang="en-US" altLang="zh-CN"/>
              <a:t>Handler</a:t>
            </a:r>
            <a:endParaRPr lang="en-US"/>
          </a:p>
          <a:p>
            <a:r>
              <a:rPr lang="en-US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go.micro.api.go</a:t>
            </a:r>
            <a:endParaRPr lang="en-US"/>
          </a:p>
          <a:p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8AC0B3-F941-4043-8F02-0D04311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6" name="Google Shape;128;p18">
            <a:extLst>
              <a:ext uri="{FF2B5EF4-FFF2-40B4-BE49-F238E27FC236}">
                <a16:creationId xmlns:a16="http://schemas.microsoft.com/office/drawing/2014/main" id="{EEBF6CDA-BABB-C743-AB5B-36A4F1D16854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RPC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演示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C4575-3019-EB4D-8E5B-0B7523D4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17" y="1688084"/>
            <a:ext cx="3294983" cy="24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CLI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B13C-AD83-BE41-97B6-2E650719FF9E}"/>
              </a:ext>
            </a:extLst>
          </p:cNvPr>
          <p:cNvSpPr txBox="1"/>
          <p:nvPr/>
        </p:nvSpPr>
        <p:spPr>
          <a:xfrm>
            <a:off x="3826443" y="2263973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非商业功能部分</a:t>
            </a:r>
          </a:p>
        </p:txBody>
      </p:sp>
    </p:spTree>
    <p:extLst>
      <p:ext uri="{BB962C8B-B14F-4D97-AF65-F5344CB8AC3E}">
        <p14:creationId xmlns:p14="http://schemas.microsoft.com/office/powerpoint/2010/main" val="30673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818670"/>
            <a:ext cx="674976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功能：基于命令行，与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服务交互。</a:t>
            </a: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主要功能：</a:t>
            </a: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1.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服务列表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2.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服务信息与状态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health/get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xxx)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3.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上下线服务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register/deregister)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4.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调用服务</a:t>
            </a: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其它商业级及研发中的功能：</a:t>
            </a: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runtime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kill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debug</a:t>
            </a: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network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tunnel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platform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命令行工具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0686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28582"/>
            <a:ext cx="67497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cli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exit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交互模式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0998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Web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kumimoji="1" lang="zh-CN" altLang="en-US"/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6920345" y="706928"/>
            <a:ext cx="2071282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Dashboard</a:t>
            </a:r>
            <a:r>
              <a:rPr lang="zh-CN" altLang="en-US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与</a:t>
            </a:r>
            <a:r>
              <a:rPr lang="en-US" altLang="zh-CN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Web</a:t>
            </a:r>
            <a:r>
              <a:rPr lang="zh-CN" altLang="en-US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代理 </a:t>
            </a:r>
            <a:endParaRPr sz="3600" b="1" i="0" u="none" strike="noStrike" cap="none" dirty="0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798EA-E662-7942-AD74-ABFD182E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00" y="1532938"/>
            <a:ext cx="4267200" cy="147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6620F-E88E-074B-B1A6-7FA7A4E75B37}"/>
              </a:ext>
            </a:extLst>
          </p:cNvPr>
          <p:cNvSpPr txBox="1"/>
          <p:nvPr/>
        </p:nvSpPr>
        <p:spPr>
          <a:xfrm>
            <a:off x="450272" y="1309254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功能：</a:t>
            </a:r>
            <a:r>
              <a:rPr kumimoji="1" lang="en-US" altLang="zh-CN"/>
              <a:t>Go-Micro</a:t>
            </a:r>
            <a:r>
              <a:rPr kumimoji="1" lang="zh-CN" altLang="en-US"/>
              <a:t>服务的管理控制台，</a:t>
            </a:r>
            <a:r>
              <a:rPr kumimoji="1" lang="en-US" altLang="zh-CN"/>
              <a:t>Go-Micro</a:t>
            </a:r>
            <a:r>
              <a:rPr kumimoji="1" lang="zh-CN" altLang="en-US"/>
              <a:t>风格的</a:t>
            </a:r>
            <a:r>
              <a:rPr kumimoji="1" lang="en-US" altLang="zh-CN"/>
              <a:t>Web</a:t>
            </a:r>
            <a:r>
              <a:rPr kumimoji="1" lang="zh-CN" altLang="en-US"/>
              <a:t>服务反向代理</a:t>
            </a:r>
            <a:endParaRPr kumimoji="1" lang="en-US" altLang="zh-CN"/>
          </a:p>
          <a:p>
            <a:r>
              <a:rPr kumimoji="1" lang="zh-CN" altLang="en-US"/>
              <a:t>启动指令：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web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2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Proxy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EA6-C36B-7B44-8A79-0C60D0C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Proxy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8030-480B-AA46-82A9-FB3D334D2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功能：提供访问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服务代理</a:t>
            </a: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它与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Micro 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不一样的地方在于，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将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服务暴露为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接口，而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的职责则是为不同网络之间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服务提供入口互相访问的入口。所以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是可以选择代理的协议的（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mucp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grpc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）</a:t>
            </a:r>
            <a:b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br>
            <a:endParaRPr kumimoji="1" lang="zh-CN" altLang="en-US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83E584D5-0790-754A-896E-D206A02D1599}"/>
              </a:ext>
            </a:extLst>
          </p:cNvPr>
          <p:cNvSpPr/>
          <p:nvPr/>
        </p:nvSpPr>
        <p:spPr>
          <a:xfrm>
            <a:off x="8021809" y="644825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服务代理 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D4DDA-7C6B-E242-AE94-4F1E06F3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71653"/>
            <a:ext cx="6456218" cy="24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 dirty="0"/>
              <a:t>Micro</a:t>
            </a:r>
            <a:r>
              <a:rPr lang="zh-CN" altLang="en-US" dirty="0"/>
              <a:t> 工具集的发展</a:t>
            </a:r>
            <a:endParaRPr lang="en-US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面向平台</a:t>
            </a:r>
            <a:endParaRPr sz="3600" b="1" i="0" u="none" strike="noStrike" cap="none" dirty="0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AEB65-8992-4AB6-B199-D4EBD626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1" y="1560900"/>
            <a:ext cx="8979498" cy="20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2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</a:t>
            </a: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Micro</a:t>
            </a:r>
            <a:r>
              <a:rPr kumimoji="1" lang="zh-CN" altLang="en-US" dirty="0"/>
              <a:t>，两个项目的关联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Go-Micro</a:t>
            </a:r>
            <a:r>
              <a:rPr kumimoji="1" lang="zh-CN" altLang="en-US" dirty="0"/>
              <a:t>是框架，不是服务，但是使用它来编写微服务</a:t>
            </a:r>
            <a:endParaRPr kumimoji="1" lang="en-US" altLang="zh-CN" dirty="0"/>
          </a:p>
          <a:p>
            <a:r>
              <a:rPr kumimoji="1" lang="en-US" altLang="zh-CN" dirty="0"/>
              <a:t>Micro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编写，面向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服务</a:t>
            </a:r>
            <a:r>
              <a:rPr kumimoji="1" lang="zh-CN" altLang="en-US"/>
              <a:t>治理与生态的</a:t>
            </a:r>
            <a:r>
              <a:rPr kumimoji="1" lang="zh-CN" altLang="en-US" dirty="0"/>
              <a:t>工具集，它包含很多服务、工具。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AEB65-8992-4AB6-B199-D4EBD626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1" y="1560900"/>
            <a:ext cx="8979498" cy="20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1159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28" y="1638475"/>
            <a:ext cx="57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Go-Micro</a:t>
            </a:r>
            <a:r>
              <a:rPr kumimoji="1" lang="zh-CN" altLang="en-US" baseline="-25000"/>
              <a:t>风格服务的网关，负责代理外部请求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不提供统一的接入层，针对不同的微服务类型，提供不同的网关接入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默认基于服务命名空间自动路由，支持 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Namespace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Host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GRPC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/>
              <a:t>}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87AC5-2469-9149-89E3-9C289AD6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61" y="2417617"/>
            <a:ext cx="469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52855-EA7A-5345-A905-F8F7D43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 dirty="0"/>
          </a:p>
        </p:txBody>
      </p:sp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65D72A1D-9205-0941-9495-C439C60BE015}"/>
              </a:ext>
            </a:extLst>
          </p:cNvPr>
          <p:cNvSpPr/>
          <p:nvPr/>
        </p:nvSpPr>
        <p:spPr>
          <a:xfrm>
            <a:off x="7384471" y="708595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 Handler</a:t>
            </a:r>
            <a:r>
              <a:rPr lang="zh-CN" altLang="en-US" b="1" dirty="0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类别</a:t>
            </a:r>
            <a:endParaRPr sz="3600" b="1" i="0" u="none" strike="noStrike" cap="none" dirty="0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7770B-D15F-8E46-8189-ABF97909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74855"/>
              </p:ext>
            </p:extLst>
          </p:nvPr>
        </p:nvGraphicFramePr>
        <p:xfrm>
          <a:off x="374059" y="1113373"/>
          <a:ext cx="8395882" cy="3013732"/>
        </p:xfrm>
        <a:graphic>
          <a:graphicData uri="http://schemas.openxmlformats.org/drawingml/2006/table">
            <a:tbl>
              <a:tblPr/>
              <a:tblGrid>
                <a:gridCol w="1350818">
                  <a:extLst>
                    <a:ext uri="{9D8B030D-6E8A-4147-A177-3AD203B41FA5}">
                      <a16:colId xmlns:a16="http://schemas.microsoft.com/office/drawing/2014/main" val="2720351466"/>
                    </a:ext>
                  </a:extLst>
                </a:gridCol>
                <a:gridCol w="7045064">
                  <a:extLst>
                    <a:ext uri="{9D8B030D-6E8A-4147-A177-3AD203B41FA5}">
                      <a16:colId xmlns:a16="http://schemas.microsoft.com/office/drawing/2014/main" val="287625885"/>
                    </a:ext>
                  </a:extLst>
                </a:gridCol>
              </a:tblGrid>
              <a:tr h="23314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类型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说明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33704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通过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go-micro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应用转送请求，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只支持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Get/Post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。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RawQuery，POST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175"/>
                  </a:ext>
                </a:extLst>
              </a:tr>
              <a:tr h="536778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差不多，但是会把完整的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头封装向下传送，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不限制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请求方法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20737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proxy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以反向代理的方式使用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API，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相当于把普通的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应用部署在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之后，让外界像调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接口一样调用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服务，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显式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支持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websocket</a:t>
                      </a:r>
                      <a:endParaRPr lang="zh-CN" alt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48845"/>
                  </a:ext>
                </a:extLst>
              </a:tr>
              <a:tr h="233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代理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事件服务类型的请求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17372"/>
                  </a:ext>
                </a:extLst>
              </a:tr>
              <a:tr h="329297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meta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默认值，元数据，通过在代码中的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Endpoint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配置选择使用上述中的某一个处理器，默认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5831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D0FFF-CB16-C64E-92AD-EF19B3A4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5" y="1652354"/>
            <a:ext cx="8207806" cy="20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944</Words>
  <Application>Microsoft Office PowerPoint</Application>
  <PresentationFormat>On-screen Show (16:9)</PresentationFormat>
  <Paragraphs>132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Open Sans</vt:lpstr>
      <vt:lpstr>PT Sans Narrow</vt:lpstr>
      <vt:lpstr>Arial</vt:lpstr>
      <vt:lpstr>Arial Black</vt:lpstr>
      <vt:lpstr>Calibri</vt:lpstr>
      <vt:lpstr>Courier New</vt:lpstr>
      <vt:lpstr>Office Theme</vt:lpstr>
      <vt:lpstr>Tropic</vt:lpstr>
      <vt:lpstr>Micro  工具集</vt:lpstr>
      <vt:lpstr>Micro中国站</vt:lpstr>
      <vt:lpstr>主题</vt:lpstr>
      <vt:lpstr>Micro工具集</vt:lpstr>
      <vt:lpstr>Micro工具集</vt:lpstr>
      <vt:lpstr>Micro API</vt:lpstr>
      <vt:lpstr>Micro API</vt:lpstr>
      <vt:lpstr>Micro API</vt:lpstr>
      <vt:lpstr>Micro API</vt:lpstr>
      <vt:lpstr>Micro API</vt:lpstr>
      <vt:lpstr>Micro API</vt:lpstr>
      <vt:lpstr>Micro CLI</vt:lpstr>
      <vt:lpstr>Micro CLI</vt:lpstr>
      <vt:lpstr>Micro CLI</vt:lpstr>
      <vt:lpstr>Micro Web</vt:lpstr>
      <vt:lpstr>Micro Web</vt:lpstr>
      <vt:lpstr>Micro Proxy</vt:lpstr>
      <vt:lpstr>Micro Proxy</vt:lpstr>
      <vt:lpstr>Micro 工具集的发展</vt:lpstr>
      <vt:lpstr>Micro工具集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80267196</cp:lastModifiedBy>
  <cp:revision>477</cp:revision>
  <dcterms:created xsi:type="dcterms:W3CDTF">2019-10-08T04:43:00Z</dcterms:created>
  <dcterms:modified xsi:type="dcterms:W3CDTF">2020-03-11T15:17:46Z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