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6"/>
    <p:restoredTop sz="86380"/>
  </p:normalViewPr>
  <p:slideViewPr>
    <p:cSldViewPr snapToGrid="0" snapToObjects="1">
      <p:cViewPr varScale="1">
        <p:scale>
          <a:sx n="101" d="100"/>
          <a:sy n="101" d="100"/>
        </p:scale>
        <p:origin x="7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5BA-A21E-3947-9908-91F39735E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E1B-74E0-CE4F-8CE3-1A253ADD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A78A-FC7F-8249-8FDC-08DC2FD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9630-2A2F-AC4F-A951-7A971CA7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CF1AB-4F23-2142-BAF5-BBF41E13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6C8D-3BF9-E94E-97E3-AC71997C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7B64-4A1D-B844-96F2-4C592F26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A16-3F08-C84F-B3D3-B842E1A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FC63-8215-A242-B308-F1A7FCE5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F636-D41D-3948-94C2-168785EA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3075-E40E-1F42-A44E-ACBADBBE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FD94-9DF7-564F-B730-F6EB2132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4E5E-F7F6-B34F-A2BB-548F68DB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6F47-7A84-EE4A-B648-DC8DB0B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CBBD-65BE-9448-AA62-28A05BB1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DBF-9B98-A844-89B8-9E5BE4D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20FF-DAFA-DF46-AA8A-525444AA3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7B19-EB74-1F40-AF61-8C241ED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4D40-8195-6249-8928-19333B74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CC1F-66C3-5548-A017-C6E5D34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7CF3-CE65-9249-979B-50C9BED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AE64-C405-7D40-B9FD-738201E8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36A3-1522-424A-BD57-86A2B60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9411-350A-D042-82A1-041975D7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6F3E-54ED-9741-BA1F-A155DA1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C6F-6FB3-834E-86CA-EE1F5AC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F333-8D60-7B4C-AC7B-A5B95D39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0023-B807-E14D-ABA3-0DC662BE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C7B8-F2A5-3745-B32E-A296702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73200-33EC-4C4B-BD3D-45EE846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341C-19CA-804B-B482-4672681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2A-C508-774B-9CF6-F1289D78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8213-16AF-D14B-B6C9-58C9792B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6CA6-84DC-FF46-A32C-B17F574B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FD01-D00C-F241-B126-C29F9A612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E6B9E-B921-E74B-9314-1FAFB60D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48B-2D99-1C4A-B534-2BC04BA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1E96F-0F66-B845-9DC8-1600091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2D4B-732C-404B-953E-4C1AD206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BE5D-BFE7-9D43-8598-9720D0DB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2BEB-9DB3-1242-A861-8BFA8FA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122D9-B847-8443-B53D-F528A020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96F30-A497-C545-B7ED-3E3B00E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BA13A-DB1C-484A-8C5D-FE8CB69C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E32CC-887A-5646-A1B4-C03CB983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27108-8662-E646-86E9-0AC47C05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4C0-0ED6-1B40-9EE6-27AF5B2B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8243-67E9-E349-8B04-0710EF0D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1C11-2253-8345-A1E2-333EEE9A8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373C-7922-E148-BB6E-1EFCBA28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65D4F-BDB4-3D4E-B97D-8826903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CEA6-24D2-D646-BFBF-EDFE4B0C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EA8-05C9-B24D-A170-6E443084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55FA-947C-1D46-A14C-C420C18C1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F5DB-F880-B84C-A11F-46EFED651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D42-91DC-CA42-985C-D45C5CF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90CAB-718B-F146-934E-770FFC5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C4C6-EE0A-2248-A478-502A451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49BB5-69A6-F848-B304-D56976C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ABA7-7B40-8745-9016-F44F9BD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787E-1DF5-DB44-9C33-C6D3442E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1E79-B202-C941-A34A-CDB3A7C81E4A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FF2C-8A4B-8E48-BA5C-307821098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038A-024E-B345-93B6-35FE0E09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C681-FED9-C143-8079-A95E1ADF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06486E51-3553-1246-B4C5-AB231E089092}"/>
              </a:ext>
            </a:extLst>
          </p:cNvPr>
          <p:cNvSpPr/>
          <p:nvPr/>
        </p:nvSpPr>
        <p:spPr>
          <a:xfrm>
            <a:off x="4527812" y="1101267"/>
            <a:ext cx="1845717" cy="32338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18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6417421" y="1923482"/>
            <a:ext cx="247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DBDC7-C31E-264F-B4AB-39E509D09489}"/>
              </a:ext>
            </a:extLst>
          </p:cNvPr>
          <p:cNvSpPr txBox="1"/>
          <p:nvPr/>
        </p:nvSpPr>
        <p:spPr>
          <a:xfrm>
            <a:off x="3848502" y="2745536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u.micro.book.web.user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7FBA8-B282-DC4F-BF54-7ABA4EBB4C32}"/>
              </a:ext>
            </a:extLst>
          </p:cNvPr>
          <p:cNvSpPr txBox="1"/>
          <p:nvPr/>
        </p:nvSpPr>
        <p:spPr>
          <a:xfrm>
            <a:off x="3672017" y="3578562"/>
            <a:ext cx="299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Ns: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u.micro.book.srv.user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786821" y="2757489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949403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288128" y="353419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458962" y="3588962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51A-24C3-B342-85C0-003C503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80" y="686796"/>
            <a:ext cx="304800" cy="304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213680-03CE-2444-AA96-D05CF14051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86580" y="991596"/>
            <a:ext cx="152400" cy="929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735F90-563E-7143-9ED9-D7D2E0AF9243}"/>
              </a:ext>
            </a:extLst>
          </p:cNvPr>
          <p:cNvCxnSpPr>
            <a:cxnSpLocks/>
          </p:cNvCxnSpPr>
          <p:nvPr/>
        </p:nvCxnSpPr>
        <p:spPr>
          <a:xfrm flipH="1">
            <a:off x="2878937" y="2107076"/>
            <a:ext cx="2070466" cy="69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548730-18A9-6C45-A09A-B3048798A85B}"/>
              </a:ext>
            </a:extLst>
          </p:cNvPr>
          <p:cNvCxnSpPr>
            <a:cxnSpLocks/>
            <a:stCxn id="5" idx="3"/>
            <a:endCxn id="28" idx="0"/>
          </p:cNvCxnSpPr>
          <p:nvPr/>
        </p:nvCxnSpPr>
        <p:spPr>
          <a:xfrm flipH="1">
            <a:off x="2468434" y="3029869"/>
            <a:ext cx="159760" cy="504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BEB8E89-4651-454C-AA5B-39E2C37B7271}"/>
              </a:ext>
            </a:extLst>
          </p:cNvPr>
          <p:cNvSpPr txBox="1"/>
          <p:nvPr/>
        </p:nvSpPr>
        <p:spPr>
          <a:xfrm>
            <a:off x="5562780" y="1147687"/>
            <a:ext cx="190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Http: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/user/login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4AC38-0C51-CC41-A1FA-A9D95D6149E1}"/>
              </a:ext>
            </a:extLst>
          </p:cNvPr>
          <p:cNvSpPr txBox="1"/>
          <p:nvPr/>
        </p:nvSpPr>
        <p:spPr>
          <a:xfrm>
            <a:off x="2834566" y="2108148"/>
            <a:ext cx="16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Proxy: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/user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3DE550-9B6E-A64C-ABF3-3BA86F60FFEF}"/>
              </a:ext>
            </a:extLst>
          </p:cNvPr>
          <p:cNvSpPr txBox="1"/>
          <p:nvPr/>
        </p:nvSpPr>
        <p:spPr>
          <a:xfrm>
            <a:off x="2468433" y="3189262"/>
            <a:ext cx="36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Call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Service.QueryUserByName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68" y="11512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4B9B5-622C-954D-A508-3DCC7F446808}"/>
              </a:ext>
            </a:extLst>
          </p:cNvPr>
          <p:cNvSpPr/>
          <p:nvPr/>
        </p:nvSpPr>
        <p:spPr>
          <a:xfrm>
            <a:off x="1336722" y="2310164"/>
            <a:ext cx="2014061" cy="702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user-web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0D195-197B-1740-84CE-A033A83EF234}"/>
              </a:ext>
            </a:extLst>
          </p:cNvPr>
          <p:cNvSpPr/>
          <p:nvPr/>
        </p:nvSpPr>
        <p:spPr>
          <a:xfrm>
            <a:off x="1320800" y="1645926"/>
            <a:ext cx="5955897" cy="55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Auth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8E328-9F41-D64D-A957-76FCEE80BDAE}"/>
              </a:ext>
            </a:extLst>
          </p:cNvPr>
          <p:cNvSpPr/>
          <p:nvPr/>
        </p:nvSpPr>
        <p:spPr>
          <a:xfrm>
            <a:off x="3455469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or</a:t>
            </a:r>
            <a:r>
              <a:rPr lang="en-US" altLang="zh-CN" sz="1200">
                <a:solidFill>
                  <a:schemeClr val="tx1"/>
                </a:solidFill>
              </a:rPr>
              <a:t>der-web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22810-AB5B-6544-A7FC-006EB5F1AF14}"/>
              </a:ext>
            </a:extLst>
          </p:cNvPr>
          <p:cNvSpPr/>
          <p:nvPr/>
        </p:nvSpPr>
        <p:spPr>
          <a:xfrm>
            <a:off x="4759690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inventory-web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7BF0-CF47-0249-B08B-800F995DC048}"/>
              </a:ext>
            </a:extLst>
          </p:cNvPr>
          <p:cNvSpPr/>
          <p:nvPr/>
        </p:nvSpPr>
        <p:spPr>
          <a:xfrm>
            <a:off x="6063912" y="2310165"/>
            <a:ext cx="1212785" cy="702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payment-web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282E1-8CD3-0645-AC75-8A809E04EA14}"/>
              </a:ext>
            </a:extLst>
          </p:cNvPr>
          <p:cNvSpPr/>
          <p:nvPr/>
        </p:nvSpPr>
        <p:spPr>
          <a:xfrm>
            <a:off x="1334904" y="1136617"/>
            <a:ext cx="5955897" cy="349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82BC8F-03CE-494C-9592-AC2FC67714F2}"/>
              </a:ext>
            </a:extLst>
          </p:cNvPr>
          <p:cNvSpPr/>
          <p:nvPr/>
        </p:nvSpPr>
        <p:spPr>
          <a:xfrm>
            <a:off x="2136807" y="2310218"/>
            <a:ext cx="733926" cy="215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67C4CA9-EA7B-194D-8A79-5E9931A40011}"/>
              </a:ext>
            </a:extLst>
          </p:cNvPr>
          <p:cNvSpPr/>
          <p:nvPr/>
        </p:nvSpPr>
        <p:spPr>
          <a:xfrm>
            <a:off x="3455468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B1DF83-7A8C-3E49-8F0B-54F63C1F1F33}"/>
              </a:ext>
            </a:extLst>
          </p:cNvPr>
          <p:cNvSpPr/>
          <p:nvPr/>
        </p:nvSpPr>
        <p:spPr>
          <a:xfrm>
            <a:off x="4759690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2F9BDD-787B-3D43-A9DA-7F4421E2A5AC}"/>
              </a:ext>
            </a:extLst>
          </p:cNvPr>
          <p:cNvSpPr/>
          <p:nvPr/>
        </p:nvSpPr>
        <p:spPr>
          <a:xfrm>
            <a:off x="6071124" y="2310164"/>
            <a:ext cx="733926" cy="1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wrapper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3952EE-189D-C84A-BEA5-F70B50D0D4FC}"/>
              </a:ext>
            </a:extLst>
          </p:cNvPr>
          <p:cNvSpPr/>
          <p:nvPr/>
        </p:nvSpPr>
        <p:spPr>
          <a:xfrm>
            <a:off x="7818661" y="1645926"/>
            <a:ext cx="1111712" cy="265696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s</a:t>
            </a:r>
            <a:r>
              <a:rPr lang="en-US" sz="1400" b="1"/>
              <a:t>ubscriber</a:t>
            </a:r>
            <a:r>
              <a:rPr lang="en-US" altLang="zh-CN" sz="1400" b="1"/>
              <a:t>s</a:t>
            </a:r>
            <a:endParaRPr lang="en-US" sz="1000" b="1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CF948CE-251F-164C-8E2E-819C4A92CCFD}"/>
              </a:ext>
            </a:extLst>
          </p:cNvPr>
          <p:cNvSpPr/>
          <p:nvPr/>
        </p:nvSpPr>
        <p:spPr>
          <a:xfrm>
            <a:off x="7288222" y="1715313"/>
            <a:ext cx="518913" cy="182880"/>
          </a:xfrm>
          <a:prstGeom prst="rightArrow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553F5A59-6BC1-7547-AE2E-9351EA939AFE}"/>
              </a:ext>
            </a:extLst>
          </p:cNvPr>
          <p:cNvSpPr/>
          <p:nvPr/>
        </p:nvSpPr>
        <p:spPr>
          <a:xfrm>
            <a:off x="7276695" y="1989405"/>
            <a:ext cx="518915" cy="199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48E535-51E6-D44C-8F20-57E6EB6552D5}"/>
              </a:ext>
            </a:extLst>
          </p:cNvPr>
          <p:cNvSpPr/>
          <p:nvPr/>
        </p:nvSpPr>
        <p:spPr>
          <a:xfrm>
            <a:off x="7818661" y="1950451"/>
            <a:ext cx="1111712" cy="26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wrappers</a:t>
            </a:r>
            <a:endParaRPr lang="en-US" b="1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C65B9016-2020-444E-9707-E67231FED6A5}"/>
              </a:ext>
            </a:extLst>
          </p:cNvPr>
          <p:cNvSpPr/>
          <p:nvPr/>
        </p:nvSpPr>
        <p:spPr>
          <a:xfrm>
            <a:off x="9681144" y="1732549"/>
            <a:ext cx="558264" cy="331289"/>
          </a:xfrm>
          <a:prstGeom prst="ca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</a:t>
            </a:r>
            <a:endParaRPr lang="en-US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C45CC-48B1-5143-B53D-1993D87BB264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930373" y="1923594"/>
            <a:ext cx="750771" cy="1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7F1C7-5C29-444D-857C-FFB30F815EE2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930373" y="1645926"/>
            <a:ext cx="750771" cy="25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02768F-01BE-104E-9A8E-4FCCE2418F7E}"/>
              </a:ext>
            </a:extLst>
          </p:cNvPr>
          <p:cNvSpPr txBox="1"/>
          <p:nvPr/>
        </p:nvSpPr>
        <p:spPr>
          <a:xfrm>
            <a:off x="9029849" y="14630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91C0D3-ADED-3E4A-97E5-93E98420961A}"/>
              </a:ext>
            </a:extLst>
          </p:cNvPr>
          <p:cNvSpPr txBox="1"/>
          <p:nvPr/>
        </p:nvSpPr>
        <p:spPr>
          <a:xfrm>
            <a:off x="9065516" y="1835643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set</a:t>
            </a:r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43893-C6C5-B146-8037-D6C06BE077EA}"/>
              </a:ext>
            </a:extLst>
          </p:cNvPr>
          <p:cNvSpPr/>
          <p:nvPr/>
        </p:nvSpPr>
        <p:spPr>
          <a:xfrm>
            <a:off x="6768977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47A9B-D307-4D4A-AD10-D9A2AC74D7C3}"/>
              </a:ext>
            </a:extLst>
          </p:cNvPr>
          <p:cNvSpPr/>
          <p:nvPr/>
        </p:nvSpPr>
        <p:spPr>
          <a:xfrm>
            <a:off x="5458721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7E0A99-1497-884D-9AEE-9CCAB40643F0}"/>
              </a:ext>
            </a:extLst>
          </p:cNvPr>
          <p:cNvSpPr/>
          <p:nvPr/>
        </p:nvSpPr>
        <p:spPr>
          <a:xfrm>
            <a:off x="4159318" y="2310164"/>
            <a:ext cx="507718" cy="177315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33EB3-3F81-1041-A6E6-D4DD30AB8060}"/>
              </a:ext>
            </a:extLst>
          </p:cNvPr>
          <p:cNvSpPr/>
          <p:nvPr/>
        </p:nvSpPr>
        <p:spPr>
          <a:xfrm>
            <a:off x="2856315" y="2310218"/>
            <a:ext cx="494468" cy="215361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/>
              <a:t>sub</a:t>
            </a:r>
            <a:endParaRPr lang="en-US" sz="8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B2114-029E-9D47-9CC7-6890B69D7C4B}"/>
              </a:ext>
            </a:extLst>
          </p:cNvPr>
          <p:cNvSpPr/>
          <p:nvPr/>
        </p:nvSpPr>
        <p:spPr>
          <a:xfrm>
            <a:off x="1334904" y="2310218"/>
            <a:ext cx="801903" cy="2153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login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6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C9C0A-D587-2844-A4BD-196F12E322FC}"/>
              </a:ext>
            </a:extLst>
          </p:cNvPr>
          <p:cNvSpPr/>
          <p:nvPr/>
        </p:nvSpPr>
        <p:spPr>
          <a:xfrm>
            <a:off x="1782763" y="2604998"/>
            <a:ext cx="7643812" cy="1360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02241-5F95-2548-80FC-945D4019D8F2}"/>
              </a:ext>
            </a:extLst>
          </p:cNvPr>
          <p:cNvSpPr/>
          <p:nvPr/>
        </p:nvSpPr>
        <p:spPr>
          <a:xfrm>
            <a:off x="2575384" y="2709408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3F94C-27BF-BB46-9077-FF05DED0C2C1}"/>
              </a:ext>
            </a:extLst>
          </p:cNvPr>
          <p:cNvSpPr/>
          <p:nvPr/>
        </p:nvSpPr>
        <p:spPr>
          <a:xfrm>
            <a:off x="3772235" y="3310864"/>
            <a:ext cx="385327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F7A0AB-E2FB-C240-AC3B-85AC349AE306}"/>
              </a:ext>
            </a:extLst>
          </p:cNvPr>
          <p:cNvSpPr/>
          <p:nvPr/>
        </p:nvSpPr>
        <p:spPr>
          <a:xfrm>
            <a:off x="4891488" y="3337484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9FCDA-9339-1044-B538-732B8B7B1EE6}"/>
              </a:ext>
            </a:extLst>
          </p:cNvPr>
          <p:cNvSpPr/>
          <p:nvPr/>
        </p:nvSpPr>
        <p:spPr>
          <a:xfrm>
            <a:off x="8123673" y="3321497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4DEC5-60A7-AD42-BB09-5A6FBABD558E}"/>
              </a:ext>
            </a:extLst>
          </p:cNvPr>
          <p:cNvSpPr txBox="1"/>
          <p:nvPr/>
        </p:nvSpPr>
        <p:spPr>
          <a:xfrm>
            <a:off x="2187994" y="3005141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user</a:t>
            </a:r>
            <a:r>
              <a:rPr lang="en-US" altLang="zh-CN" sz="1600"/>
              <a:t>s-web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06A86-9DEA-B745-B369-35C7E9E01DC1}"/>
              </a:ext>
            </a:extLst>
          </p:cNvPr>
          <p:cNvSpPr txBox="1"/>
          <p:nvPr/>
        </p:nvSpPr>
        <p:spPr>
          <a:xfrm>
            <a:off x="3654803" y="3636006"/>
            <a:ext cx="68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auth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75E50-FCE1-314C-BF42-F01E386AA582}"/>
              </a:ext>
            </a:extLst>
          </p:cNvPr>
          <p:cNvSpPr txBox="1"/>
          <p:nvPr/>
        </p:nvSpPr>
        <p:spPr>
          <a:xfrm>
            <a:off x="7820657" y="3658889"/>
            <a:ext cx="1073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</a:t>
            </a:r>
            <a:r>
              <a:rPr lang="en-US" altLang="zh-CN" sz="1600" dirty="0"/>
              <a:t>ment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C986-31E4-4249-9F28-388A8BFEAD87}"/>
              </a:ext>
            </a:extLst>
          </p:cNvPr>
          <p:cNvSpPr txBox="1"/>
          <p:nvPr/>
        </p:nvSpPr>
        <p:spPr>
          <a:xfrm>
            <a:off x="4690463" y="3651158"/>
            <a:ext cx="802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2FF18-4B3B-0048-9411-88A22F312658}"/>
              </a:ext>
            </a:extLst>
          </p:cNvPr>
          <p:cNvSpPr/>
          <p:nvPr/>
        </p:nvSpPr>
        <p:spPr>
          <a:xfrm>
            <a:off x="6822431" y="3348113"/>
            <a:ext cx="385327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26585-A694-C849-B0E5-1838EE451E55}"/>
              </a:ext>
            </a:extLst>
          </p:cNvPr>
          <p:cNvSpPr txBox="1"/>
          <p:nvPr/>
        </p:nvSpPr>
        <p:spPr>
          <a:xfrm>
            <a:off x="6537806" y="3679245"/>
            <a:ext cx="114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inventory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17F8E4-B471-7D48-90FF-F5A25807ACE4}"/>
              </a:ext>
            </a:extLst>
          </p:cNvPr>
          <p:cNvSpPr/>
          <p:nvPr/>
        </p:nvSpPr>
        <p:spPr>
          <a:xfrm>
            <a:off x="1782763" y="1765248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81A9D7-348F-384D-A6EB-3BED55660D39}"/>
              </a:ext>
            </a:extLst>
          </p:cNvPr>
          <p:cNvSpPr/>
          <p:nvPr/>
        </p:nvSpPr>
        <p:spPr>
          <a:xfrm>
            <a:off x="4795404" y="1921339"/>
            <a:ext cx="131053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C98C1-66D3-AA49-91A1-D8C57A31E064}"/>
              </a:ext>
            </a:extLst>
          </p:cNvPr>
          <p:cNvSpPr txBox="1"/>
          <p:nvPr/>
        </p:nvSpPr>
        <p:spPr>
          <a:xfrm>
            <a:off x="4764168" y="1136305"/>
            <a:ext cx="137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  <a:r>
              <a:rPr lang="zh-CN" altLang="en-US" sz="1600" dirty="0"/>
              <a:t> </a:t>
            </a:r>
            <a:r>
              <a:rPr lang="en-US" altLang="zh-CN" sz="1600" dirty="0"/>
              <a:t>Requests</a:t>
            </a:r>
            <a:endParaRPr lang="en-US" sz="1600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8CB58ED-72BC-8B43-B14A-D8E57F2809CE}"/>
              </a:ext>
            </a:extLst>
          </p:cNvPr>
          <p:cNvSpPr/>
          <p:nvPr/>
        </p:nvSpPr>
        <p:spPr>
          <a:xfrm>
            <a:off x="1782762" y="4237034"/>
            <a:ext cx="7643812" cy="683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0239188-4730-7040-BF13-124CB21999A4}"/>
              </a:ext>
            </a:extLst>
          </p:cNvPr>
          <p:cNvSpPr/>
          <p:nvPr/>
        </p:nvSpPr>
        <p:spPr>
          <a:xfrm>
            <a:off x="21816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B0CD49-ADC9-AC4F-9E99-E00C7F0FF3BA}"/>
              </a:ext>
            </a:extLst>
          </p:cNvPr>
          <p:cNvSpPr/>
          <p:nvPr/>
        </p:nvSpPr>
        <p:spPr>
          <a:xfrm>
            <a:off x="374374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595CF05-1E69-954F-A96B-C7692052C3B4}"/>
              </a:ext>
            </a:extLst>
          </p:cNvPr>
          <p:cNvSpPr/>
          <p:nvPr/>
        </p:nvSpPr>
        <p:spPr>
          <a:xfrm>
            <a:off x="5310775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FEE84A-3CE7-0945-9CCF-5F91BA78DD82}"/>
              </a:ext>
            </a:extLst>
          </p:cNvPr>
          <p:cNvSpPr/>
          <p:nvPr/>
        </p:nvSpPr>
        <p:spPr>
          <a:xfrm>
            <a:off x="6846858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A2EBC2-7F97-9748-B467-5851FCA5A505}"/>
              </a:ext>
            </a:extLst>
          </p:cNvPr>
          <p:cNvSpPr/>
          <p:nvPr/>
        </p:nvSpPr>
        <p:spPr>
          <a:xfrm>
            <a:off x="8326252" y="4393125"/>
            <a:ext cx="934182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2BFD9D-4472-944F-B65A-D1939AE35D14}"/>
              </a:ext>
            </a:extLst>
          </p:cNvPr>
          <p:cNvSpPr/>
          <p:nvPr/>
        </p:nvSpPr>
        <p:spPr>
          <a:xfrm>
            <a:off x="2594526" y="3304849"/>
            <a:ext cx="360611" cy="37544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9B8773-2C42-7F40-90DC-A8DDE6B02EA3}"/>
              </a:ext>
            </a:extLst>
          </p:cNvPr>
          <p:cNvSpPr txBox="1"/>
          <p:nvPr/>
        </p:nvSpPr>
        <p:spPr>
          <a:xfrm>
            <a:off x="2107813" y="3604641"/>
            <a:ext cx="145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user-service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D49CBF-7259-0041-9FC5-96E49A759B32}"/>
              </a:ext>
            </a:extLst>
          </p:cNvPr>
          <p:cNvSpPr/>
          <p:nvPr/>
        </p:nvSpPr>
        <p:spPr>
          <a:xfrm>
            <a:off x="4888978" y="2681865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E6865-37C3-A34C-B97E-945023A70E51}"/>
              </a:ext>
            </a:extLst>
          </p:cNvPr>
          <p:cNvSpPr txBox="1"/>
          <p:nvPr/>
        </p:nvSpPr>
        <p:spPr>
          <a:xfrm>
            <a:off x="4501588" y="2977598"/>
            <a:ext cx="116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orders-web</a:t>
            </a:r>
            <a:endParaRPr lang="en-US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09A0203-D88A-B943-98F1-CBF8E0C447E6}"/>
              </a:ext>
            </a:extLst>
          </p:cNvPr>
          <p:cNvSpPr/>
          <p:nvPr/>
        </p:nvSpPr>
        <p:spPr>
          <a:xfrm>
            <a:off x="8143169" y="267300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323D83-DBF2-D545-9733-B1ECEC4C9B68}"/>
              </a:ext>
            </a:extLst>
          </p:cNvPr>
          <p:cNvSpPr txBox="1"/>
          <p:nvPr/>
        </p:nvSpPr>
        <p:spPr>
          <a:xfrm>
            <a:off x="7511505" y="296629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payment-web</a:t>
            </a:r>
            <a:endParaRPr lang="en-US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D62AB5-E373-ED4E-BDB7-60B45A923BE4}"/>
              </a:ext>
            </a:extLst>
          </p:cNvPr>
          <p:cNvSpPr/>
          <p:nvPr/>
        </p:nvSpPr>
        <p:spPr>
          <a:xfrm>
            <a:off x="6848461" y="2707287"/>
            <a:ext cx="360611" cy="3754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C9D4C-7EB6-CD45-994D-D50B806EEC87}"/>
              </a:ext>
            </a:extLst>
          </p:cNvPr>
          <p:cNvSpPr txBox="1"/>
          <p:nvPr/>
        </p:nvSpPr>
        <p:spPr>
          <a:xfrm>
            <a:off x="6216797" y="3000575"/>
            <a:ext cx="168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inventor</a:t>
            </a:r>
            <a:r>
              <a:rPr lang="en-US" altLang="zh-CN" sz="1600"/>
              <a:t>y-web</a:t>
            </a:r>
            <a:endParaRPr lang="en-US"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D54F83-AB42-B447-8716-EB362B1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368" y="115121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6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133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printfcoder@gmail.com</dc:creator>
  <cp:lastModifiedBy>printfcoder@gmail.com</cp:lastModifiedBy>
  <cp:revision>58</cp:revision>
  <dcterms:created xsi:type="dcterms:W3CDTF">2019-04-10T09:27:35Z</dcterms:created>
  <dcterms:modified xsi:type="dcterms:W3CDTF">2019-04-16T15:37:34Z</dcterms:modified>
</cp:coreProperties>
</file>