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8"/>
    <p:restoredTop sz="86380"/>
  </p:normalViewPr>
  <p:slideViewPr>
    <p:cSldViewPr snapToGrid="0" snapToObjects="1">
      <p:cViewPr>
        <p:scale>
          <a:sx n="132" d="100"/>
          <a:sy n="132" d="100"/>
        </p:scale>
        <p:origin x="744" y="4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5BA-A21E-3947-9908-91F39735E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AE1B-74E0-CE4F-8CE3-1A253ADD2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BA78A-FC7F-8249-8FDC-08DC2FDC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09630-2A2F-AC4F-A951-7A971CA7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CF1AB-4F23-2142-BAF5-BBF41E13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7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6C8D-3BF9-E94E-97E3-AC71997C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F7B64-4A1D-B844-96F2-4C592F267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58A16-3F08-C84F-B3D3-B842E1A5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FFC63-8215-A242-B308-F1A7FCE5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F636-D41D-3948-94C2-168785EA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0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63075-E40E-1F42-A44E-ACBADBBEE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CFD94-9DF7-564F-B730-F6EB21326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B4E5E-F7F6-B34F-A2BB-548F68DB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C6F47-7A84-EE4A-B648-DC8DB0BC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1CBBD-65BE-9448-AA62-28A05BB1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BDBF-9B98-A844-89B8-9E5BE4D5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120FF-DAFA-DF46-AA8A-525444AA3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07B19-EB74-1F40-AF61-8C241ED0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C4D40-8195-6249-8928-19333B74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4CC1F-66C3-5548-A017-C6E5D34A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9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7CF3-CE65-9249-979B-50C9BED0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6AE64-C405-7D40-B9FD-738201E81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736A3-1522-424A-BD57-86A2B600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59411-350A-D042-82A1-041975D7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D6F3E-54ED-9741-BA1F-A155DA14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7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2C6F-6FB3-834E-86CA-EE1F5AC2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F333-8D60-7B4C-AC7B-A5B95D39C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30023-B807-E14D-ABA3-0DC662BEC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6C7B8-F2A5-3745-B32E-A2967020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73200-33EC-4C4B-BD3D-45EE8464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D341C-19CA-804B-B482-46726811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FC2A-C508-774B-9CF6-F1289D78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08213-16AF-D14B-B6C9-58C9792B1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36CA6-84DC-FF46-A32C-B17F574B9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2FD01-D00C-F241-B126-C29F9A612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E6B9E-B921-E74B-9314-1FAFB60DB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DA48B-2D99-1C4A-B534-2BC04BA1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1E96F-0F66-B845-9DC8-16000915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D2D4B-732C-404B-953E-4C1AD206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BE5D-BFE7-9D43-8598-9720D0DB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E2BEB-9DB3-1242-A861-8BFA8FA3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122D9-B847-8443-B53D-F528A020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96F30-A497-C545-B7ED-3E3B00E5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3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BA13A-DB1C-484A-8C5D-FE8CB69C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E32CC-887A-5646-A1B4-C03CB983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27108-8662-E646-86E9-0AC47C05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C4C0-0ED6-1B40-9EE6-27AF5B2B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88243-67E9-E349-8B04-0710EF0DB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31C11-2253-8345-A1E2-333EEE9A8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E373C-7922-E148-BB6E-1EFCBA28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65D4F-BDB4-3D4E-B97D-8826903F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FCEA6-24D2-D646-BFBF-EDFE4B0C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9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EEA8-05C9-B24D-A170-6E443084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355FA-947C-1D46-A14C-C420C18C1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AF5DB-F880-B84C-A11F-46EFED651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83D42-91DC-CA42-985C-D45C5CFC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90CAB-718B-F146-934E-770FFC5D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1C4C6-EE0A-2248-A478-502A4516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49BB5-69A6-F848-B304-D56976C4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0ABA7-7B40-8745-9016-F44F9BD30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2787E-1DF5-DB44-9C33-C6D3442ED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7FF2C-8A4B-8E48-BA5C-307821098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0038A-024E-B345-93B6-35FE0E095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8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9" name="Double Brace 18">
            <a:extLst>
              <a:ext uri="{FF2B5EF4-FFF2-40B4-BE49-F238E27FC236}">
                <a16:creationId xmlns:a16="http://schemas.microsoft.com/office/drawing/2014/main" id="{06486E51-3553-1246-B4C5-AB231E089092}"/>
              </a:ext>
            </a:extLst>
          </p:cNvPr>
          <p:cNvSpPr/>
          <p:nvPr/>
        </p:nvSpPr>
        <p:spPr>
          <a:xfrm>
            <a:off x="4527812" y="1101267"/>
            <a:ext cx="1845717" cy="32338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7C98C1-66D3-AA49-91A1-D8C57A31E064}"/>
              </a:ext>
            </a:extLst>
          </p:cNvPr>
          <p:cNvSpPr txBox="1"/>
          <p:nvPr/>
        </p:nvSpPr>
        <p:spPr>
          <a:xfrm>
            <a:off x="4764168" y="1136305"/>
            <a:ext cx="1373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  <a:r>
              <a:rPr lang="zh-CN" altLang="en-US" sz="1600" dirty="0"/>
              <a:t> </a:t>
            </a:r>
            <a:r>
              <a:rPr lang="en-US" altLang="zh-CN" sz="1600" dirty="0"/>
              <a:t>Requests</a:t>
            </a:r>
            <a:endParaRPr lang="en-US" sz="160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4D62AB5-E373-ED4E-BDB7-60B45A923BE4}"/>
              </a:ext>
            </a:extLst>
          </p:cNvPr>
          <p:cNvSpPr/>
          <p:nvPr/>
        </p:nvSpPr>
        <p:spPr>
          <a:xfrm>
            <a:off x="6848461" y="270728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1C9D4C-7EB6-CD45-994D-D50B806EEC87}"/>
              </a:ext>
            </a:extLst>
          </p:cNvPr>
          <p:cNvSpPr txBox="1"/>
          <p:nvPr/>
        </p:nvSpPr>
        <p:spPr>
          <a:xfrm>
            <a:off x="6216797" y="300057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inventor</a:t>
            </a:r>
            <a:r>
              <a:rPr lang="en-US" altLang="zh-CN" sz="1600"/>
              <a:t>y-web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9188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786821" y="2757489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288128" y="353419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458962" y="3588962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A651A-24C3-B342-85C0-003C5035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580" y="686796"/>
            <a:ext cx="304800" cy="3048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213680-03CE-2444-AA96-D05CF140514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486580" y="991596"/>
            <a:ext cx="152400" cy="929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735F90-563E-7143-9ED9-D7D2E0AF9243}"/>
              </a:ext>
            </a:extLst>
          </p:cNvPr>
          <p:cNvCxnSpPr>
            <a:cxnSpLocks/>
          </p:cNvCxnSpPr>
          <p:nvPr/>
        </p:nvCxnSpPr>
        <p:spPr>
          <a:xfrm flipH="1">
            <a:off x="2878937" y="2107076"/>
            <a:ext cx="2070466" cy="69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548730-18A9-6C45-A09A-B3048798A85B}"/>
              </a:ext>
            </a:extLst>
          </p:cNvPr>
          <p:cNvCxnSpPr>
            <a:cxnSpLocks/>
            <a:stCxn id="5" idx="3"/>
            <a:endCxn id="28" idx="0"/>
          </p:cNvCxnSpPr>
          <p:nvPr/>
        </p:nvCxnSpPr>
        <p:spPr>
          <a:xfrm flipH="1">
            <a:off x="2468434" y="3029869"/>
            <a:ext cx="159760" cy="504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BEB8E89-4651-454C-AA5B-39E2C37B7271}"/>
              </a:ext>
            </a:extLst>
          </p:cNvPr>
          <p:cNvSpPr txBox="1"/>
          <p:nvPr/>
        </p:nvSpPr>
        <p:spPr>
          <a:xfrm>
            <a:off x="6417421" y="1923482"/>
            <a:ext cx="247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u.micro.book.web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5DBDC7-C31E-264F-B4AB-39E509D09489}"/>
              </a:ext>
            </a:extLst>
          </p:cNvPr>
          <p:cNvSpPr txBox="1"/>
          <p:nvPr/>
        </p:nvSpPr>
        <p:spPr>
          <a:xfrm>
            <a:off x="3848502" y="2745536"/>
            <a:ext cx="299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u.micro.book.web.user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87FBA8-B282-DC4F-BF54-7ABA4EBB4C32}"/>
              </a:ext>
            </a:extLst>
          </p:cNvPr>
          <p:cNvSpPr txBox="1"/>
          <p:nvPr/>
        </p:nvSpPr>
        <p:spPr>
          <a:xfrm>
            <a:off x="3672017" y="3578562"/>
            <a:ext cx="299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u.micro.book.srv.user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38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786821" y="2757489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288128" y="353419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458962" y="3588962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A651A-24C3-B342-85C0-003C5035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580" y="686796"/>
            <a:ext cx="304800" cy="3048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213680-03CE-2444-AA96-D05CF140514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486580" y="991596"/>
            <a:ext cx="152400" cy="929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735F90-563E-7143-9ED9-D7D2E0AF9243}"/>
              </a:ext>
            </a:extLst>
          </p:cNvPr>
          <p:cNvCxnSpPr>
            <a:cxnSpLocks/>
          </p:cNvCxnSpPr>
          <p:nvPr/>
        </p:nvCxnSpPr>
        <p:spPr>
          <a:xfrm flipH="1">
            <a:off x="2878937" y="2107076"/>
            <a:ext cx="2070466" cy="69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548730-18A9-6C45-A09A-B3048798A85B}"/>
              </a:ext>
            </a:extLst>
          </p:cNvPr>
          <p:cNvCxnSpPr>
            <a:cxnSpLocks/>
            <a:stCxn id="5" idx="3"/>
            <a:endCxn id="28" idx="0"/>
          </p:cNvCxnSpPr>
          <p:nvPr/>
        </p:nvCxnSpPr>
        <p:spPr>
          <a:xfrm flipH="1">
            <a:off x="2468434" y="3029869"/>
            <a:ext cx="159760" cy="504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BEB8E89-4651-454C-AA5B-39E2C37B7271}"/>
              </a:ext>
            </a:extLst>
          </p:cNvPr>
          <p:cNvSpPr txBox="1"/>
          <p:nvPr/>
        </p:nvSpPr>
        <p:spPr>
          <a:xfrm>
            <a:off x="5562780" y="1147687"/>
            <a:ext cx="190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Http: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/user/login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84AC38-0C51-CC41-A1FA-A9D95D6149E1}"/>
              </a:ext>
            </a:extLst>
          </p:cNvPr>
          <p:cNvSpPr txBox="1"/>
          <p:nvPr/>
        </p:nvSpPr>
        <p:spPr>
          <a:xfrm>
            <a:off x="2834566" y="2108148"/>
            <a:ext cx="160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Proxy: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/user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3DE550-9B6E-A64C-ABF3-3BA86F60FFEF}"/>
              </a:ext>
            </a:extLst>
          </p:cNvPr>
          <p:cNvSpPr txBox="1"/>
          <p:nvPr/>
        </p:nvSpPr>
        <p:spPr>
          <a:xfrm>
            <a:off x="2468433" y="3189262"/>
            <a:ext cx="36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Call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 altLang="zh-CN">
                <a:solidFill>
                  <a:srgbClr val="FF0000"/>
                </a:solidFill>
              </a:rPr>
              <a:t>Service.QueryUserByName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65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795404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7C98C1-66D3-AA49-91A1-D8C57A31E064}"/>
              </a:ext>
            </a:extLst>
          </p:cNvPr>
          <p:cNvSpPr txBox="1"/>
          <p:nvPr/>
        </p:nvSpPr>
        <p:spPr>
          <a:xfrm>
            <a:off x="4764168" y="1136305"/>
            <a:ext cx="1373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  <a:r>
              <a:rPr lang="zh-CN" altLang="en-US" sz="1600" dirty="0"/>
              <a:t> </a:t>
            </a:r>
            <a:r>
              <a:rPr lang="en-US" altLang="zh-CN" sz="1600" dirty="0"/>
              <a:t>Requests</a:t>
            </a:r>
            <a:endParaRPr lang="en-US" sz="160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4D62AB5-E373-ED4E-BDB7-60B45A923BE4}"/>
              </a:ext>
            </a:extLst>
          </p:cNvPr>
          <p:cNvSpPr/>
          <p:nvPr/>
        </p:nvSpPr>
        <p:spPr>
          <a:xfrm>
            <a:off x="6848461" y="270728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1C9D4C-7EB6-CD45-994D-D50B806EEC87}"/>
              </a:ext>
            </a:extLst>
          </p:cNvPr>
          <p:cNvSpPr txBox="1"/>
          <p:nvPr/>
        </p:nvSpPr>
        <p:spPr>
          <a:xfrm>
            <a:off x="6216797" y="300057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inventor</a:t>
            </a:r>
            <a:r>
              <a:rPr lang="en-US" altLang="zh-CN" sz="1600"/>
              <a:t>y-web</a:t>
            </a:r>
            <a:endParaRPr lang="en-US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D54F83-AB42-B447-8716-EB362B1C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368" y="1151211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2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54B9B5-622C-954D-A508-3DCC7F446808}"/>
              </a:ext>
            </a:extLst>
          </p:cNvPr>
          <p:cNvSpPr/>
          <p:nvPr/>
        </p:nvSpPr>
        <p:spPr>
          <a:xfrm>
            <a:off x="2136807" y="2310165"/>
            <a:ext cx="1227225" cy="702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user-web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0D195-197B-1740-84CE-A033A83EF234}"/>
              </a:ext>
            </a:extLst>
          </p:cNvPr>
          <p:cNvSpPr/>
          <p:nvPr/>
        </p:nvSpPr>
        <p:spPr>
          <a:xfrm>
            <a:off x="2136807" y="1478031"/>
            <a:ext cx="5139890" cy="724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Auth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F8E328-9F41-D64D-A957-76FCEE80BDAE}"/>
              </a:ext>
            </a:extLst>
          </p:cNvPr>
          <p:cNvSpPr/>
          <p:nvPr/>
        </p:nvSpPr>
        <p:spPr>
          <a:xfrm>
            <a:off x="3455469" y="2310165"/>
            <a:ext cx="1212785" cy="702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or</a:t>
            </a:r>
            <a:r>
              <a:rPr lang="en-US" altLang="zh-CN" sz="1200">
                <a:solidFill>
                  <a:schemeClr val="tx1"/>
                </a:solidFill>
              </a:rPr>
              <a:t>der-web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922810-AB5B-6544-A7FC-006EB5F1AF14}"/>
              </a:ext>
            </a:extLst>
          </p:cNvPr>
          <p:cNvSpPr/>
          <p:nvPr/>
        </p:nvSpPr>
        <p:spPr>
          <a:xfrm>
            <a:off x="4759690" y="2310165"/>
            <a:ext cx="1212785" cy="702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inventory-web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067BF0-CF47-0249-B08B-800F995DC048}"/>
              </a:ext>
            </a:extLst>
          </p:cNvPr>
          <p:cNvSpPr/>
          <p:nvPr/>
        </p:nvSpPr>
        <p:spPr>
          <a:xfrm>
            <a:off x="6063912" y="2310165"/>
            <a:ext cx="1212785" cy="702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payment-web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57AB13-3FF3-4C4A-B2D4-77D2B4193433}"/>
              </a:ext>
            </a:extLst>
          </p:cNvPr>
          <p:cNvSpPr/>
          <p:nvPr/>
        </p:nvSpPr>
        <p:spPr>
          <a:xfrm>
            <a:off x="2136807" y="1477486"/>
            <a:ext cx="904775" cy="26524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login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A282E1-8CD3-0645-AC75-8A809E04EA14}"/>
              </a:ext>
            </a:extLst>
          </p:cNvPr>
          <p:cNvSpPr/>
          <p:nvPr/>
        </p:nvSpPr>
        <p:spPr>
          <a:xfrm>
            <a:off x="2136807" y="996644"/>
            <a:ext cx="5139890" cy="3499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F82BC8F-03CE-494C-9592-AC2FC67714F2}"/>
              </a:ext>
            </a:extLst>
          </p:cNvPr>
          <p:cNvSpPr/>
          <p:nvPr/>
        </p:nvSpPr>
        <p:spPr>
          <a:xfrm>
            <a:off x="2136807" y="2310164"/>
            <a:ext cx="733926" cy="177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wrapper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67C4CA9-EA7B-194D-8A79-5E9931A40011}"/>
              </a:ext>
            </a:extLst>
          </p:cNvPr>
          <p:cNvSpPr/>
          <p:nvPr/>
        </p:nvSpPr>
        <p:spPr>
          <a:xfrm>
            <a:off x="3455468" y="2310164"/>
            <a:ext cx="733926" cy="177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wrapper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7B1DF83-7A8C-3E49-8F0B-54F63C1F1F33}"/>
              </a:ext>
            </a:extLst>
          </p:cNvPr>
          <p:cNvSpPr/>
          <p:nvPr/>
        </p:nvSpPr>
        <p:spPr>
          <a:xfrm>
            <a:off x="4759690" y="2310164"/>
            <a:ext cx="733926" cy="177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wrapper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A2F9BDD-787B-3D43-A9DA-7F4421E2A5AC}"/>
              </a:ext>
            </a:extLst>
          </p:cNvPr>
          <p:cNvSpPr/>
          <p:nvPr/>
        </p:nvSpPr>
        <p:spPr>
          <a:xfrm>
            <a:off x="6071124" y="2310164"/>
            <a:ext cx="733926" cy="177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wrapper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3952EE-189D-C84A-BEA5-F70B50D0D4FC}"/>
              </a:ext>
            </a:extLst>
          </p:cNvPr>
          <p:cNvSpPr/>
          <p:nvPr/>
        </p:nvSpPr>
        <p:spPr>
          <a:xfrm>
            <a:off x="7945661" y="1453413"/>
            <a:ext cx="1111712" cy="305595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s</a:t>
            </a:r>
            <a:r>
              <a:rPr lang="en-US" sz="1400" b="1"/>
              <a:t>ubscriber</a:t>
            </a:r>
            <a:r>
              <a:rPr lang="en-US" altLang="zh-CN" sz="1400" b="1"/>
              <a:t>s</a:t>
            </a:r>
            <a:endParaRPr lang="en-US" sz="1000" b="1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7CF948CE-251F-164C-8E2E-819C4A92CCFD}"/>
              </a:ext>
            </a:extLst>
          </p:cNvPr>
          <p:cNvSpPr/>
          <p:nvPr/>
        </p:nvSpPr>
        <p:spPr>
          <a:xfrm>
            <a:off x="7276697" y="1549669"/>
            <a:ext cx="668964" cy="152798"/>
          </a:xfrm>
          <a:prstGeom prst="rightArrow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4" name="Left-Right Arrow 33">
            <a:extLst>
              <a:ext uri="{FF2B5EF4-FFF2-40B4-BE49-F238E27FC236}">
                <a16:creationId xmlns:a16="http://schemas.microsoft.com/office/drawing/2014/main" id="{553F5A59-6BC1-7547-AE2E-9351EA939AFE}"/>
              </a:ext>
            </a:extLst>
          </p:cNvPr>
          <p:cNvSpPr/>
          <p:nvPr/>
        </p:nvSpPr>
        <p:spPr>
          <a:xfrm>
            <a:off x="7276695" y="1989406"/>
            <a:ext cx="668966" cy="13923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48E535-51E6-D44C-8F20-57E6EB6552D5}"/>
              </a:ext>
            </a:extLst>
          </p:cNvPr>
          <p:cNvSpPr/>
          <p:nvPr/>
        </p:nvSpPr>
        <p:spPr>
          <a:xfrm>
            <a:off x="7945661" y="1925051"/>
            <a:ext cx="1111712" cy="264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wrappers</a:t>
            </a:r>
            <a:endParaRPr lang="en-US" b="1"/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C65B9016-2020-444E-9707-E67231FED6A5}"/>
              </a:ext>
            </a:extLst>
          </p:cNvPr>
          <p:cNvSpPr/>
          <p:nvPr/>
        </p:nvSpPr>
        <p:spPr>
          <a:xfrm>
            <a:off x="9808144" y="1732549"/>
            <a:ext cx="558264" cy="331289"/>
          </a:xfrm>
          <a:prstGeom prst="ca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redis</a:t>
            </a:r>
            <a:endParaRPr lang="en-US" sz="140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9C45CC-48B1-5143-B53D-1993D87BB264}"/>
              </a:ext>
            </a:extLst>
          </p:cNvPr>
          <p:cNvCxnSpPr>
            <a:cxnSpLocks/>
            <a:stCxn id="35" idx="3"/>
            <a:endCxn id="36" idx="2"/>
          </p:cNvCxnSpPr>
          <p:nvPr/>
        </p:nvCxnSpPr>
        <p:spPr>
          <a:xfrm flipV="1">
            <a:off x="9057373" y="1898194"/>
            <a:ext cx="750771" cy="15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E7F1C7-5C29-444D-857C-FFB30F815EE2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9057373" y="1645926"/>
            <a:ext cx="750771" cy="25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602768F-01BE-104E-9A8E-4FCCE2418F7E}"/>
              </a:ext>
            </a:extLst>
          </p:cNvPr>
          <p:cNvSpPr txBox="1"/>
          <p:nvPr/>
        </p:nvSpPr>
        <p:spPr>
          <a:xfrm>
            <a:off x="9156849" y="146303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del</a:t>
            </a:r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91C0D3-ADED-3E4A-97E5-93E98420961A}"/>
              </a:ext>
            </a:extLst>
          </p:cNvPr>
          <p:cNvSpPr txBox="1"/>
          <p:nvPr/>
        </p:nvSpPr>
        <p:spPr>
          <a:xfrm>
            <a:off x="9192516" y="1835643"/>
            <a:ext cx="46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set</a:t>
            </a:r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7143893-C6C5-B146-8037-D6C06BE077EA}"/>
              </a:ext>
            </a:extLst>
          </p:cNvPr>
          <p:cNvSpPr/>
          <p:nvPr/>
        </p:nvSpPr>
        <p:spPr>
          <a:xfrm>
            <a:off x="6768977" y="2310164"/>
            <a:ext cx="507718" cy="177315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747A9B-D307-4D4A-AD10-D9A2AC74D7C3}"/>
              </a:ext>
            </a:extLst>
          </p:cNvPr>
          <p:cNvSpPr/>
          <p:nvPr/>
        </p:nvSpPr>
        <p:spPr>
          <a:xfrm>
            <a:off x="5458721" y="2310164"/>
            <a:ext cx="507718" cy="177315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C7E0A99-1497-884D-9AEE-9CCAB40643F0}"/>
              </a:ext>
            </a:extLst>
          </p:cNvPr>
          <p:cNvSpPr/>
          <p:nvPr/>
        </p:nvSpPr>
        <p:spPr>
          <a:xfrm>
            <a:off x="4159318" y="2310164"/>
            <a:ext cx="507718" cy="177315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B33EB3-3F81-1041-A6E6-D4DD30AB8060}"/>
              </a:ext>
            </a:extLst>
          </p:cNvPr>
          <p:cNvSpPr/>
          <p:nvPr/>
        </p:nvSpPr>
        <p:spPr>
          <a:xfrm>
            <a:off x="2856315" y="2310618"/>
            <a:ext cx="507718" cy="177315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</p:spTree>
    <p:extLst>
      <p:ext uri="{BB962C8B-B14F-4D97-AF65-F5344CB8AC3E}">
        <p14:creationId xmlns:p14="http://schemas.microsoft.com/office/powerpoint/2010/main" val="2915869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5161</TotalTime>
  <Words>116</Words>
  <Application>Microsoft Macintosh PowerPoint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printfcoder@gmail.com</dc:creator>
  <cp:lastModifiedBy>printfcoder@gmail.com</cp:lastModifiedBy>
  <cp:revision>54</cp:revision>
  <dcterms:created xsi:type="dcterms:W3CDTF">2019-04-10T09:27:35Z</dcterms:created>
  <dcterms:modified xsi:type="dcterms:W3CDTF">2019-04-14T15:25:56Z</dcterms:modified>
</cp:coreProperties>
</file>