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355" r:id="rId6"/>
    <p:sldId id="259" r:id="rId7"/>
    <p:sldId id="311" r:id="rId8"/>
    <p:sldId id="351" r:id="rId9"/>
    <p:sldId id="352" r:id="rId10"/>
    <p:sldId id="353" r:id="rId11"/>
    <p:sldId id="354" r:id="rId12"/>
    <p:sldId id="321" r:id="rId13"/>
    <p:sldId id="288" r:id="rId14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99"/>
  </p:normalViewPr>
  <p:slideViewPr>
    <p:cSldViewPr snapToGrid="0">
      <p:cViewPr varScale="1">
        <p:scale>
          <a:sx n="184" d="100"/>
          <a:sy n="184" d="100"/>
        </p:scale>
        <p:origin x="560" y="176"/>
      </p:cViewPr>
      <p:guideLst>
        <p:guide orient="horz" pos="28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2" d="100"/>
          <a:sy n="152" d="100"/>
        </p:scale>
        <p:origin x="13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1C1BB7-5E06-40C9-A03C-773917E9E2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3C028-2AD8-4886-BB2C-5A35A91429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4C82A-ADE2-4BBA-B2A9-E36881C26755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0CB7-E486-47FC-8C85-2DCF1383AC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989C-C80E-44A9-AE7B-F821752BC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0BC6-E594-4C72-8ECA-3153C40A9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00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1,</a:t>
            </a:r>
            <a:r>
              <a:rPr lang="zh-CN" altLang="en-US"/>
              <a:t> 手写定义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2.</a:t>
            </a:r>
            <a:r>
              <a:rPr lang="zh-CN" altLang="en-US"/>
              <a:t> 演示生成</a:t>
            </a: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24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38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24442" y="424181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D3C3B5-B23F-424F-88AB-7E6166C42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4" y="4157187"/>
            <a:ext cx="751707" cy="7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4118" y="4215056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6CACCA1-7B82-404B-840F-B971D848B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51" y="4187118"/>
            <a:ext cx="740694" cy="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390362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@micro-in-cn">
            <a:extLst>
              <a:ext uri="{FF2B5EF4-FFF2-40B4-BE49-F238E27FC236}">
                <a16:creationId xmlns:a16="http://schemas.microsoft.com/office/drawing/2014/main" id="{5A911ECB-7462-4D33-A498-37CCCB7AA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170" y="4196439"/>
            <a:ext cx="735129" cy="7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altLang="zh-CN" dirty="0"/>
              <a:t>Micro</a:t>
            </a:r>
            <a:r>
              <a:rPr lang="en-US" dirty="0"/>
              <a:t>  </a:t>
            </a:r>
            <a:r>
              <a:rPr lang="zh-CN" altLang="en-US" sz="4400" dirty="0"/>
              <a:t>工具集</a:t>
            </a:r>
            <a:endParaRPr lang="en-US" sz="4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  <a:r>
              <a:rPr lang="en-US" altLang="zh-CN">
                <a:ea typeface="宋体" panose="02010600030101010101" pitchFamily="2" charset="-122"/>
              </a:rPr>
              <a:t>·</a:t>
            </a:r>
            <a:r>
              <a:rPr lang="zh-CN" altLang="en-US">
                <a:ea typeface="宋体" panose="02010600030101010101" pitchFamily="2" charset="-122"/>
              </a:rPr>
              <a:t>舒先</a:t>
            </a:r>
            <a:r>
              <a:rPr lang="en-US" altLang="zh-CN" sz="1400">
                <a:ea typeface="宋体" panose="02010600030101010101" pitchFamily="2" charset="-122"/>
              </a:rPr>
              <a:t>(Printfcoder)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</a:t>
            </a:r>
            <a:r>
              <a:rPr lang="en-US" altLang="zh-CN"/>
              <a:t>03</a:t>
            </a:r>
            <a:r>
              <a:rPr lang="en-US"/>
              <a:t>-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B51-425F-5B45-9B27-F355D2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路由规则解析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BFD5B-CA4B-0C4D-9566-25AD2DF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7571"/>
              </p:ext>
            </p:extLst>
          </p:nvPr>
        </p:nvGraphicFramePr>
        <p:xfrm>
          <a:off x="456559" y="1751511"/>
          <a:ext cx="8401050" cy="1397091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49955186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871532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296867832"/>
                    </a:ext>
                  </a:extLst>
                </a:gridCol>
              </a:tblGrid>
              <a:tr h="41411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http</a:t>
                      </a:r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路径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后台服务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接口方法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75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learning.greeter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Greeter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Hi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9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go.micro.api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v2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Learning</a:t>
                      </a:r>
                      <a:r>
                        <a:rPr 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en-US" altLang="zh-CN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Hello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834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3F606A-CA70-0C46-B7FA-60E8CA50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524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Micro内部有将http请求路径映射到服务的机制，映射规则可以通过下表介绍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7A46E-F5D1-0F47-8FF4-015C35CE3C3E}"/>
              </a:ext>
            </a:extLst>
          </p:cNvPr>
          <p:cNvSpPr txBox="1"/>
          <p:nvPr/>
        </p:nvSpPr>
        <p:spPr>
          <a:xfrm>
            <a:off x="456559" y="3461657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r>
              <a:rPr kumimoji="1" lang="zh-CN" altLang="en-US"/>
              <a:t> 服务类型做示例</a:t>
            </a:r>
          </a:p>
        </p:txBody>
      </p:sp>
    </p:spTree>
    <p:extLst>
      <p:ext uri="{BB962C8B-B14F-4D97-AF65-F5344CB8AC3E}">
        <p14:creationId xmlns:p14="http://schemas.microsoft.com/office/powerpoint/2010/main" val="1191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参考资料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http://microservices.io/patterns/apigateway.html</a:t>
            </a:r>
            <a:endParaRPr kumimoji="1" lang="en-US" altLang="zh-CN" i="1"/>
          </a:p>
          <a:p>
            <a:r>
              <a:rPr kumimoji="1" lang="en-US" altLang="zh-CN"/>
              <a:t>…</a:t>
            </a:r>
            <a:endParaRPr kumimoji="1" lang="zh-CN" altLang="en-US"/>
          </a:p>
        </p:txBody>
      </p:sp>
      <p:sp>
        <p:nvSpPr>
          <p:cNvPr id="4" name="Google Shape;262;p28"/>
          <p:cNvSpPr/>
          <p:nvPr/>
        </p:nvSpPr>
        <p:spPr>
          <a:xfrm>
            <a:off x="7387563" y="721397"/>
            <a:ext cx="1882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51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(Gateway)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Proxy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（</a:t>
            </a:r>
            <a:r>
              <a:rPr lang="en-US" altLang="zh-CN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dirty="0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服务代理）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Micro 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工具集的发展（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cs typeface="Courier New" panose="02070309020205020404"/>
              </a:rPr>
              <a:t>Network，Run、Tunnel、Platform）</a:t>
            </a:r>
            <a:endParaRPr lang="en-US" altLang="zh-CN" dirty="0">
              <a:solidFill>
                <a:srgbClr val="424242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073-7F7E-3745-BE97-78B556B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Micro</a:t>
            </a:r>
            <a:r>
              <a:rPr kumimoji="1" lang="zh-CN" altLang="en-US"/>
              <a:t>工具集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CC78-DC90-594C-904C-7BC66F6C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Registry</a:t>
            </a:r>
            <a:r>
              <a:rPr kumimoji="1" lang="zh-CN" altLang="en-US"/>
              <a:t> 注册中心（代理服务注册）</a:t>
            </a:r>
            <a:endParaRPr kumimoji="1" lang="en-US" altLang="zh-CN"/>
          </a:p>
          <a:p>
            <a:r>
              <a:rPr kumimoji="1" lang="en-US" altLang="zh-CN"/>
              <a:t>API</a:t>
            </a:r>
            <a:r>
              <a:rPr kumimoji="1" lang="zh-CN" altLang="en-US"/>
              <a:t> 微服务网关</a:t>
            </a:r>
          </a:p>
        </p:txBody>
      </p:sp>
      <p:sp>
        <p:nvSpPr>
          <p:cNvPr id="4" name="Google Shape;128;p18">
            <a:extLst>
              <a:ext uri="{FF2B5EF4-FFF2-40B4-BE49-F238E27FC236}">
                <a16:creationId xmlns:a16="http://schemas.microsoft.com/office/drawing/2014/main" id="{B5D756C7-D1BD-E044-BD7B-A74D62004EC7}"/>
              </a:ext>
            </a:extLst>
          </p:cNvPr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全功能介绍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60509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 </a:t>
            </a:r>
            <a:r>
              <a:rPr lang="en-US" altLang="zh-CN"/>
              <a:t>API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商品基本信息，如厂商、价格等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购买记录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与其它商品一起购买的搭配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其它顾客购买的其他物品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顾客评论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卖家排名</a:t>
            </a:r>
            <a:r>
              <a:rPr kumimoji="1" lang="en-US" altLang="zh-CN" baseline="-25000"/>
              <a:t>…</a:t>
            </a: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背后可能的服务：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现实的场景，购物网站：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客户端如何才能访问到每个服务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不同客户端需要的数据可能不一样</a:t>
            </a:r>
            <a:endParaRPr kumimoji="1" lang="en-US" altLang="zh-CN" baseline="-25000"/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微服务数量会动态变化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微服务彼此通信的协议可能对</a:t>
            </a:r>
            <a:r>
              <a:rPr kumimoji="1" lang="en-US" altLang="zh-CN" baseline="-25000"/>
              <a:t>web</a:t>
            </a:r>
            <a:r>
              <a:rPr kumimoji="1" lang="zh-CN" altLang="en-US" baseline="-25000"/>
              <a:t>不友好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其它顾客购买的其他物品</a:t>
            </a:r>
            <a:endParaRPr kumimoji="1" lang="en-US" altLang="zh-CN" baseline="-25000"/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</a:t>
            </a:r>
            <a:r>
              <a:rPr kumimoji="1" lang="en-US" altLang="zh-CN" baseline="-25000"/>
              <a:t>…</a:t>
            </a:r>
            <a:endParaRPr kumimoji="1" lang="zh-CN" altLang="en-US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6F1D0-44B7-8A4C-AF08-39DC89AACDEE}"/>
              </a:ext>
            </a:extLst>
          </p:cNvPr>
          <p:cNvSpPr txBox="1"/>
          <p:nvPr/>
        </p:nvSpPr>
        <p:spPr>
          <a:xfrm>
            <a:off x="352727" y="2717222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解决方案：</a:t>
            </a:r>
            <a:endParaRPr kumimoji="1" lang="en-US" altLang="zh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问题：客户端如何才能访问到每个服务</a:t>
            </a:r>
            <a:endParaRPr kumimoji="1" lang="en-US" altLang="zh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EB65E-793B-4C43-9F98-B9CD90011228}"/>
              </a:ext>
            </a:extLst>
          </p:cNvPr>
          <p:cNvSpPr txBox="1"/>
          <p:nvPr/>
        </p:nvSpPr>
        <p:spPr>
          <a:xfrm>
            <a:off x="442332" y="3024999"/>
            <a:ext cx="4898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商品服务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价格服务</a:t>
            </a:r>
          </a:p>
          <a:p>
            <a:r>
              <a:rPr kumimoji="1" lang="en-US" altLang="zh-CN" baseline="-25000"/>
              <a:t>3.</a:t>
            </a:r>
            <a:r>
              <a:rPr kumimoji="1" lang="zh-CN" altLang="en-US" baseline="-25000"/>
              <a:t> 订单服务</a:t>
            </a:r>
          </a:p>
          <a:p>
            <a:r>
              <a:rPr kumimoji="1" lang="en-US" altLang="zh-CN" baseline="-25000"/>
              <a:t>4.</a:t>
            </a:r>
            <a:r>
              <a:rPr kumimoji="1" lang="zh-CN" altLang="en-US" baseline="-25000"/>
              <a:t> 库存服务</a:t>
            </a:r>
          </a:p>
          <a:p>
            <a:r>
              <a:rPr kumimoji="1" lang="en-US" altLang="zh-CN" baseline="-25000"/>
              <a:t>5.</a:t>
            </a:r>
            <a:r>
              <a:rPr kumimoji="1" lang="zh-CN" altLang="en-US" baseline="-25000"/>
              <a:t> 客户服务</a:t>
            </a:r>
          </a:p>
          <a:p>
            <a:r>
              <a:rPr kumimoji="1" lang="en-US" altLang="zh-CN" baseline="-25000"/>
              <a:t>6.</a:t>
            </a:r>
            <a:r>
              <a:rPr kumimoji="1" lang="zh-CN" altLang="en-US" baseline="-25000"/>
              <a:t> 评价服务</a:t>
            </a:r>
            <a:r>
              <a:rPr kumimoji="1" lang="en-US" altLang="zh-CN" baseline="-25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583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333" y="1669957"/>
            <a:ext cx="5703741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aseline="-25000"/>
              <a:t>1.</a:t>
            </a:r>
            <a:r>
              <a:rPr kumimoji="1" lang="zh-CN" altLang="en-US" baseline="-25000"/>
              <a:t> 不提供统一的接入层，针对不同的微服务类型，提供不同的网关接入（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HTTP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RPC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API</a:t>
            </a:r>
            <a:r>
              <a:rPr kumimoji="1" lang="zh-CN" altLang="en-US" b="1" baseline="-25000">
                <a:solidFill>
                  <a:schemeClr val="accent1"/>
                </a:solidFill>
              </a:rPr>
              <a:t>、</a:t>
            </a:r>
            <a:r>
              <a:rPr kumimoji="1" lang="en-US" altLang="zh-CN" b="1" baseline="-25000">
                <a:solidFill>
                  <a:schemeClr val="accent1"/>
                </a:solidFill>
              </a:rPr>
              <a:t>Event</a:t>
            </a:r>
            <a:r>
              <a:rPr kumimoji="1" lang="zh-CN" altLang="en-US" baseline="-25000"/>
              <a:t>）</a:t>
            </a:r>
            <a:endParaRPr kumimoji="1" lang="en-US" altLang="zh-CN" baseline="-25000"/>
          </a:p>
          <a:p>
            <a:r>
              <a:rPr kumimoji="1" lang="en-US" altLang="zh-CN" baseline="-25000"/>
              <a:t>2.</a:t>
            </a:r>
            <a:r>
              <a:rPr kumimoji="1" lang="zh-CN" altLang="en-US" baseline="-25000"/>
              <a:t> 默认（目前也唯一）基于服务命名空间自动路由</a:t>
            </a:r>
            <a:endParaRPr kumimoji="1" lang="en-US" altLang="zh-CN" baseline="-25000"/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BAAE-AFB2-1346-8320-508A501E3AE2}"/>
              </a:ext>
            </a:extLst>
          </p:cNvPr>
          <p:cNvSpPr txBox="1"/>
          <p:nvPr/>
        </p:nvSpPr>
        <p:spPr>
          <a:xfrm>
            <a:off x="352728" y="1362180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 </a:t>
            </a:r>
            <a:r>
              <a:rPr kumimoji="1" lang="en-US" altLang="zh-CN"/>
              <a:t>API</a:t>
            </a:r>
            <a:r>
              <a:rPr kumimoji="1" lang="zh-CN" altLang="en-US"/>
              <a:t>的特点：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70918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Micro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en-US"/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5894262" y="701662"/>
            <a:ext cx="3067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7" name="Google Shape;128;p18"/>
          <p:cNvSpPr/>
          <p:nvPr/>
        </p:nvSpPr>
        <p:spPr>
          <a:xfrm>
            <a:off x="7897090" y="726010"/>
            <a:ext cx="161874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路由规则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44514-E141-4047-B0A0-D1C10929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3" y="1473200"/>
            <a:ext cx="8024386" cy="2524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9F059-45BF-F346-A7BB-29B90E167C55}"/>
              </a:ext>
            </a:extLst>
          </p:cNvPr>
          <p:cNvSpPr txBox="1"/>
          <p:nvPr/>
        </p:nvSpPr>
        <p:spPr>
          <a:xfrm>
            <a:off x="311700" y="1047747"/>
            <a:ext cx="48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基于命名空间：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3095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457</Words>
  <Application>Microsoft Macintosh PowerPoint</Application>
  <PresentationFormat>On-screen Show (16:9)</PresentationFormat>
  <Paragraphs>101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Open Sans</vt:lpstr>
      <vt:lpstr>Arial</vt:lpstr>
      <vt:lpstr>Arial Black</vt:lpstr>
      <vt:lpstr>Calibri</vt:lpstr>
      <vt:lpstr>Courier New</vt:lpstr>
      <vt:lpstr>PT Sans Narrow</vt:lpstr>
      <vt:lpstr>Office Theme</vt:lpstr>
      <vt:lpstr>Tropic</vt:lpstr>
      <vt:lpstr>Micro  工具集</vt:lpstr>
      <vt:lpstr>Micro中国站</vt:lpstr>
      <vt:lpstr>主题</vt:lpstr>
      <vt:lpstr>Micro工具集</vt:lpstr>
      <vt:lpstr>Micro API</vt:lpstr>
      <vt:lpstr>Micro API</vt:lpstr>
      <vt:lpstr>Micro API</vt:lpstr>
      <vt:lpstr>Micro API</vt:lpstr>
      <vt:lpstr>Micro API</vt:lpstr>
      <vt:lpstr>路由规则解析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347</cp:revision>
  <dcterms:created xsi:type="dcterms:W3CDTF">2019-10-08T04:43:00Z</dcterms:created>
  <dcterms:modified xsi:type="dcterms:W3CDTF">2020-03-01T14:53:21Z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