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311" r:id="rId7"/>
    <p:sldId id="351" r:id="rId8"/>
    <p:sldId id="352" r:id="rId9"/>
    <p:sldId id="353" r:id="rId10"/>
    <p:sldId id="321" r:id="rId11"/>
    <p:sldId id="288" r:id="rId12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707"/>
  </p:normalViewPr>
  <p:slideViewPr>
    <p:cSldViewPr snapToGrid="0">
      <p:cViewPr varScale="1">
        <p:scale>
          <a:sx n="195" d="100"/>
          <a:sy n="195" d="100"/>
        </p:scale>
        <p:origin x="192" y="208"/>
      </p:cViewPr>
      <p:guideLst>
        <p:guide orient="horz" pos="28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2" d="100"/>
          <a:sy n="152" d="100"/>
        </p:scale>
        <p:origin x="13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1C1BB7-5E06-40C9-A03C-773917E9E2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3C028-2AD8-4886-BB2C-5A35A9142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C82A-ADE2-4BBA-B2A9-E36881C2675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0CB7-E486-47FC-8C85-2DCF1383AC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989C-C80E-44A9-AE7B-F821752B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0BC6-E594-4C72-8ECA-3153C40A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00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24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38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24442" y="424181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FD3C3B5-B23F-424F-88AB-7E6166C42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4" y="4157187"/>
            <a:ext cx="751707" cy="7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4118" y="421505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6CACCA1-7B82-404B-840F-B971D848B6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51" y="4187118"/>
            <a:ext cx="740694" cy="7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390362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@micro-in-cn">
            <a:extLst>
              <a:ext uri="{FF2B5EF4-FFF2-40B4-BE49-F238E27FC236}">
                <a16:creationId xmlns:a16="http://schemas.microsoft.com/office/drawing/2014/main" id="{5A911ECB-7462-4D33-A498-37CCCB7AAC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170" y="4196439"/>
            <a:ext cx="735129" cy="7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altLang="zh-CN" dirty="0"/>
              <a:t>Micro</a:t>
            </a:r>
            <a:r>
              <a:rPr lang="en-US" dirty="0"/>
              <a:t>  </a:t>
            </a:r>
            <a:r>
              <a:rPr lang="zh-CN" altLang="en-US" sz="4400" dirty="0"/>
              <a:t>工具集</a:t>
            </a:r>
            <a:endParaRPr lang="en-US" sz="4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  <a:r>
              <a:rPr lang="en-US" altLang="zh-CN">
                <a:ea typeface="宋体" panose="02010600030101010101" pitchFamily="2" charset="-122"/>
              </a:rPr>
              <a:t>·</a:t>
            </a:r>
            <a:r>
              <a:rPr lang="zh-CN" altLang="en-US">
                <a:ea typeface="宋体" panose="02010600030101010101" pitchFamily="2" charset="-122"/>
              </a:rPr>
              <a:t>舒先</a:t>
            </a:r>
            <a:r>
              <a:rPr lang="en-US" altLang="zh-CN" sz="1400">
                <a:ea typeface="宋体" panose="02010600030101010101" pitchFamily="2" charset="-122"/>
              </a:rPr>
              <a:t>(Printfcoder)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2019-1</a:t>
            </a:r>
            <a:r>
              <a:rPr lang="en-US" altLang="zh-CN"/>
              <a:t>2</a:t>
            </a:r>
            <a:r>
              <a:rPr lang="en-US"/>
              <a:t>-</a:t>
            </a:r>
            <a:r>
              <a:rPr lang="en-US" altLang="zh-CN"/>
              <a:t>19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3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51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(Gateway)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Proxy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服务代理）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Micro 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工具集的发展（</a:t>
            </a:r>
            <a:r>
              <a:rPr lang="en-US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Network，Run、Tunnel、Platform）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API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商品基本信息，如厂商、价格等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购买记录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与其它商品一起购买的搭配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其它顾客购买的其他物品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顾客评论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卖家排名</a:t>
            </a:r>
            <a:r>
              <a:rPr kumimoji="1" lang="en-US" altLang="zh-CN" baseline="-25000"/>
              <a:t>…</a:t>
            </a: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6F1D0-44B7-8A4C-AF08-39DC89AACDEE}"/>
              </a:ext>
            </a:extLst>
          </p:cNvPr>
          <p:cNvSpPr txBox="1"/>
          <p:nvPr/>
        </p:nvSpPr>
        <p:spPr>
          <a:xfrm>
            <a:off x="352727" y="2717222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背后可能的服务：</a:t>
            </a:r>
            <a:endParaRPr kumimoji="1" lang="en-US" altLang="zh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现实的场景，购物网站：</a:t>
            </a:r>
            <a:endParaRPr kumimoji="1" lang="en-US" altLang="zh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EB65E-793B-4C43-9F98-B9CD90011228}"/>
              </a:ext>
            </a:extLst>
          </p:cNvPr>
          <p:cNvSpPr txBox="1"/>
          <p:nvPr/>
        </p:nvSpPr>
        <p:spPr>
          <a:xfrm>
            <a:off x="442332" y="3024999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价格服务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订单服务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库存服务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客户服务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评价服务</a:t>
            </a:r>
            <a:r>
              <a:rPr kumimoji="1" lang="en-US" altLang="zh-CN" baseline="-25000"/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客户端如何才能访问到每个服务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不同客户端需要的数据可能不一样</a:t>
            </a:r>
            <a:endParaRPr kumimoji="1" lang="en-US" altLang="zh-CN" baseline="-25000"/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微服务数量会动态变化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微服务彼此通信的协议可能对</a:t>
            </a:r>
            <a:r>
              <a:rPr kumimoji="1" lang="en-US" altLang="zh-CN" baseline="-25000"/>
              <a:t>web</a:t>
            </a:r>
            <a:r>
              <a:rPr kumimoji="1" lang="zh-CN" altLang="en-US" baseline="-25000"/>
              <a:t>不友好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其它顾客购买的其他物品</a:t>
            </a:r>
            <a:endParaRPr kumimoji="1" lang="en-US" altLang="zh-CN" baseline="-25000"/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</a:t>
            </a:r>
            <a:r>
              <a:rPr kumimoji="1" lang="en-US" altLang="zh-CN" baseline="-25000"/>
              <a:t>…</a:t>
            </a:r>
            <a:endParaRPr kumimoji="1" lang="zh-CN" altLang="en-US" baseline="-25000"/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6F1D0-44B7-8A4C-AF08-39DC89AACDEE}"/>
              </a:ext>
            </a:extLst>
          </p:cNvPr>
          <p:cNvSpPr txBox="1"/>
          <p:nvPr/>
        </p:nvSpPr>
        <p:spPr>
          <a:xfrm>
            <a:off x="352727" y="2717222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解决方案：</a:t>
            </a:r>
            <a:endParaRPr kumimoji="1" lang="en-US" altLang="zh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问题：客户端如何才能访问到每个服务</a:t>
            </a:r>
            <a:endParaRPr kumimoji="1" lang="en-US" altLang="zh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EB65E-793B-4C43-9F98-B9CD90011228}"/>
              </a:ext>
            </a:extLst>
          </p:cNvPr>
          <p:cNvSpPr txBox="1"/>
          <p:nvPr/>
        </p:nvSpPr>
        <p:spPr>
          <a:xfrm>
            <a:off x="442332" y="3024999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价格服务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订单服务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库存服务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客户服务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评价服务</a:t>
            </a:r>
            <a:r>
              <a:rPr kumimoji="1" lang="en-US" altLang="zh-CN" baseline="-250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5837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5703741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不提供一个一统的网接入，针对不同的微服务类型，提供不同的</a:t>
            </a:r>
            <a:r>
              <a:rPr kumimoji="1" lang="en-US" altLang="zh-CN" baseline="-25000"/>
              <a:t>API</a:t>
            </a:r>
            <a:r>
              <a:rPr kumimoji="1" lang="zh-CN" altLang="en-US" baseline="-25000"/>
              <a:t>（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HTTP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RPC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API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Event</a:t>
            </a:r>
            <a:r>
              <a:rPr kumimoji="1" lang="zh-CN" altLang="en-US" baseline="-25000"/>
              <a:t>）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不同客户端需要的数据可能不一样</a:t>
            </a:r>
            <a:endParaRPr kumimoji="1" lang="en-US" altLang="zh-CN" baseline="-25000"/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的特点：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0918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44514-E141-4047-B0A0-D1C10929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3" y="1473200"/>
            <a:ext cx="8024386" cy="2524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9F059-45BF-F346-A7BB-29B90E167C55}"/>
              </a:ext>
            </a:extLst>
          </p:cNvPr>
          <p:cNvSpPr txBox="1"/>
          <p:nvPr/>
        </p:nvSpPr>
        <p:spPr>
          <a:xfrm>
            <a:off x="311700" y="1047747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基于命名空间：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3095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参考资料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http://microservices.io/patterns/apigateway.html</a:t>
            </a:r>
            <a:endParaRPr kumimoji="1" lang="en-US" altLang="zh-CN" i="1"/>
          </a:p>
          <a:p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4" name="Google Shape;262;p28"/>
          <p:cNvSpPr/>
          <p:nvPr/>
        </p:nvSpPr>
        <p:spPr>
          <a:xfrm>
            <a:off x="7387563" y="721397"/>
            <a:ext cx="1882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372</Words>
  <Application>Microsoft Macintosh PowerPoint</Application>
  <PresentationFormat>On-screen Show (16:9)</PresentationFormat>
  <Paragraphs>83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PT Sans Narrow</vt:lpstr>
      <vt:lpstr>Arial Black</vt:lpstr>
      <vt:lpstr>Calibri</vt:lpstr>
      <vt:lpstr>Arial</vt:lpstr>
      <vt:lpstr>Courier New</vt:lpstr>
      <vt:lpstr>Open Sans</vt:lpstr>
      <vt:lpstr>Office Theme</vt:lpstr>
      <vt:lpstr>Tropic</vt:lpstr>
      <vt:lpstr>Micro  工具集</vt:lpstr>
      <vt:lpstr>Micro中国站</vt:lpstr>
      <vt:lpstr>主题</vt:lpstr>
      <vt:lpstr>Micro API</vt:lpstr>
      <vt:lpstr>Micro API</vt:lpstr>
      <vt:lpstr>Micro API</vt:lpstr>
      <vt:lpstr>Micro API</vt:lpstr>
      <vt:lpstr>Micro API</vt:lpstr>
      <vt:lpstr>参考资料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printfcoder@gmail.com</cp:lastModifiedBy>
  <cp:revision>311</cp:revision>
  <dcterms:created xsi:type="dcterms:W3CDTF">2019-10-08T04:43:00Z</dcterms:created>
  <dcterms:modified xsi:type="dcterms:W3CDTF">2020-02-27T15:49:46Z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