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6" r:id="rId11"/>
    <p:sldId id="268" r:id="rId12"/>
    <p:sldId id="269" r:id="rId13"/>
    <p:sldId id="270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0"/>
    <p:restoredTop sz="80574"/>
  </p:normalViewPr>
  <p:slideViewPr>
    <p:cSldViewPr snapToGrid="0" snapToObjects="1">
      <p:cViewPr>
        <p:scale>
          <a:sx n="129" d="100"/>
          <a:sy n="129" d="100"/>
        </p:scale>
        <p:origin x="118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FAE23-EAA9-2243-8A85-340E22F8CEDB}" type="datetimeFigureOut">
              <a:rPr lang="en-US" smtClean="0"/>
              <a:t>9/6/19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00BD4-3AE5-1B42-8BC5-55FDF59C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5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简化了一些结构，比如</a:t>
            </a:r>
            <a:r>
              <a:rPr lang="en-US" altLang="zh-CN" dirty="0"/>
              <a:t>Client</a:t>
            </a:r>
            <a:r>
              <a:rPr lang="zh-CN" altLang="en-US" dirty="0"/>
              <a:t>是通过</a:t>
            </a:r>
            <a:r>
              <a:rPr lang="en-US" altLang="zh-CN" dirty="0"/>
              <a:t>Stream</a:t>
            </a:r>
            <a:r>
              <a:rPr lang="zh-CN" altLang="en-US" dirty="0"/>
              <a:t>调用的</a:t>
            </a:r>
            <a:r>
              <a:rPr lang="en-US" altLang="zh-CN" dirty="0"/>
              <a:t>Transport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00BD4-3AE5-1B42-8BC5-55FDF59C6F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2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5BA-A21E-3947-9908-91F39735E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AE1B-74E0-CE4F-8CE3-1A253ADD2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BA78A-FC7F-8249-8FDC-08DC2FDC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09630-2A2F-AC4F-A951-7A971CA7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CF1AB-4F23-2142-BAF5-BBF41E13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7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6C8D-3BF9-E94E-97E3-AC71997C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F7B64-4A1D-B844-96F2-4C592F267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58A16-3F08-C84F-B3D3-B842E1A5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FFC63-8215-A242-B308-F1A7FCE5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7F636-D41D-3948-94C2-168785EA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0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463075-E40E-1F42-A44E-ACBADBBEE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CFD94-9DF7-564F-B730-F6EB21326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B4E5E-F7F6-B34F-A2BB-548F68DB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C6F47-7A84-EE4A-B648-DC8DB0BC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1CBBD-65BE-9448-AA62-28A05BB1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BDBF-9B98-A844-89B8-9E5BE4D5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120FF-DAFA-DF46-AA8A-525444AA3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07B19-EB74-1F40-AF61-8C241ED0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C4D40-8195-6249-8928-19333B74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4CC1F-66C3-5548-A017-C6E5D34A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9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7CF3-CE65-9249-979B-50C9BED0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6AE64-C405-7D40-B9FD-738201E81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736A3-1522-424A-BD57-86A2B600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59411-350A-D042-82A1-041975D7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D6F3E-54ED-9741-BA1F-A155DA14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7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2C6F-6FB3-834E-86CA-EE1F5AC2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F333-8D60-7B4C-AC7B-A5B95D39C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30023-B807-E14D-ABA3-0DC662BEC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6C7B8-F2A5-3745-B32E-A2967020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73200-33EC-4C4B-BD3D-45EE8464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D341C-19CA-804B-B482-46726811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FC2A-C508-774B-9CF6-F1289D78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08213-16AF-D14B-B6C9-58C9792B1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36CA6-84DC-FF46-A32C-B17F574B9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2FD01-D00C-F241-B126-C29F9A612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E6B9E-B921-E74B-9314-1FAFB60DB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DA48B-2D99-1C4A-B534-2BC04BA1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1E96F-0F66-B845-9DC8-16000915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D2D4B-732C-404B-953E-4C1AD206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BE5D-BFE7-9D43-8598-9720D0DB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E2BEB-9DB3-1242-A861-8BFA8FA3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122D9-B847-8443-B53D-F528A020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96F30-A497-C545-B7ED-3E3B00E5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3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BA13A-DB1C-484A-8C5D-FE8CB69C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E32CC-887A-5646-A1B4-C03CB983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27108-8662-E646-86E9-0AC47C05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C4C0-0ED6-1B40-9EE6-27AF5B2B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88243-67E9-E349-8B04-0710EF0DB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31C11-2253-8345-A1E2-333EEE9A8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E373C-7922-E148-BB6E-1EFCBA28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65D4F-BDB4-3D4E-B97D-8826903F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FCEA6-24D2-D646-BFBF-EDFE4B0C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9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EEA8-05C9-B24D-A170-6E443084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355FA-947C-1D46-A14C-C420C18C1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AF5DB-F880-B84C-A11F-46EFED651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83D42-91DC-CA42-985C-D45C5CFC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90CAB-718B-F146-934E-770FFC5D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1C4C6-EE0A-2248-A478-502A4516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49BB5-69A6-F848-B304-D56976C4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0ABA7-7B40-8745-9016-F44F9BD30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2787E-1DF5-DB44-9C33-C6D3442ED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21E79-B202-C941-A34A-CDB3A7C81E4A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7FF2C-8A4B-8E48-BA5C-307821098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0038A-024E-B345-93B6-35FE0E095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8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10876F9-36CE-5C43-9A37-8504423AF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874" y="103848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5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rocess 25">
            <a:extLst>
              <a:ext uri="{FF2B5EF4-FFF2-40B4-BE49-F238E27FC236}">
                <a16:creationId xmlns:a16="http://schemas.microsoft.com/office/drawing/2014/main" id="{DF795300-113C-0D47-AA53-F96BB7264CFC}"/>
              </a:ext>
            </a:extLst>
          </p:cNvPr>
          <p:cNvSpPr/>
          <p:nvPr/>
        </p:nvSpPr>
        <p:spPr>
          <a:xfrm>
            <a:off x="6663160" y="944696"/>
            <a:ext cx="1442028" cy="139370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85E306-5529-3647-BFC7-29EE857E1CCD}"/>
              </a:ext>
            </a:extLst>
          </p:cNvPr>
          <p:cNvSpPr txBox="1"/>
          <p:nvPr/>
        </p:nvSpPr>
        <p:spPr>
          <a:xfrm>
            <a:off x="6759141" y="974958"/>
            <a:ext cx="71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Env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9B89B9-7AA0-B04A-B8A7-B0BB4EF2678C}"/>
              </a:ext>
            </a:extLst>
          </p:cNvPr>
          <p:cNvSpPr txBox="1"/>
          <p:nvPr/>
        </p:nvSpPr>
        <p:spPr>
          <a:xfrm>
            <a:off x="6765969" y="1237047"/>
            <a:ext cx="10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File</a:t>
            </a:r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2BFC82-F590-C94C-ABD0-C28BC4DC36FA}"/>
              </a:ext>
            </a:extLst>
          </p:cNvPr>
          <p:cNvSpPr txBox="1"/>
          <p:nvPr/>
        </p:nvSpPr>
        <p:spPr>
          <a:xfrm>
            <a:off x="6761939" y="1492209"/>
            <a:ext cx="60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Flag</a:t>
            </a:r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EFCD20-DA72-0B47-AC68-1655F44A4CFF}"/>
              </a:ext>
            </a:extLst>
          </p:cNvPr>
          <p:cNvSpPr txBox="1"/>
          <p:nvPr/>
        </p:nvSpPr>
        <p:spPr>
          <a:xfrm>
            <a:off x="6765969" y="1727371"/>
            <a:ext cx="98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memory</a:t>
            </a:r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79DE4C-4851-524D-98CB-A39B17317669}"/>
              </a:ext>
            </a:extLst>
          </p:cNvPr>
          <p:cNvSpPr txBox="1"/>
          <p:nvPr/>
        </p:nvSpPr>
        <p:spPr>
          <a:xfrm>
            <a:off x="6769999" y="1982533"/>
            <a:ext cx="10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microcli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F664A3-9CC0-E242-94BF-93C888B25E3E}"/>
              </a:ext>
            </a:extLst>
          </p:cNvPr>
          <p:cNvSpPr txBox="1"/>
          <p:nvPr/>
        </p:nvSpPr>
        <p:spPr>
          <a:xfrm>
            <a:off x="8123089" y="1527377"/>
            <a:ext cx="10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Local</a:t>
            </a:r>
            <a:endParaRPr lang="en-US"/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E714AC5E-F2EE-1B4B-A9D2-57C325B2A813}"/>
              </a:ext>
            </a:extLst>
          </p:cNvPr>
          <p:cNvSpPr/>
          <p:nvPr/>
        </p:nvSpPr>
        <p:spPr>
          <a:xfrm>
            <a:off x="6668467" y="2671007"/>
            <a:ext cx="1436721" cy="155742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013EC23-E085-DC46-8968-6EFAD2596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872" y="3056044"/>
            <a:ext cx="1028243" cy="40803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7AF9B47-9068-AF42-9734-648B53A66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274" y="3464077"/>
            <a:ext cx="975279" cy="36000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071C12E-0D38-C94D-AE1E-4BA9C7F7C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872" y="3888310"/>
            <a:ext cx="1289013" cy="31091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EAC48D6-F9C5-1642-9BA9-508CD3A184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8274" y="2778308"/>
            <a:ext cx="1056746" cy="28934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E975ACF-42AB-8648-8C2A-A625FFB39D49}"/>
              </a:ext>
            </a:extLst>
          </p:cNvPr>
          <p:cNvSpPr txBox="1"/>
          <p:nvPr/>
        </p:nvSpPr>
        <p:spPr>
          <a:xfrm>
            <a:off x="8105188" y="3260060"/>
            <a:ext cx="170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Center</a:t>
            </a:r>
            <a:r>
              <a:rPr lang="zh-CN" altLang="en-US"/>
              <a:t> </a:t>
            </a:r>
            <a:r>
              <a:rPr lang="en-US" altLang="zh-CN"/>
              <a:t>Server</a:t>
            </a: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3864BE-0B67-4A4A-9453-52D4BCE93206}"/>
              </a:ext>
            </a:extLst>
          </p:cNvPr>
          <p:cNvSpPr/>
          <p:nvPr/>
        </p:nvSpPr>
        <p:spPr>
          <a:xfrm>
            <a:off x="4322830" y="944696"/>
            <a:ext cx="1341847" cy="3283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A282E75-42F2-2B46-9AA3-6A20CCAF2A08}"/>
              </a:ext>
            </a:extLst>
          </p:cNvPr>
          <p:cNvSpPr/>
          <p:nvPr/>
        </p:nvSpPr>
        <p:spPr>
          <a:xfrm>
            <a:off x="4930386" y="2268721"/>
            <a:ext cx="734291" cy="5095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umming Junction 47">
            <a:extLst>
              <a:ext uri="{FF2B5EF4-FFF2-40B4-BE49-F238E27FC236}">
                <a16:creationId xmlns:a16="http://schemas.microsoft.com/office/drawing/2014/main" id="{69D68FDA-2CC8-DC4C-A230-33D76F8798B8}"/>
              </a:ext>
            </a:extLst>
          </p:cNvPr>
          <p:cNvSpPr/>
          <p:nvPr/>
        </p:nvSpPr>
        <p:spPr>
          <a:xfrm>
            <a:off x="5154964" y="2304562"/>
            <a:ext cx="276084" cy="267241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1A3394-A476-064A-8CB7-C9B3FB8CBEA5}"/>
              </a:ext>
            </a:extLst>
          </p:cNvPr>
          <p:cNvSpPr txBox="1"/>
          <p:nvPr/>
        </p:nvSpPr>
        <p:spPr>
          <a:xfrm>
            <a:off x="4921595" y="2501307"/>
            <a:ext cx="85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Go-config</a:t>
            </a:r>
            <a:endParaRPr lang="en-US" sz="1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BAFEAF-3867-3543-9D51-93EF06E85B77}"/>
              </a:ext>
            </a:extLst>
          </p:cNvPr>
          <p:cNvSpPr txBox="1"/>
          <p:nvPr/>
        </p:nvSpPr>
        <p:spPr>
          <a:xfrm>
            <a:off x="4688963" y="3824079"/>
            <a:ext cx="10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/>
              <a:t>App</a:t>
            </a:r>
            <a:endParaRPr lang="en-US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8276184E-602F-3040-83CD-2C0AE7B8FAAF}"/>
              </a:ext>
            </a:extLst>
          </p:cNvPr>
          <p:cNvSpPr/>
          <p:nvPr/>
        </p:nvSpPr>
        <p:spPr>
          <a:xfrm rot="8762121">
            <a:off x="5646282" y="2091233"/>
            <a:ext cx="993058" cy="14504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A6461566-52D3-7544-B55A-982DA6FD45AD}"/>
              </a:ext>
            </a:extLst>
          </p:cNvPr>
          <p:cNvSpPr/>
          <p:nvPr/>
        </p:nvSpPr>
        <p:spPr>
          <a:xfrm rot="12085881">
            <a:off x="5665542" y="2736528"/>
            <a:ext cx="993058" cy="14504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54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7728F5-E2ED-1C43-8614-4D2826757F1D}"/>
              </a:ext>
            </a:extLst>
          </p:cNvPr>
          <p:cNvSpPr/>
          <p:nvPr/>
        </p:nvSpPr>
        <p:spPr>
          <a:xfrm>
            <a:off x="1638300" y="1447799"/>
            <a:ext cx="1866900" cy="3056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340217-4550-1946-BCD6-0DF089DAFA95}"/>
              </a:ext>
            </a:extLst>
          </p:cNvPr>
          <p:cNvSpPr/>
          <p:nvPr/>
        </p:nvSpPr>
        <p:spPr>
          <a:xfrm>
            <a:off x="2187186" y="1649928"/>
            <a:ext cx="1318014" cy="2431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mming Junction 5">
            <a:extLst>
              <a:ext uri="{FF2B5EF4-FFF2-40B4-BE49-F238E27FC236}">
                <a16:creationId xmlns:a16="http://schemas.microsoft.com/office/drawing/2014/main" id="{F1D8EF64-035E-4343-8BE2-81600CF46751}"/>
              </a:ext>
            </a:extLst>
          </p:cNvPr>
          <p:cNvSpPr/>
          <p:nvPr/>
        </p:nvSpPr>
        <p:spPr>
          <a:xfrm>
            <a:off x="2673971" y="3607591"/>
            <a:ext cx="276084" cy="267241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30182-9110-AD40-966D-659F8B9F6BB9}"/>
              </a:ext>
            </a:extLst>
          </p:cNvPr>
          <p:cNvSpPr txBox="1"/>
          <p:nvPr/>
        </p:nvSpPr>
        <p:spPr>
          <a:xfrm>
            <a:off x="2440602" y="3804336"/>
            <a:ext cx="85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Go-config</a:t>
            </a:r>
            <a:endParaRPr 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50F1EC-53E8-E24C-959C-7BFB2AFCAD3E}"/>
              </a:ext>
            </a:extLst>
          </p:cNvPr>
          <p:cNvSpPr txBox="1"/>
          <p:nvPr/>
        </p:nvSpPr>
        <p:spPr>
          <a:xfrm>
            <a:off x="1620516" y="2404532"/>
            <a:ext cx="557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sz="1400"/>
              <a:t>App</a:t>
            </a:r>
            <a:endParaRPr lang="en-US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D8586D-1EB0-DE4E-A404-83733A078099}"/>
              </a:ext>
            </a:extLst>
          </p:cNvPr>
          <p:cNvSpPr/>
          <p:nvPr/>
        </p:nvSpPr>
        <p:spPr>
          <a:xfrm>
            <a:off x="4465665" y="1537804"/>
            <a:ext cx="1972137" cy="21166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E27040-59FC-1F4E-A83C-0FA0E78AA181}"/>
              </a:ext>
            </a:extLst>
          </p:cNvPr>
          <p:cNvSpPr/>
          <p:nvPr/>
        </p:nvSpPr>
        <p:spPr>
          <a:xfrm>
            <a:off x="4463311" y="1895170"/>
            <a:ext cx="734291" cy="39329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529460-1F28-5943-B293-22EEEB999FA2}"/>
              </a:ext>
            </a:extLst>
          </p:cNvPr>
          <p:cNvSpPr txBox="1"/>
          <p:nvPr/>
        </p:nvSpPr>
        <p:spPr>
          <a:xfrm>
            <a:off x="4463311" y="1953316"/>
            <a:ext cx="85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Read</a:t>
            </a:r>
            <a:endParaRPr lang="en-US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AC1018-19E6-C147-9104-4369267A66B9}"/>
              </a:ext>
            </a:extLst>
          </p:cNvPr>
          <p:cNvSpPr txBox="1"/>
          <p:nvPr/>
        </p:nvSpPr>
        <p:spPr>
          <a:xfrm>
            <a:off x="4418624" y="3232741"/>
            <a:ext cx="209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/>
              <a:t>gRPC</a:t>
            </a:r>
            <a:r>
              <a:rPr lang="zh-CN" altLang="en-US"/>
              <a:t> </a:t>
            </a:r>
            <a:r>
              <a:rPr lang="en-US" altLang="zh-CN"/>
              <a:t>Config</a:t>
            </a:r>
            <a:r>
              <a:rPr lang="zh-CN" altLang="en-US"/>
              <a:t> </a:t>
            </a:r>
            <a:r>
              <a:rPr lang="en-US" altLang="zh-CN"/>
              <a:t>Server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0EC49A-BC73-E64E-948E-E5EC3CC50190}"/>
              </a:ext>
            </a:extLst>
          </p:cNvPr>
          <p:cNvSpPr/>
          <p:nvPr/>
        </p:nvSpPr>
        <p:spPr>
          <a:xfrm>
            <a:off x="4465665" y="2529227"/>
            <a:ext cx="734291" cy="39329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591B32-1053-CC40-B1F8-D3CB6D5FD7F9}"/>
              </a:ext>
            </a:extLst>
          </p:cNvPr>
          <p:cNvSpPr txBox="1"/>
          <p:nvPr/>
        </p:nvSpPr>
        <p:spPr>
          <a:xfrm>
            <a:off x="4465665" y="2587373"/>
            <a:ext cx="85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Watch</a:t>
            </a:r>
            <a:endParaRPr lang="en-US" sz="1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2C945F-7FE0-424E-96FB-5037012C1241}"/>
              </a:ext>
            </a:extLst>
          </p:cNvPr>
          <p:cNvSpPr/>
          <p:nvPr/>
        </p:nvSpPr>
        <p:spPr>
          <a:xfrm>
            <a:off x="2184626" y="2271626"/>
            <a:ext cx="485703" cy="32451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7042B7-397E-9A4B-B25A-DCEE3C0A7A18}"/>
              </a:ext>
            </a:extLst>
          </p:cNvPr>
          <p:cNvSpPr txBox="1"/>
          <p:nvPr/>
        </p:nvSpPr>
        <p:spPr>
          <a:xfrm>
            <a:off x="2186780" y="2323830"/>
            <a:ext cx="46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Load</a:t>
            </a:r>
            <a:endParaRPr lang="en-US" sz="1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6148FE-2ECB-8844-BBC8-63AF458B24B5}"/>
              </a:ext>
            </a:extLst>
          </p:cNvPr>
          <p:cNvSpPr/>
          <p:nvPr/>
        </p:nvSpPr>
        <p:spPr>
          <a:xfrm>
            <a:off x="2186981" y="3049041"/>
            <a:ext cx="485703" cy="31854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565135-ABE1-8A46-81A5-914FB777307C}"/>
              </a:ext>
            </a:extLst>
          </p:cNvPr>
          <p:cNvSpPr txBox="1"/>
          <p:nvPr/>
        </p:nvSpPr>
        <p:spPr>
          <a:xfrm>
            <a:off x="2109551" y="3097272"/>
            <a:ext cx="635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 </a:t>
            </a:r>
            <a:r>
              <a:rPr lang="en-US" altLang="zh-CN" sz="1000"/>
              <a:t>Watch</a:t>
            </a:r>
            <a:endParaRPr lang="en-US" sz="10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05831F4-5B17-DC46-8B5C-9934BCB6DF7D}"/>
              </a:ext>
            </a:extLst>
          </p:cNvPr>
          <p:cNvSpPr/>
          <p:nvPr/>
        </p:nvSpPr>
        <p:spPr>
          <a:xfrm>
            <a:off x="3088106" y="2398572"/>
            <a:ext cx="391273" cy="3932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10A780-000B-AE4C-B008-DAD04D23A60A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>
            <a:off x="2670329" y="2433882"/>
            <a:ext cx="475078" cy="2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DF141402-2DFA-7548-9360-B90F94A700B1}"/>
              </a:ext>
            </a:extLst>
          </p:cNvPr>
          <p:cNvSpPr/>
          <p:nvPr/>
        </p:nvSpPr>
        <p:spPr>
          <a:xfrm>
            <a:off x="1987024" y="1673330"/>
            <a:ext cx="391273" cy="3932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4FB94E-9298-2D42-9A1A-FFE7CD210293}"/>
              </a:ext>
            </a:extLst>
          </p:cNvPr>
          <p:cNvSpPr txBox="1"/>
          <p:nvPr/>
        </p:nvSpPr>
        <p:spPr>
          <a:xfrm>
            <a:off x="1638738" y="1784851"/>
            <a:ext cx="902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gRPC-source</a:t>
            </a:r>
            <a:endParaRPr lang="en-US" sz="10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4CB269-0B1C-E847-813D-AE2671601CA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399144" y="1922207"/>
            <a:ext cx="2064167" cy="169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33F42A-2A62-9549-A0AA-C5237C690994}"/>
              </a:ext>
            </a:extLst>
          </p:cNvPr>
          <p:cNvSpPr txBox="1"/>
          <p:nvPr/>
        </p:nvSpPr>
        <p:spPr>
          <a:xfrm>
            <a:off x="2302562" y="1672559"/>
            <a:ext cx="46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Read</a:t>
            </a:r>
            <a:endParaRPr lang="en-US" sz="10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6BE8FA-24C8-D146-98BD-AF54FD617B7D}"/>
              </a:ext>
            </a:extLst>
          </p:cNvPr>
          <p:cNvSpPr txBox="1"/>
          <p:nvPr/>
        </p:nvSpPr>
        <p:spPr>
          <a:xfrm>
            <a:off x="3642629" y="1720701"/>
            <a:ext cx="46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6C13CE-F3C1-4B48-98A6-F1FEA67BD675}"/>
              </a:ext>
            </a:extLst>
          </p:cNvPr>
          <p:cNvSpPr txBox="1"/>
          <p:nvPr/>
        </p:nvSpPr>
        <p:spPr>
          <a:xfrm>
            <a:off x="2668454" y="2248187"/>
            <a:ext cx="46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3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241348B-E2D3-B04C-9CE2-06AB8CE83ACC}"/>
              </a:ext>
            </a:extLst>
          </p:cNvPr>
          <p:cNvCxnSpPr>
            <a:cxnSpLocks/>
            <a:stCxn id="16" idx="0"/>
            <a:endCxn id="35" idx="5"/>
          </p:cNvCxnSpPr>
          <p:nvPr/>
        </p:nvCxnSpPr>
        <p:spPr>
          <a:xfrm flipH="1" flipV="1">
            <a:off x="2320996" y="2009026"/>
            <a:ext cx="106482" cy="26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501F66F-06FD-5F49-9874-3EEE60EFCCAD}"/>
              </a:ext>
            </a:extLst>
          </p:cNvPr>
          <p:cNvSpPr txBox="1"/>
          <p:nvPr/>
        </p:nvSpPr>
        <p:spPr>
          <a:xfrm>
            <a:off x="2329343" y="2008105"/>
            <a:ext cx="46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</a:t>
            </a:r>
            <a:endParaRPr lang="en-US" sz="1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0B45A4-7234-3E44-9D8D-B91BB4BA5ED5}"/>
              </a:ext>
            </a:extLst>
          </p:cNvPr>
          <p:cNvSpPr txBox="1"/>
          <p:nvPr/>
        </p:nvSpPr>
        <p:spPr>
          <a:xfrm>
            <a:off x="2832596" y="2480315"/>
            <a:ext cx="902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watcher</a:t>
            </a:r>
            <a:endParaRPr lang="en-US" sz="10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6026D7A-9DFB-7449-B881-071B33623178}"/>
              </a:ext>
            </a:extLst>
          </p:cNvPr>
          <p:cNvSpPr txBox="1"/>
          <p:nvPr/>
        </p:nvSpPr>
        <p:spPr>
          <a:xfrm>
            <a:off x="3858408" y="2473027"/>
            <a:ext cx="46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4</a:t>
            </a:r>
          </a:p>
        </p:txBody>
      </p:sp>
      <p:sp>
        <p:nvSpPr>
          <p:cNvPr id="65" name="Curved Left Arrow 64">
            <a:extLst>
              <a:ext uri="{FF2B5EF4-FFF2-40B4-BE49-F238E27FC236}">
                <a16:creationId xmlns:a16="http://schemas.microsoft.com/office/drawing/2014/main" id="{5AD00432-8170-AB44-894A-E0DA26DCE3E6}"/>
              </a:ext>
            </a:extLst>
          </p:cNvPr>
          <p:cNvSpPr/>
          <p:nvPr/>
        </p:nvSpPr>
        <p:spPr>
          <a:xfrm rot="699150">
            <a:off x="4074316" y="2523004"/>
            <a:ext cx="360038" cy="3467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Curved Left Arrow 65">
            <a:extLst>
              <a:ext uri="{FF2B5EF4-FFF2-40B4-BE49-F238E27FC236}">
                <a16:creationId xmlns:a16="http://schemas.microsoft.com/office/drawing/2014/main" id="{0ECC2850-843A-F646-A4AC-9FFFDCD5B5D1}"/>
              </a:ext>
            </a:extLst>
          </p:cNvPr>
          <p:cNvSpPr/>
          <p:nvPr/>
        </p:nvSpPr>
        <p:spPr>
          <a:xfrm rot="11321702">
            <a:off x="3518056" y="2379250"/>
            <a:ext cx="292105" cy="38490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Curved Left Arrow 66">
            <a:extLst>
              <a:ext uri="{FF2B5EF4-FFF2-40B4-BE49-F238E27FC236}">
                <a16:creationId xmlns:a16="http://schemas.microsoft.com/office/drawing/2014/main" id="{7E5F39C2-29F9-174D-A126-0D14ACFFFF56}"/>
              </a:ext>
            </a:extLst>
          </p:cNvPr>
          <p:cNvSpPr/>
          <p:nvPr/>
        </p:nvSpPr>
        <p:spPr>
          <a:xfrm rot="19539249">
            <a:off x="2931164" y="2762284"/>
            <a:ext cx="183034" cy="2310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Curved Left Arrow 67">
            <a:extLst>
              <a:ext uri="{FF2B5EF4-FFF2-40B4-BE49-F238E27FC236}">
                <a16:creationId xmlns:a16="http://schemas.microsoft.com/office/drawing/2014/main" id="{5C71F410-AEB9-184B-8091-215F0A10B4AB}"/>
              </a:ext>
            </a:extLst>
          </p:cNvPr>
          <p:cNvSpPr/>
          <p:nvPr/>
        </p:nvSpPr>
        <p:spPr>
          <a:xfrm rot="8581290">
            <a:off x="2638313" y="2967139"/>
            <a:ext cx="148497" cy="2564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F9433A1-CC4E-D84B-A489-97892FDBDC37}"/>
              </a:ext>
            </a:extLst>
          </p:cNvPr>
          <p:cNvSpPr txBox="1"/>
          <p:nvPr/>
        </p:nvSpPr>
        <p:spPr>
          <a:xfrm>
            <a:off x="2755935" y="2879371"/>
            <a:ext cx="2876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67F308-FC17-954B-9BDF-6AEAE00F80C5}"/>
              </a:ext>
            </a:extLst>
          </p:cNvPr>
          <p:cNvSpPr txBox="1"/>
          <p:nvPr/>
        </p:nvSpPr>
        <p:spPr>
          <a:xfrm rot="1070230">
            <a:off x="3742742" y="2413405"/>
            <a:ext cx="902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Next</a:t>
            </a:r>
            <a:endParaRPr lang="en-US" sz="10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A7B38DC-BEA0-1744-88AC-38F807C4DB0B}"/>
              </a:ext>
            </a:extLst>
          </p:cNvPr>
          <p:cNvSpPr txBox="1"/>
          <p:nvPr/>
        </p:nvSpPr>
        <p:spPr>
          <a:xfrm rot="18729292">
            <a:off x="2513461" y="2746768"/>
            <a:ext cx="435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Next</a:t>
            </a:r>
            <a:endParaRPr lang="en-US" sz="10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008A9E-D539-9141-B016-C1774DEF463A}"/>
              </a:ext>
            </a:extLst>
          </p:cNvPr>
          <p:cNvSpPr txBox="1"/>
          <p:nvPr/>
        </p:nvSpPr>
        <p:spPr>
          <a:xfrm>
            <a:off x="5772372" y="2251479"/>
            <a:ext cx="85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0310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4A7999-BB08-FE4A-8951-922310FEBE20}"/>
              </a:ext>
            </a:extLst>
          </p:cNvPr>
          <p:cNvSpPr/>
          <p:nvPr/>
        </p:nvSpPr>
        <p:spPr>
          <a:xfrm>
            <a:off x="1654629" y="1280160"/>
            <a:ext cx="5647507" cy="18810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6792C-9135-5C4F-A390-0C887E4D7420}"/>
              </a:ext>
            </a:extLst>
          </p:cNvPr>
          <p:cNvSpPr txBox="1"/>
          <p:nvPr/>
        </p:nvSpPr>
        <p:spPr>
          <a:xfrm>
            <a:off x="3349756" y="2556063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</a:t>
            </a:r>
            <a:r>
              <a:rPr lang="en-US" altLang="zh-CN"/>
              <a:t>re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67C6C6-EE25-5B47-91E2-FCE31B81D091}"/>
              </a:ext>
            </a:extLst>
          </p:cNvPr>
          <p:cNvSpPr/>
          <p:nvPr/>
        </p:nvSpPr>
        <p:spPr>
          <a:xfrm>
            <a:off x="4641667" y="1897663"/>
            <a:ext cx="585651" cy="480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F262A0-B3F8-A348-8646-7C8079450636}"/>
              </a:ext>
            </a:extLst>
          </p:cNvPr>
          <p:cNvSpPr txBox="1"/>
          <p:nvPr/>
        </p:nvSpPr>
        <p:spPr>
          <a:xfrm>
            <a:off x="4480558" y="2405175"/>
            <a:ext cx="1356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WriteSyncer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F62BB6-9CD4-8F48-8B0C-F96A39CA1A8E}"/>
              </a:ext>
            </a:extLst>
          </p:cNvPr>
          <p:cNvSpPr/>
          <p:nvPr/>
        </p:nvSpPr>
        <p:spPr>
          <a:xfrm>
            <a:off x="3126601" y="1722938"/>
            <a:ext cx="1057000" cy="878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74B5B2-6145-224E-992D-2FE447F13561}"/>
              </a:ext>
            </a:extLst>
          </p:cNvPr>
          <p:cNvSpPr txBox="1"/>
          <p:nvPr/>
        </p:nvSpPr>
        <p:spPr>
          <a:xfrm>
            <a:off x="3575937" y="2019205"/>
            <a:ext cx="965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Encoder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9FF792-117F-0F4A-B724-6AA54FF60547}"/>
              </a:ext>
            </a:extLst>
          </p:cNvPr>
          <p:cNvSpPr txBox="1"/>
          <p:nvPr/>
        </p:nvSpPr>
        <p:spPr>
          <a:xfrm>
            <a:off x="5947954" y="1633639"/>
            <a:ext cx="9405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Stdout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2BC596-580C-9B4C-AD77-0938B434D795}"/>
              </a:ext>
            </a:extLst>
          </p:cNvPr>
          <p:cNvSpPr txBox="1"/>
          <p:nvPr/>
        </p:nvSpPr>
        <p:spPr>
          <a:xfrm>
            <a:off x="5947953" y="2378244"/>
            <a:ext cx="9405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Files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2E4A47-347D-D74C-9D5C-4D753B4D4D3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5227318" y="1818305"/>
            <a:ext cx="720636" cy="31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E6B08D-345B-F744-BB82-94A15FBCD349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>
            <a:off x="5227318" y="2137954"/>
            <a:ext cx="720635" cy="42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AE8F5B1-B3D8-AD4E-B5A2-98BAF7AC3301}"/>
              </a:ext>
            </a:extLst>
          </p:cNvPr>
          <p:cNvCxnSpPr>
            <a:cxnSpLocks/>
            <a:stCxn id="58" idx="6"/>
            <a:endCxn id="9" idx="1"/>
          </p:cNvCxnSpPr>
          <p:nvPr/>
        </p:nvCxnSpPr>
        <p:spPr>
          <a:xfrm>
            <a:off x="4030068" y="1926080"/>
            <a:ext cx="611599" cy="211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8BFC343-5E97-FF44-AA59-D3FA32B6D8C5}"/>
              </a:ext>
            </a:extLst>
          </p:cNvPr>
          <p:cNvSpPr/>
          <p:nvPr/>
        </p:nvSpPr>
        <p:spPr>
          <a:xfrm>
            <a:off x="3831312" y="1819369"/>
            <a:ext cx="198756" cy="213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F098CA-195D-1B4F-9D6F-7B3A84AEA6F3}"/>
              </a:ext>
            </a:extLst>
          </p:cNvPr>
          <p:cNvSpPr txBox="1"/>
          <p:nvPr/>
        </p:nvSpPr>
        <p:spPr>
          <a:xfrm>
            <a:off x="3262122" y="2372318"/>
            <a:ext cx="965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Priority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3F530E-10AC-BA41-96A7-0BB9EBB4C220}"/>
              </a:ext>
            </a:extLst>
          </p:cNvPr>
          <p:cNvSpPr txBox="1"/>
          <p:nvPr/>
        </p:nvSpPr>
        <p:spPr>
          <a:xfrm>
            <a:off x="2268276" y="2019205"/>
            <a:ext cx="42662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900"/>
              <a:t>error</a:t>
            </a:r>
            <a:endParaRPr lang="en-US" sz="11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9CC924-6C08-154A-800A-99B534217F66}"/>
              </a:ext>
            </a:extLst>
          </p:cNvPr>
          <p:cNvSpPr/>
          <p:nvPr/>
        </p:nvSpPr>
        <p:spPr>
          <a:xfrm>
            <a:off x="3137240" y="1723554"/>
            <a:ext cx="192921" cy="877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D695589-757E-534B-8098-784E0E8FFD28}"/>
              </a:ext>
            </a:extLst>
          </p:cNvPr>
          <p:cNvCxnSpPr>
            <a:cxnSpLocks/>
          </p:cNvCxnSpPr>
          <p:nvPr/>
        </p:nvCxnSpPr>
        <p:spPr>
          <a:xfrm>
            <a:off x="2688365" y="2150010"/>
            <a:ext cx="429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3048C74-8C7D-1D4F-A45C-DB66BA225D73}"/>
              </a:ext>
            </a:extLst>
          </p:cNvPr>
          <p:cNvSpPr txBox="1"/>
          <p:nvPr/>
        </p:nvSpPr>
        <p:spPr>
          <a:xfrm>
            <a:off x="2275674" y="1674472"/>
            <a:ext cx="42662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/>
              <a:t>info</a:t>
            </a:r>
            <a:endParaRPr lang="en-US" sz="11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5019FE-E0D9-434E-9ED7-E03BCF6D64D9}"/>
              </a:ext>
            </a:extLst>
          </p:cNvPr>
          <p:cNvSpPr txBox="1"/>
          <p:nvPr/>
        </p:nvSpPr>
        <p:spPr>
          <a:xfrm>
            <a:off x="2272353" y="2405175"/>
            <a:ext cx="42662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700"/>
              <a:t>debug</a:t>
            </a:r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4153922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CFFF01A-4ACD-C04A-8283-76F54338C86C}"/>
              </a:ext>
            </a:extLst>
          </p:cNvPr>
          <p:cNvSpPr/>
          <p:nvPr/>
        </p:nvSpPr>
        <p:spPr>
          <a:xfrm>
            <a:off x="1480456" y="447040"/>
            <a:ext cx="5682343" cy="4541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B4465F-49AF-E143-BB07-A841F886991B}"/>
              </a:ext>
            </a:extLst>
          </p:cNvPr>
          <p:cNvSpPr/>
          <p:nvPr/>
        </p:nvSpPr>
        <p:spPr>
          <a:xfrm>
            <a:off x="1751874" y="1076961"/>
            <a:ext cx="5197566" cy="3610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BB5E1A-D760-9C4F-A8FF-526713A1D45D}"/>
              </a:ext>
            </a:extLst>
          </p:cNvPr>
          <p:cNvSpPr txBox="1"/>
          <p:nvPr/>
        </p:nvSpPr>
        <p:spPr>
          <a:xfrm>
            <a:off x="3908697" y="466389"/>
            <a:ext cx="118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Registry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F03FBA-839E-2445-ACC9-88AB1B813767}"/>
              </a:ext>
            </a:extLst>
          </p:cNvPr>
          <p:cNvSpPr txBox="1"/>
          <p:nvPr/>
        </p:nvSpPr>
        <p:spPr>
          <a:xfrm>
            <a:off x="3903336" y="1227271"/>
            <a:ext cx="160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883C13-1313-404E-92DA-71C7D39ACE78}"/>
              </a:ext>
            </a:extLst>
          </p:cNvPr>
          <p:cNvSpPr/>
          <p:nvPr/>
        </p:nvSpPr>
        <p:spPr>
          <a:xfrm>
            <a:off x="2132149" y="2247169"/>
            <a:ext cx="3516811" cy="214993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CF511A-E889-DA4F-A7D2-846D9BBEA4EF}"/>
              </a:ext>
            </a:extLst>
          </p:cNvPr>
          <p:cNvSpPr/>
          <p:nvPr/>
        </p:nvSpPr>
        <p:spPr>
          <a:xfrm>
            <a:off x="3903336" y="3825814"/>
            <a:ext cx="91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effectLst/>
              </a:rPr>
              <a:t>nodes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6F29D1-DBF5-7A49-8109-30ACC65A6F6F}"/>
              </a:ext>
            </a:extLst>
          </p:cNvPr>
          <p:cNvSpPr/>
          <p:nvPr/>
        </p:nvSpPr>
        <p:spPr>
          <a:xfrm>
            <a:off x="2272848" y="2679445"/>
            <a:ext cx="1635849" cy="10723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FC802-DB8A-FD49-AA8B-3AC41D560B6C}"/>
              </a:ext>
            </a:extLst>
          </p:cNvPr>
          <p:cNvSpPr/>
          <p:nvPr/>
        </p:nvSpPr>
        <p:spPr>
          <a:xfrm>
            <a:off x="2562239" y="3368227"/>
            <a:ext cx="12136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effectLst/>
              </a:rPr>
              <a:t>me</a:t>
            </a:r>
            <a:r>
              <a:rPr lang="en-US" altLang="zh-CN" sz="1400">
                <a:solidFill>
                  <a:schemeClr val="bg1"/>
                </a:solidFill>
              </a:rPr>
              <a:t>tadata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356222-EC51-984A-A93C-1DF9E7A694F3}"/>
              </a:ext>
            </a:extLst>
          </p:cNvPr>
          <p:cNvSpPr/>
          <p:nvPr/>
        </p:nvSpPr>
        <p:spPr>
          <a:xfrm>
            <a:off x="4041985" y="3368227"/>
            <a:ext cx="651935" cy="38360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id</a:t>
            </a:r>
            <a:endParaRPr lang="en-US" sz="11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11D1E7-B3FB-5B45-BC24-EE083763649A}"/>
              </a:ext>
            </a:extLst>
          </p:cNvPr>
          <p:cNvSpPr/>
          <p:nvPr/>
        </p:nvSpPr>
        <p:spPr>
          <a:xfrm>
            <a:off x="4973131" y="1623285"/>
            <a:ext cx="1351658" cy="91111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9C3FA0-439A-2A4D-803F-4B7C57CC37E1}"/>
              </a:ext>
            </a:extLst>
          </p:cNvPr>
          <p:cNvSpPr/>
          <p:nvPr/>
        </p:nvSpPr>
        <p:spPr>
          <a:xfrm>
            <a:off x="5268468" y="2162732"/>
            <a:ext cx="12136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effectLst/>
              </a:rPr>
              <a:t>end</a:t>
            </a:r>
            <a:r>
              <a:rPr lang="en-US" altLang="zh-CN" sz="1400">
                <a:solidFill>
                  <a:schemeClr val="bg1"/>
                </a:solidFill>
                <a:effectLst/>
              </a:rPr>
              <a:t>points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AAD9E72-F70F-0D49-ABD9-7D5E0B1BC613}"/>
              </a:ext>
            </a:extLst>
          </p:cNvPr>
          <p:cNvSpPr/>
          <p:nvPr/>
        </p:nvSpPr>
        <p:spPr>
          <a:xfrm>
            <a:off x="5905646" y="2421480"/>
            <a:ext cx="951311" cy="50678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ver</a:t>
            </a:r>
            <a:r>
              <a:rPr lang="en-US" altLang="zh-CN" sz="1200">
                <a:solidFill>
                  <a:schemeClr val="bg1"/>
                </a:solidFill>
              </a:rPr>
              <a:t>sion</a:t>
            </a:r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8F57AE-652E-D147-89E8-1411C0C56092}"/>
              </a:ext>
            </a:extLst>
          </p:cNvPr>
          <p:cNvSpPr/>
          <p:nvPr/>
        </p:nvSpPr>
        <p:spPr>
          <a:xfrm>
            <a:off x="4172417" y="2931780"/>
            <a:ext cx="642414" cy="2838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port</a:t>
            </a:r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089A13-A4EE-6343-992F-D2125A721EE1}"/>
              </a:ext>
            </a:extLst>
          </p:cNvPr>
          <p:cNvSpPr/>
          <p:nvPr/>
        </p:nvSpPr>
        <p:spPr>
          <a:xfrm>
            <a:off x="5146128" y="1736243"/>
            <a:ext cx="1031152" cy="3417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handlers</a:t>
            </a:r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3BBB0D3-EE5F-B441-81EB-1C0073A29FD3}"/>
              </a:ext>
            </a:extLst>
          </p:cNvPr>
          <p:cNvSpPr/>
          <p:nvPr/>
        </p:nvSpPr>
        <p:spPr>
          <a:xfrm>
            <a:off x="2562239" y="2998464"/>
            <a:ext cx="201282" cy="20084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1</a:t>
            </a:r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76C8851-6967-5746-8D81-515B82ADBAE2}"/>
              </a:ext>
            </a:extLst>
          </p:cNvPr>
          <p:cNvSpPr/>
          <p:nvPr/>
        </p:nvSpPr>
        <p:spPr>
          <a:xfrm>
            <a:off x="2799662" y="2850784"/>
            <a:ext cx="201282" cy="20084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2</a:t>
            </a:r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5B96A64-976E-B345-841A-8B7683A4C916}"/>
              </a:ext>
            </a:extLst>
          </p:cNvPr>
          <p:cNvSpPr/>
          <p:nvPr/>
        </p:nvSpPr>
        <p:spPr>
          <a:xfrm>
            <a:off x="3071293" y="2803224"/>
            <a:ext cx="201282" cy="20084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3</a:t>
            </a:r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5732057-507F-2746-BDC7-7EC31805E052}"/>
              </a:ext>
            </a:extLst>
          </p:cNvPr>
          <p:cNvSpPr/>
          <p:nvPr/>
        </p:nvSpPr>
        <p:spPr>
          <a:xfrm>
            <a:off x="3303422" y="2908664"/>
            <a:ext cx="201282" cy="20084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4</a:t>
            </a:r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4388F2-0A13-BA48-8BFC-A10400566432}"/>
              </a:ext>
            </a:extLst>
          </p:cNvPr>
          <p:cNvSpPr/>
          <p:nvPr/>
        </p:nvSpPr>
        <p:spPr>
          <a:xfrm>
            <a:off x="3491917" y="3152349"/>
            <a:ext cx="201282" cy="20084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…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D2F68B-C633-F345-AD2D-135E6C8DB413}"/>
              </a:ext>
            </a:extLst>
          </p:cNvPr>
          <p:cNvSpPr txBox="1"/>
          <p:nvPr/>
        </p:nvSpPr>
        <p:spPr>
          <a:xfrm>
            <a:off x="6949440" y="3794458"/>
            <a:ext cx="162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100"/>
              <a:t>Transport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100"/>
              <a:t>Borker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100"/>
              <a:t>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100"/>
              <a:t>Registry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100"/>
              <a:t>Protocol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100"/>
              <a:t>…</a:t>
            </a:r>
            <a:endParaRPr lang="en-US" sz="11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1BFCE4-F2FD-D74C-BCB9-AA355D30628E}"/>
              </a:ext>
            </a:extLst>
          </p:cNvPr>
          <p:cNvSpPr/>
          <p:nvPr/>
        </p:nvSpPr>
        <p:spPr>
          <a:xfrm>
            <a:off x="4733662" y="3146447"/>
            <a:ext cx="686069" cy="50276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add</a:t>
            </a:r>
            <a:r>
              <a:rPr lang="en-US" altLang="zh-CN" sz="1200">
                <a:solidFill>
                  <a:schemeClr val="bg1"/>
                </a:solidFill>
              </a:rPr>
              <a:t>r</a:t>
            </a:r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1AD5953-62FC-2F46-8197-42CF5C72F0B9}"/>
              </a:ext>
            </a:extLst>
          </p:cNvPr>
          <p:cNvSpPr/>
          <p:nvPr/>
        </p:nvSpPr>
        <p:spPr>
          <a:xfrm>
            <a:off x="6085125" y="2962992"/>
            <a:ext cx="686069" cy="50276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86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>
            <a:extLst>
              <a:ext uri="{FF2B5EF4-FFF2-40B4-BE49-F238E27FC236}">
                <a16:creationId xmlns:a16="http://schemas.microsoft.com/office/drawing/2014/main" id="{2E0562BF-A2D6-8D4D-A4F1-C2F7795AD5F5}"/>
              </a:ext>
            </a:extLst>
          </p:cNvPr>
          <p:cNvSpPr/>
          <p:nvPr/>
        </p:nvSpPr>
        <p:spPr>
          <a:xfrm>
            <a:off x="6298485" y="550203"/>
            <a:ext cx="5789643" cy="48863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1825B39-173A-4A4E-A047-0B54013EDF11}"/>
              </a:ext>
            </a:extLst>
          </p:cNvPr>
          <p:cNvSpPr/>
          <p:nvPr/>
        </p:nvSpPr>
        <p:spPr>
          <a:xfrm>
            <a:off x="6498341" y="1265788"/>
            <a:ext cx="5534163" cy="40304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0B5B4F8-3685-CC47-B64C-DD53D08AEF6F}"/>
              </a:ext>
            </a:extLst>
          </p:cNvPr>
          <p:cNvSpPr txBox="1"/>
          <p:nvPr/>
        </p:nvSpPr>
        <p:spPr>
          <a:xfrm>
            <a:off x="8457824" y="1319070"/>
            <a:ext cx="1909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Transport</a:t>
            </a:r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88772BE-283C-2B43-A25A-7E47ABF78613}"/>
              </a:ext>
            </a:extLst>
          </p:cNvPr>
          <p:cNvSpPr/>
          <p:nvPr/>
        </p:nvSpPr>
        <p:spPr>
          <a:xfrm>
            <a:off x="8399940" y="1789537"/>
            <a:ext cx="1967317" cy="167706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listener</a:t>
            </a:r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7AD7560-5F76-4441-B1EA-293873824006}"/>
              </a:ext>
            </a:extLst>
          </p:cNvPr>
          <p:cNvSpPr/>
          <p:nvPr/>
        </p:nvSpPr>
        <p:spPr>
          <a:xfrm>
            <a:off x="7620351" y="3653590"/>
            <a:ext cx="2869277" cy="15712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socket</a:t>
            </a:r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7AFC1A-622C-504E-B81F-AFE1D2947C7F}"/>
              </a:ext>
            </a:extLst>
          </p:cNvPr>
          <p:cNvSpPr/>
          <p:nvPr/>
        </p:nvSpPr>
        <p:spPr>
          <a:xfrm>
            <a:off x="10676655" y="2905444"/>
            <a:ext cx="1086242" cy="919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A3C9AD7-B26B-FA47-9F7A-ED664FC4E59F}"/>
              </a:ext>
            </a:extLst>
          </p:cNvPr>
          <p:cNvSpPr/>
          <p:nvPr/>
        </p:nvSpPr>
        <p:spPr>
          <a:xfrm>
            <a:off x="6974779" y="2165039"/>
            <a:ext cx="744887" cy="29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Listen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D92DE3D-6B43-0647-8DA8-8C65D8EEDC1E}"/>
              </a:ext>
            </a:extLst>
          </p:cNvPr>
          <p:cNvSpPr/>
          <p:nvPr/>
        </p:nvSpPr>
        <p:spPr>
          <a:xfrm>
            <a:off x="7905834" y="4027569"/>
            <a:ext cx="1029288" cy="29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Receive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B9CBB92-E3D7-7D49-8BB6-4FC01BF3AC1D}"/>
              </a:ext>
            </a:extLst>
          </p:cNvPr>
          <p:cNvSpPr/>
          <p:nvPr/>
        </p:nvSpPr>
        <p:spPr>
          <a:xfrm>
            <a:off x="7886058" y="4535533"/>
            <a:ext cx="745929" cy="29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Send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5B4BC19-2CD4-144A-9ADE-3D43C33159A1}"/>
              </a:ext>
            </a:extLst>
          </p:cNvPr>
          <p:cNvSpPr/>
          <p:nvPr/>
        </p:nvSpPr>
        <p:spPr>
          <a:xfrm>
            <a:off x="6727997" y="967458"/>
            <a:ext cx="1196183" cy="29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ServConn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268B23-3AC3-DB44-B33E-616F8B16E634}"/>
              </a:ext>
            </a:extLst>
          </p:cNvPr>
          <p:cNvSpPr txBox="1"/>
          <p:nvPr/>
        </p:nvSpPr>
        <p:spPr>
          <a:xfrm>
            <a:off x="8644232" y="598126"/>
            <a:ext cx="108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Server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60FEB43-C7F1-8344-9E90-C547F4A849DF}"/>
              </a:ext>
            </a:extLst>
          </p:cNvPr>
          <p:cNvSpPr/>
          <p:nvPr/>
        </p:nvSpPr>
        <p:spPr>
          <a:xfrm>
            <a:off x="70841" y="913594"/>
            <a:ext cx="5476775" cy="448033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002C91C-A7EB-4A41-855B-CAC903966587}"/>
              </a:ext>
            </a:extLst>
          </p:cNvPr>
          <p:cNvSpPr/>
          <p:nvPr/>
        </p:nvSpPr>
        <p:spPr>
          <a:xfrm>
            <a:off x="428609" y="1904631"/>
            <a:ext cx="4881344" cy="33925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936021B-D6F9-3240-B203-D656BE5D95AE}"/>
              </a:ext>
            </a:extLst>
          </p:cNvPr>
          <p:cNvSpPr/>
          <p:nvPr/>
        </p:nvSpPr>
        <p:spPr>
          <a:xfrm>
            <a:off x="1707376" y="3025758"/>
            <a:ext cx="3090282" cy="212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43BB288-52D2-F249-B59D-6AFB027BE664}"/>
              </a:ext>
            </a:extLst>
          </p:cNvPr>
          <p:cNvSpPr txBox="1"/>
          <p:nvPr/>
        </p:nvSpPr>
        <p:spPr>
          <a:xfrm>
            <a:off x="2001176" y="2116685"/>
            <a:ext cx="1684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Transport</a:t>
            </a:r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ADC1D91-4678-544C-8747-7A7228CF4D7E}"/>
              </a:ext>
            </a:extLst>
          </p:cNvPr>
          <p:cNvSpPr/>
          <p:nvPr/>
        </p:nvSpPr>
        <p:spPr>
          <a:xfrm>
            <a:off x="855115" y="2575435"/>
            <a:ext cx="1369044" cy="61266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listener</a:t>
            </a:r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22B1F17-4F08-C044-A27C-43752D3B10DE}"/>
              </a:ext>
            </a:extLst>
          </p:cNvPr>
          <p:cNvSpPr/>
          <p:nvPr/>
        </p:nvSpPr>
        <p:spPr>
          <a:xfrm>
            <a:off x="563852" y="3445737"/>
            <a:ext cx="1153535" cy="6126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socket</a:t>
            </a:r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07DF2AA-01B7-B24E-8F7E-C139D4C59520}"/>
              </a:ext>
            </a:extLst>
          </p:cNvPr>
          <p:cNvSpPr/>
          <p:nvPr/>
        </p:nvSpPr>
        <p:spPr>
          <a:xfrm>
            <a:off x="3990185" y="2639027"/>
            <a:ext cx="643053" cy="235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Dial</a:t>
            </a:r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74A63A2-6F5C-0342-A3CD-4B6E366C4DDD}"/>
              </a:ext>
            </a:extLst>
          </p:cNvPr>
          <p:cNvSpPr/>
          <p:nvPr/>
        </p:nvSpPr>
        <p:spPr>
          <a:xfrm>
            <a:off x="3447150" y="3242001"/>
            <a:ext cx="1119491" cy="2173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Receive</a:t>
            </a:r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724AAE1-4623-964E-973F-BAA5B5F1724B}"/>
              </a:ext>
            </a:extLst>
          </p:cNvPr>
          <p:cNvSpPr/>
          <p:nvPr/>
        </p:nvSpPr>
        <p:spPr>
          <a:xfrm>
            <a:off x="3622926" y="3928558"/>
            <a:ext cx="1113092" cy="2173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Send</a:t>
            </a:r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BD76AB5-640E-C547-A3DE-8755E47D7900}"/>
              </a:ext>
            </a:extLst>
          </p:cNvPr>
          <p:cNvSpPr txBox="1"/>
          <p:nvPr/>
        </p:nvSpPr>
        <p:spPr>
          <a:xfrm>
            <a:off x="2345309" y="974736"/>
            <a:ext cx="141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Client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27ADDA2-DEAE-C54E-B847-5DACA2E243B3}"/>
              </a:ext>
            </a:extLst>
          </p:cNvPr>
          <p:cNvCxnSpPr>
            <a:cxnSpLocks/>
            <a:stCxn id="97" idx="3"/>
            <a:endCxn id="59" idx="1"/>
          </p:cNvCxnSpPr>
          <p:nvPr/>
        </p:nvCxnSpPr>
        <p:spPr>
          <a:xfrm>
            <a:off x="4736018" y="4037235"/>
            <a:ext cx="3169816" cy="135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DE6F393-94E1-E54C-830C-B3BDEC8E8835}"/>
              </a:ext>
            </a:extLst>
          </p:cNvPr>
          <p:cNvCxnSpPr>
            <a:cxnSpLocks/>
            <a:stCxn id="60" idx="1"/>
            <a:endCxn id="96" idx="3"/>
          </p:cNvCxnSpPr>
          <p:nvPr/>
        </p:nvCxnSpPr>
        <p:spPr>
          <a:xfrm flipH="1" flipV="1">
            <a:off x="4566641" y="3350678"/>
            <a:ext cx="3319417" cy="1330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D880A22-A9AE-3643-B254-0145BC5CBE3B}"/>
              </a:ext>
            </a:extLst>
          </p:cNvPr>
          <p:cNvSpPr/>
          <p:nvPr/>
        </p:nvSpPr>
        <p:spPr>
          <a:xfrm>
            <a:off x="3923588" y="1453269"/>
            <a:ext cx="643053" cy="235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30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6A2334-0933-C44D-8F3D-0E54D1FCEE23}"/>
              </a:ext>
            </a:extLst>
          </p:cNvPr>
          <p:cNvSpPr/>
          <p:nvPr/>
        </p:nvSpPr>
        <p:spPr>
          <a:xfrm>
            <a:off x="1689651" y="1199381"/>
            <a:ext cx="2470687" cy="3829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8AAFF0-FF05-074C-906C-2A4F2ACDBCD0}"/>
              </a:ext>
            </a:extLst>
          </p:cNvPr>
          <p:cNvSpPr/>
          <p:nvPr/>
        </p:nvSpPr>
        <p:spPr>
          <a:xfrm>
            <a:off x="4701103" y="1199382"/>
            <a:ext cx="2265956" cy="3829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F7CCE3-FB7F-DA40-88FF-C72A9DFE5AFB}"/>
              </a:ext>
            </a:extLst>
          </p:cNvPr>
          <p:cNvSpPr txBox="1"/>
          <p:nvPr/>
        </p:nvSpPr>
        <p:spPr>
          <a:xfrm>
            <a:off x="2171046" y="850314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Client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86254E-04A3-8B4F-A38A-B98795BE1C64}"/>
              </a:ext>
            </a:extLst>
          </p:cNvPr>
          <p:cNvSpPr txBox="1"/>
          <p:nvPr/>
        </p:nvSpPr>
        <p:spPr>
          <a:xfrm>
            <a:off x="5176636" y="790035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Server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6B3F8A2-A2B4-844B-8299-37CFC501B08B}"/>
              </a:ext>
            </a:extLst>
          </p:cNvPr>
          <p:cNvSpPr/>
          <p:nvPr/>
        </p:nvSpPr>
        <p:spPr>
          <a:xfrm>
            <a:off x="4924672" y="1460553"/>
            <a:ext cx="1804299" cy="2735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252EF2-3053-A540-BB34-73D16D35E3FD}"/>
              </a:ext>
            </a:extLst>
          </p:cNvPr>
          <p:cNvSpPr txBox="1"/>
          <p:nvPr/>
        </p:nvSpPr>
        <p:spPr>
          <a:xfrm>
            <a:off x="823183" y="6353176"/>
            <a:ext cx="747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注：为了简化，忽略了</a:t>
            </a:r>
            <a:r>
              <a:rPr lang="en-US" altLang="zh-CN" dirty="0">
                <a:solidFill>
                  <a:srgbClr val="FF0000"/>
                </a:solidFill>
              </a:rPr>
              <a:t>Codec</a:t>
            </a:r>
            <a:r>
              <a:rPr lang="zh-CN" altLang="en-US" dirty="0">
                <a:solidFill>
                  <a:srgbClr val="FF0000"/>
                </a:solidFill>
              </a:rPr>
              <a:t>模块。箭头所指为逻辑调用，并非直接调用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65B17DC-0D33-C84E-9BF8-A84C8C3EBE61}"/>
              </a:ext>
            </a:extLst>
          </p:cNvPr>
          <p:cNvSpPr/>
          <p:nvPr/>
        </p:nvSpPr>
        <p:spPr>
          <a:xfrm>
            <a:off x="1928191" y="1876419"/>
            <a:ext cx="2047309" cy="29738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7628AAA-4BFB-134A-9AB4-B14968377A8A}"/>
              </a:ext>
            </a:extLst>
          </p:cNvPr>
          <p:cNvSpPr/>
          <p:nvPr/>
        </p:nvSpPr>
        <p:spPr>
          <a:xfrm>
            <a:off x="2171045" y="2209794"/>
            <a:ext cx="1551070" cy="2443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DD1C875-F86E-E642-9220-9E49B7576792}"/>
              </a:ext>
            </a:extLst>
          </p:cNvPr>
          <p:cNvSpPr txBox="1"/>
          <p:nvPr/>
        </p:nvSpPr>
        <p:spPr>
          <a:xfrm>
            <a:off x="2209967" y="2175799"/>
            <a:ext cx="648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trClient</a:t>
            </a:r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E00C288-5381-AC42-B735-79647CEA9981}"/>
              </a:ext>
            </a:extLst>
          </p:cNvPr>
          <p:cNvSpPr/>
          <p:nvPr/>
        </p:nvSpPr>
        <p:spPr>
          <a:xfrm>
            <a:off x="1918703" y="1460620"/>
            <a:ext cx="2058756" cy="262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E69471-AEF7-2245-846C-AF003B1DA2F7}"/>
              </a:ext>
            </a:extLst>
          </p:cNvPr>
          <p:cNvCxnSpPr>
            <a:cxnSpLocks/>
            <a:stCxn id="78" idx="3"/>
            <a:endCxn id="37" idx="1"/>
          </p:cNvCxnSpPr>
          <p:nvPr/>
        </p:nvCxnSpPr>
        <p:spPr>
          <a:xfrm>
            <a:off x="3977459" y="1591788"/>
            <a:ext cx="947213" cy="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2FE87F5E-571B-9D40-8DF4-58A3AD753351}"/>
              </a:ext>
            </a:extLst>
          </p:cNvPr>
          <p:cNvSpPr/>
          <p:nvPr/>
        </p:nvSpPr>
        <p:spPr>
          <a:xfrm>
            <a:off x="4924671" y="1876420"/>
            <a:ext cx="1804300" cy="2973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5666B1-6905-0046-9F88-9646B3F79624}"/>
              </a:ext>
            </a:extLst>
          </p:cNvPr>
          <p:cNvSpPr/>
          <p:nvPr/>
        </p:nvSpPr>
        <p:spPr>
          <a:xfrm>
            <a:off x="5054918" y="2230038"/>
            <a:ext cx="1519435" cy="2423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D1AB70A-D0D1-B147-8942-AFFFA6BC7473}"/>
              </a:ext>
            </a:extLst>
          </p:cNvPr>
          <p:cNvSpPr txBox="1"/>
          <p:nvPr/>
        </p:nvSpPr>
        <p:spPr>
          <a:xfrm>
            <a:off x="5070182" y="2209793"/>
            <a:ext cx="679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Listener</a:t>
            </a: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F05D0F7-978E-BE45-A414-7031C1D468DA}"/>
              </a:ext>
            </a:extLst>
          </p:cNvPr>
          <p:cNvSpPr/>
          <p:nvPr/>
        </p:nvSpPr>
        <p:spPr>
          <a:xfrm>
            <a:off x="5199276" y="2446413"/>
            <a:ext cx="1238749" cy="262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Accept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04FB341-D7EB-234E-98FB-FC2A8BC18503}"/>
              </a:ext>
            </a:extLst>
          </p:cNvPr>
          <p:cNvSpPr/>
          <p:nvPr/>
        </p:nvSpPr>
        <p:spPr>
          <a:xfrm>
            <a:off x="5199276" y="2851016"/>
            <a:ext cx="1238750" cy="16104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478F801-952B-1049-B2F2-60AA2026410E}"/>
              </a:ext>
            </a:extLst>
          </p:cNvPr>
          <p:cNvSpPr txBox="1"/>
          <p:nvPr/>
        </p:nvSpPr>
        <p:spPr>
          <a:xfrm>
            <a:off x="5219532" y="2900811"/>
            <a:ext cx="699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trSocket</a:t>
            </a:r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2B3AEAD-3337-464A-A08C-B5C617CE3443}"/>
              </a:ext>
            </a:extLst>
          </p:cNvPr>
          <p:cNvSpPr/>
          <p:nvPr/>
        </p:nvSpPr>
        <p:spPr>
          <a:xfrm>
            <a:off x="5373657" y="3551472"/>
            <a:ext cx="842502" cy="262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Rcv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9826042-D246-0B44-AE55-6B5D8FFBF579}"/>
              </a:ext>
            </a:extLst>
          </p:cNvPr>
          <p:cNvSpPr/>
          <p:nvPr/>
        </p:nvSpPr>
        <p:spPr>
          <a:xfrm>
            <a:off x="5363444" y="3930720"/>
            <a:ext cx="842502" cy="262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C0BD5E-93F0-4745-968D-F88BE74B3B6E}"/>
              </a:ext>
            </a:extLst>
          </p:cNvPr>
          <p:cNvSpPr/>
          <p:nvPr/>
        </p:nvSpPr>
        <p:spPr>
          <a:xfrm>
            <a:off x="4885817" y="1801390"/>
            <a:ext cx="108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Transport</a:t>
            </a:r>
            <a:endParaRPr lang="en-US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688FD1F-FDD7-684E-86E2-26773271F085}"/>
              </a:ext>
            </a:extLst>
          </p:cNvPr>
          <p:cNvCxnSpPr>
            <a:cxnSpLocks/>
            <a:stCxn id="106" idx="1"/>
          </p:cNvCxnSpPr>
          <p:nvPr/>
        </p:nvCxnSpPr>
        <p:spPr>
          <a:xfrm flipH="1" flipV="1">
            <a:off x="3337611" y="4058283"/>
            <a:ext cx="2025833" cy="3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7122062-933B-2046-9D12-0E6998B52B4C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3337611" y="3662782"/>
            <a:ext cx="2036046" cy="1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D4EB225-E8C8-1D4C-AA65-BF3AEBBDB932}"/>
              </a:ext>
            </a:extLst>
          </p:cNvPr>
          <p:cNvCxnSpPr>
            <a:cxnSpLocks/>
            <a:stCxn id="131" idx="3"/>
            <a:endCxn id="101" idx="1"/>
          </p:cNvCxnSpPr>
          <p:nvPr/>
        </p:nvCxnSpPr>
        <p:spPr>
          <a:xfrm flipV="1">
            <a:off x="3647515" y="2577581"/>
            <a:ext cx="1551761" cy="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E4A0799-1B92-3B44-9DD3-E4DB7C56C06A}"/>
              </a:ext>
            </a:extLst>
          </p:cNvPr>
          <p:cNvSpPr/>
          <p:nvPr/>
        </p:nvSpPr>
        <p:spPr>
          <a:xfrm>
            <a:off x="2303503" y="2450654"/>
            <a:ext cx="1344012" cy="262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38B332A-AE00-4C49-B9A3-8DB919F6E37E}"/>
              </a:ext>
            </a:extLst>
          </p:cNvPr>
          <p:cNvSpPr/>
          <p:nvPr/>
        </p:nvSpPr>
        <p:spPr>
          <a:xfrm>
            <a:off x="1918703" y="1828297"/>
            <a:ext cx="108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Transport</a:t>
            </a:r>
            <a:endParaRPr 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A97E7AC-C35C-B343-91BB-479956EABB1F}"/>
              </a:ext>
            </a:extLst>
          </p:cNvPr>
          <p:cNvSpPr txBox="1"/>
          <p:nvPr/>
        </p:nvSpPr>
        <p:spPr>
          <a:xfrm>
            <a:off x="7901609" y="974701"/>
            <a:ext cx="16219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</a:t>
            </a:r>
            <a:r>
              <a:rPr lang="en-US" altLang="zh-CN" dirty="0"/>
              <a:t>=&gt;</a:t>
            </a:r>
            <a:r>
              <a:rPr lang="zh-CN" altLang="en-US" dirty="0"/>
              <a:t> </a:t>
            </a:r>
            <a:r>
              <a:rPr lang="en-US" dirty="0"/>
              <a:t>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CCCAA32-4A1F-A544-BFC1-F8C8D3A991A0}"/>
              </a:ext>
            </a:extLst>
          </p:cNvPr>
          <p:cNvSpPr txBox="1"/>
          <p:nvPr/>
        </p:nvSpPr>
        <p:spPr>
          <a:xfrm>
            <a:off x="7901609" y="1524391"/>
            <a:ext cx="3180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client.Call</a:t>
            </a:r>
            <a:r>
              <a:rPr lang="en-US" dirty="0"/>
              <a:t> =&gt; </a:t>
            </a:r>
            <a:r>
              <a:rPr lang="en-US" dirty="0" err="1"/>
              <a:t>server.Handler</a:t>
            </a:r>
            <a:endParaRPr lang="en-US" dirty="0"/>
          </a:p>
          <a:p>
            <a:endParaRPr 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C718016-C7F4-5141-9227-E99252370886}"/>
              </a:ext>
            </a:extLst>
          </p:cNvPr>
          <p:cNvSpPr txBox="1"/>
          <p:nvPr/>
        </p:nvSpPr>
        <p:spPr>
          <a:xfrm>
            <a:off x="7917127" y="2095980"/>
            <a:ext cx="3598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transport</a:t>
            </a:r>
            <a:r>
              <a:rPr lang="en-US" altLang="zh-CN" dirty="0" err="1"/>
              <a:t>.</a:t>
            </a:r>
            <a:r>
              <a:rPr lang="en-US" dirty="0" err="1"/>
              <a:t>client</a:t>
            </a:r>
            <a:r>
              <a:rPr lang="en-US" dirty="0"/>
              <a:t> </a:t>
            </a:r>
            <a:r>
              <a:rPr lang="en-US" altLang="zh-CN" dirty="0"/>
              <a:t>=&gt;</a:t>
            </a:r>
            <a:r>
              <a:rPr lang="en-US" dirty="0"/>
              <a:t> </a:t>
            </a:r>
            <a:r>
              <a:rPr lang="en-US" dirty="0" err="1"/>
              <a:t>transport</a:t>
            </a:r>
            <a:r>
              <a:rPr lang="en-US" altLang="zh-CN" dirty="0" err="1"/>
              <a:t>.</a:t>
            </a:r>
            <a:r>
              <a:rPr lang="en-US" dirty="0" err="1"/>
              <a:t>listener</a:t>
            </a:r>
            <a:endParaRPr lang="en-US" dirty="0"/>
          </a:p>
          <a:p>
            <a:endParaRPr lang="en-US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A2EBCAA-C3FF-EE46-B441-73851D753367}"/>
              </a:ext>
            </a:extLst>
          </p:cNvPr>
          <p:cNvSpPr/>
          <p:nvPr/>
        </p:nvSpPr>
        <p:spPr>
          <a:xfrm>
            <a:off x="7944367" y="2763175"/>
            <a:ext cx="3389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transport.Dial</a:t>
            </a:r>
            <a:r>
              <a:rPr lang="en-US" dirty="0"/>
              <a:t> =&gt; </a:t>
            </a:r>
            <a:r>
              <a:rPr lang="en-US" dirty="0" err="1"/>
              <a:t>transport.Accept</a:t>
            </a:r>
            <a:endParaRPr lang="en-US" dirty="0"/>
          </a:p>
        </p:txBody>
      </p:sp>
      <p:sp>
        <p:nvSpPr>
          <p:cNvPr id="143" name="Down Arrow 142">
            <a:extLst>
              <a:ext uri="{FF2B5EF4-FFF2-40B4-BE49-F238E27FC236}">
                <a16:creationId xmlns:a16="http://schemas.microsoft.com/office/drawing/2014/main" id="{FEC5C503-3CEA-6D4F-B372-5117C8A299EA}"/>
              </a:ext>
            </a:extLst>
          </p:cNvPr>
          <p:cNvSpPr/>
          <p:nvPr/>
        </p:nvSpPr>
        <p:spPr>
          <a:xfrm>
            <a:off x="8712568" y="1219646"/>
            <a:ext cx="192893" cy="372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Down Arrow 143">
            <a:extLst>
              <a:ext uri="{FF2B5EF4-FFF2-40B4-BE49-F238E27FC236}">
                <a16:creationId xmlns:a16="http://schemas.microsoft.com/office/drawing/2014/main" id="{9CE66FF5-90C4-804E-92F3-C9A6D123F5E9}"/>
              </a:ext>
            </a:extLst>
          </p:cNvPr>
          <p:cNvSpPr/>
          <p:nvPr/>
        </p:nvSpPr>
        <p:spPr>
          <a:xfrm>
            <a:off x="8712568" y="1828297"/>
            <a:ext cx="192893" cy="372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Down Arrow 144">
            <a:extLst>
              <a:ext uri="{FF2B5EF4-FFF2-40B4-BE49-F238E27FC236}">
                <a16:creationId xmlns:a16="http://schemas.microsoft.com/office/drawing/2014/main" id="{1FBC0E60-AD2C-CF4B-A95B-E8F9D91710E3}"/>
              </a:ext>
            </a:extLst>
          </p:cNvPr>
          <p:cNvSpPr/>
          <p:nvPr/>
        </p:nvSpPr>
        <p:spPr>
          <a:xfrm>
            <a:off x="8712568" y="2468121"/>
            <a:ext cx="192893" cy="372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CD3B03C-BACA-924D-9681-BD5F5670435E}"/>
              </a:ext>
            </a:extLst>
          </p:cNvPr>
          <p:cNvSpPr/>
          <p:nvPr/>
        </p:nvSpPr>
        <p:spPr>
          <a:xfrm>
            <a:off x="2303503" y="2839916"/>
            <a:ext cx="1344012" cy="16490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C7FE441-77F8-3A4E-A903-D4872C1C0B92}"/>
              </a:ext>
            </a:extLst>
          </p:cNvPr>
          <p:cNvSpPr/>
          <p:nvPr/>
        </p:nvSpPr>
        <p:spPr>
          <a:xfrm>
            <a:off x="2495109" y="3531614"/>
            <a:ext cx="842502" cy="262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82DEF60-0250-2845-B92B-521003FFBC71}"/>
              </a:ext>
            </a:extLst>
          </p:cNvPr>
          <p:cNvSpPr/>
          <p:nvPr/>
        </p:nvSpPr>
        <p:spPr>
          <a:xfrm>
            <a:off x="2495109" y="3927115"/>
            <a:ext cx="842502" cy="262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Rcv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6A80FCB-CCB3-044A-98E8-9B4E7098D0C9}"/>
              </a:ext>
            </a:extLst>
          </p:cNvPr>
          <p:cNvSpPr txBox="1"/>
          <p:nvPr/>
        </p:nvSpPr>
        <p:spPr>
          <a:xfrm>
            <a:off x="2299768" y="2882391"/>
            <a:ext cx="613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/>
              <a:t>http[1]</a:t>
            </a:r>
            <a:endParaRPr lang="en-US" i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D4B3A0D-F946-9F4A-A548-A1C5C96B4E93}"/>
              </a:ext>
            </a:extLst>
          </p:cNvPr>
          <p:cNvSpPr txBox="1"/>
          <p:nvPr/>
        </p:nvSpPr>
        <p:spPr>
          <a:xfrm>
            <a:off x="8160026" y="4393096"/>
            <a:ext cx="179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http[1]:</a:t>
            </a:r>
            <a:r>
              <a:rPr lang="zh-CN" altLang="en-US" i="1" dirty="0"/>
              <a:t> 原生</a:t>
            </a:r>
            <a:r>
              <a:rPr lang="en-US" altLang="zh-CN" i="1" dirty="0"/>
              <a:t>http</a:t>
            </a:r>
            <a:endParaRPr 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BD2BE86-D638-1142-913C-3C24FCC687EC}"/>
              </a:ext>
            </a:extLst>
          </p:cNvPr>
          <p:cNvSpPr txBox="1"/>
          <p:nvPr/>
        </p:nvSpPr>
        <p:spPr>
          <a:xfrm>
            <a:off x="2858093" y="5244965"/>
            <a:ext cx="332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默认的</a:t>
            </a:r>
            <a:r>
              <a:rPr lang="en-US" altLang="zh-CN" dirty="0" err="1"/>
              <a:t>HttpTransport</a:t>
            </a:r>
            <a:r>
              <a:rPr lang="zh-CN" altLang="en-US" dirty="0"/>
              <a:t>请求模型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5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786821" y="2757489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288128" y="353419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458962" y="3588962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9A651A-24C3-B342-85C0-003C5035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580" y="686796"/>
            <a:ext cx="304800" cy="3048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213680-03CE-2444-AA96-D05CF140514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486580" y="991596"/>
            <a:ext cx="152400" cy="929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735F90-563E-7143-9ED9-D7D2E0AF9243}"/>
              </a:ext>
            </a:extLst>
          </p:cNvPr>
          <p:cNvCxnSpPr>
            <a:cxnSpLocks/>
          </p:cNvCxnSpPr>
          <p:nvPr/>
        </p:nvCxnSpPr>
        <p:spPr>
          <a:xfrm flipH="1">
            <a:off x="2878937" y="2107076"/>
            <a:ext cx="2070466" cy="69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548730-18A9-6C45-A09A-B3048798A85B}"/>
              </a:ext>
            </a:extLst>
          </p:cNvPr>
          <p:cNvCxnSpPr>
            <a:cxnSpLocks/>
            <a:stCxn id="5" idx="3"/>
            <a:endCxn id="28" idx="0"/>
          </p:cNvCxnSpPr>
          <p:nvPr/>
        </p:nvCxnSpPr>
        <p:spPr>
          <a:xfrm flipH="1">
            <a:off x="2468434" y="3029869"/>
            <a:ext cx="159760" cy="504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BEB8E89-4651-454C-AA5B-39E2C37B7271}"/>
              </a:ext>
            </a:extLst>
          </p:cNvPr>
          <p:cNvSpPr txBox="1"/>
          <p:nvPr/>
        </p:nvSpPr>
        <p:spPr>
          <a:xfrm>
            <a:off x="6417421" y="1923482"/>
            <a:ext cx="247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Ns: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u.micro.book.web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5DBDC7-C31E-264F-B4AB-39E509D09489}"/>
              </a:ext>
            </a:extLst>
          </p:cNvPr>
          <p:cNvSpPr txBox="1"/>
          <p:nvPr/>
        </p:nvSpPr>
        <p:spPr>
          <a:xfrm>
            <a:off x="3848502" y="2745536"/>
            <a:ext cx="299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Ns: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u.micro.book.web.user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87FBA8-B282-DC4F-BF54-7ABA4EBB4C32}"/>
              </a:ext>
            </a:extLst>
          </p:cNvPr>
          <p:cNvSpPr txBox="1"/>
          <p:nvPr/>
        </p:nvSpPr>
        <p:spPr>
          <a:xfrm>
            <a:off x="3672017" y="3578562"/>
            <a:ext cx="299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Ns: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u.micro.book.srv.user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38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786821" y="2757489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288128" y="353419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458962" y="3588962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9A651A-24C3-B342-85C0-003C5035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580" y="686796"/>
            <a:ext cx="304800" cy="3048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213680-03CE-2444-AA96-D05CF140514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486580" y="991596"/>
            <a:ext cx="152400" cy="929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735F90-563E-7143-9ED9-D7D2E0AF9243}"/>
              </a:ext>
            </a:extLst>
          </p:cNvPr>
          <p:cNvCxnSpPr>
            <a:cxnSpLocks/>
          </p:cNvCxnSpPr>
          <p:nvPr/>
        </p:nvCxnSpPr>
        <p:spPr>
          <a:xfrm flipH="1">
            <a:off x="2878937" y="2107076"/>
            <a:ext cx="2070466" cy="69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548730-18A9-6C45-A09A-B3048798A85B}"/>
              </a:ext>
            </a:extLst>
          </p:cNvPr>
          <p:cNvCxnSpPr>
            <a:cxnSpLocks/>
            <a:stCxn id="5" idx="3"/>
            <a:endCxn id="28" idx="0"/>
          </p:cNvCxnSpPr>
          <p:nvPr/>
        </p:nvCxnSpPr>
        <p:spPr>
          <a:xfrm flipH="1">
            <a:off x="2468434" y="3029869"/>
            <a:ext cx="159760" cy="504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BEB8E89-4651-454C-AA5B-39E2C37B7271}"/>
              </a:ext>
            </a:extLst>
          </p:cNvPr>
          <p:cNvSpPr txBox="1"/>
          <p:nvPr/>
        </p:nvSpPr>
        <p:spPr>
          <a:xfrm>
            <a:off x="5562780" y="1147687"/>
            <a:ext cx="190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Http: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/user/login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84AC38-0C51-CC41-A1FA-A9D95D6149E1}"/>
              </a:ext>
            </a:extLst>
          </p:cNvPr>
          <p:cNvSpPr txBox="1"/>
          <p:nvPr/>
        </p:nvSpPr>
        <p:spPr>
          <a:xfrm>
            <a:off x="2834566" y="2108148"/>
            <a:ext cx="160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Proxy: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/user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3DE550-9B6E-A64C-ABF3-3BA86F60FFEF}"/>
              </a:ext>
            </a:extLst>
          </p:cNvPr>
          <p:cNvSpPr txBox="1"/>
          <p:nvPr/>
        </p:nvSpPr>
        <p:spPr>
          <a:xfrm>
            <a:off x="2468433" y="3189262"/>
            <a:ext cx="36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Call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 altLang="zh-CN">
                <a:solidFill>
                  <a:srgbClr val="FF0000"/>
                </a:solidFill>
              </a:rPr>
              <a:t>Service.QueryUserByName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65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795404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8D54F83-AB42-B447-8716-EB362B1C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589" y="116018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2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54B9B5-622C-954D-A508-3DCC7F446808}"/>
              </a:ext>
            </a:extLst>
          </p:cNvPr>
          <p:cNvSpPr/>
          <p:nvPr/>
        </p:nvSpPr>
        <p:spPr>
          <a:xfrm>
            <a:off x="1336722" y="2310164"/>
            <a:ext cx="2014061" cy="702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user-web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00D195-197B-1740-84CE-A033A83EF234}"/>
              </a:ext>
            </a:extLst>
          </p:cNvPr>
          <p:cNvSpPr/>
          <p:nvPr/>
        </p:nvSpPr>
        <p:spPr>
          <a:xfrm>
            <a:off x="1320800" y="1645926"/>
            <a:ext cx="5955897" cy="556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Auth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F8E328-9F41-D64D-A957-76FCEE80BDAE}"/>
              </a:ext>
            </a:extLst>
          </p:cNvPr>
          <p:cNvSpPr/>
          <p:nvPr/>
        </p:nvSpPr>
        <p:spPr>
          <a:xfrm>
            <a:off x="3445400" y="2310165"/>
            <a:ext cx="1907839" cy="702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or</a:t>
            </a:r>
            <a:r>
              <a:rPr lang="en-US" altLang="zh-CN" sz="1200">
                <a:solidFill>
                  <a:schemeClr val="tx1"/>
                </a:solidFill>
              </a:rPr>
              <a:t>der-web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067BF0-CF47-0249-B08B-800F995DC048}"/>
              </a:ext>
            </a:extLst>
          </p:cNvPr>
          <p:cNvSpPr/>
          <p:nvPr/>
        </p:nvSpPr>
        <p:spPr>
          <a:xfrm>
            <a:off x="5447856" y="2310165"/>
            <a:ext cx="1828841" cy="702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payment-web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A282E1-8CD3-0645-AC75-8A809E04EA14}"/>
              </a:ext>
            </a:extLst>
          </p:cNvPr>
          <p:cNvSpPr/>
          <p:nvPr/>
        </p:nvSpPr>
        <p:spPr>
          <a:xfrm>
            <a:off x="1334904" y="1136617"/>
            <a:ext cx="5955897" cy="3499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3952EE-189D-C84A-BEA5-F70B50D0D4FC}"/>
              </a:ext>
            </a:extLst>
          </p:cNvPr>
          <p:cNvSpPr/>
          <p:nvPr/>
        </p:nvSpPr>
        <p:spPr>
          <a:xfrm>
            <a:off x="7818661" y="1645926"/>
            <a:ext cx="1111712" cy="26569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s</a:t>
            </a:r>
            <a:r>
              <a:rPr lang="en-US" sz="1400" b="1"/>
              <a:t>ubscriber</a:t>
            </a:r>
            <a:r>
              <a:rPr lang="en-US" altLang="zh-CN" sz="1400" b="1"/>
              <a:t>s</a:t>
            </a:r>
            <a:endParaRPr lang="en-US" sz="1000" b="1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7CF948CE-251F-164C-8E2E-819C4A92CCFD}"/>
              </a:ext>
            </a:extLst>
          </p:cNvPr>
          <p:cNvSpPr/>
          <p:nvPr/>
        </p:nvSpPr>
        <p:spPr>
          <a:xfrm>
            <a:off x="7288222" y="1715313"/>
            <a:ext cx="518913" cy="182880"/>
          </a:xfrm>
          <a:prstGeom prst="rightArrow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4" name="Left-Right Arrow 33">
            <a:extLst>
              <a:ext uri="{FF2B5EF4-FFF2-40B4-BE49-F238E27FC236}">
                <a16:creationId xmlns:a16="http://schemas.microsoft.com/office/drawing/2014/main" id="{553F5A59-6BC1-7547-AE2E-9351EA939AFE}"/>
              </a:ext>
            </a:extLst>
          </p:cNvPr>
          <p:cNvSpPr/>
          <p:nvPr/>
        </p:nvSpPr>
        <p:spPr>
          <a:xfrm>
            <a:off x="7276695" y="2005778"/>
            <a:ext cx="518915" cy="1833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48E535-51E6-D44C-8F20-57E6EB6552D5}"/>
              </a:ext>
            </a:extLst>
          </p:cNvPr>
          <p:cNvSpPr/>
          <p:nvPr/>
        </p:nvSpPr>
        <p:spPr>
          <a:xfrm>
            <a:off x="7818661" y="1950451"/>
            <a:ext cx="1111712" cy="264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wrappers</a:t>
            </a:r>
            <a:endParaRPr lang="en-US" b="1"/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C65B9016-2020-444E-9707-E67231FED6A5}"/>
              </a:ext>
            </a:extLst>
          </p:cNvPr>
          <p:cNvSpPr/>
          <p:nvPr/>
        </p:nvSpPr>
        <p:spPr>
          <a:xfrm>
            <a:off x="9681144" y="1732549"/>
            <a:ext cx="558264" cy="331289"/>
          </a:xfrm>
          <a:prstGeom prst="ca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redis</a:t>
            </a:r>
            <a:endParaRPr lang="en-US" sz="140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9C45CC-48B1-5143-B53D-1993D87BB264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8930373" y="1923594"/>
            <a:ext cx="750771" cy="15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E7F1C7-5C29-444D-857C-FFB30F815EE2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8930373" y="1645926"/>
            <a:ext cx="750771" cy="25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602768F-01BE-104E-9A8E-4FCCE2418F7E}"/>
              </a:ext>
            </a:extLst>
          </p:cNvPr>
          <p:cNvSpPr txBox="1"/>
          <p:nvPr/>
        </p:nvSpPr>
        <p:spPr>
          <a:xfrm>
            <a:off x="9029849" y="146303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del</a:t>
            </a:r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91C0D3-ADED-3E4A-97E5-93E98420961A}"/>
              </a:ext>
            </a:extLst>
          </p:cNvPr>
          <p:cNvSpPr txBox="1"/>
          <p:nvPr/>
        </p:nvSpPr>
        <p:spPr>
          <a:xfrm>
            <a:off x="9065516" y="1835643"/>
            <a:ext cx="46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set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C7E0A99-1497-884D-9AEE-9CCAB40643F0}"/>
              </a:ext>
            </a:extLst>
          </p:cNvPr>
          <p:cNvSpPr/>
          <p:nvPr/>
        </p:nvSpPr>
        <p:spPr>
          <a:xfrm>
            <a:off x="4350612" y="2310163"/>
            <a:ext cx="1002626" cy="21541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sub</a:t>
            </a:r>
            <a:endParaRPr lang="en-US" sz="800" b="1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B33EB3-3F81-1041-A6E6-D4DD30AB8060}"/>
              </a:ext>
            </a:extLst>
          </p:cNvPr>
          <p:cNvSpPr/>
          <p:nvPr/>
        </p:nvSpPr>
        <p:spPr>
          <a:xfrm>
            <a:off x="2856315" y="2310218"/>
            <a:ext cx="494468" cy="215361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sub</a:t>
            </a:r>
            <a:endParaRPr lang="en-US" sz="800" b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6B2114-029E-9D47-9CC7-6890B69D7C4B}"/>
              </a:ext>
            </a:extLst>
          </p:cNvPr>
          <p:cNvSpPr/>
          <p:nvPr/>
        </p:nvSpPr>
        <p:spPr>
          <a:xfrm>
            <a:off x="1334904" y="2310218"/>
            <a:ext cx="707285" cy="21536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login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878D5B-4C56-E24B-925B-A2242291992D}"/>
              </a:ext>
            </a:extLst>
          </p:cNvPr>
          <p:cNvSpPr/>
          <p:nvPr/>
        </p:nvSpPr>
        <p:spPr>
          <a:xfrm>
            <a:off x="3445398" y="2310164"/>
            <a:ext cx="898002" cy="21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wrappers</a:t>
            </a:r>
            <a:endParaRPr lang="en-US" b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A9EE5E-C285-9542-9EE2-074B508920C5}"/>
              </a:ext>
            </a:extLst>
          </p:cNvPr>
          <p:cNvSpPr/>
          <p:nvPr/>
        </p:nvSpPr>
        <p:spPr>
          <a:xfrm>
            <a:off x="6360279" y="2314857"/>
            <a:ext cx="916416" cy="21541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sub</a:t>
            </a:r>
            <a:endParaRPr lang="en-US" sz="800" b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E3C519-E0FC-B549-B7D7-9F5D9B71EA69}"/>
              </a:ext>
            </a:extLst>
          </p:cNvPr>
          <p:cNvSpPr/>
          <p:nvPr/>
        </p:nvSpPr>
        <p:spPr>
          <a:xfrm>
            <a:off x="5455065" y="2314858"/>
            <a:ext cx="898002" cy="21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wrappers</a:t>
            </a:r>
            <a:endParaRPr lang="en-US" b="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C6E6353-E345-2241-9B2C-B3236452D81C}"/>
              </a:ext>
            </a:extLst>
          </p:cNvPr>
          <p:cNvSpPr/>
          <p:nvPr/>
        </p:nvSpPr>
        <p:spPr>
          <a:xfrm>
            <a:off x="2042189" y="2310164"/>
            <a:ext cx="814124" cy="21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/>
              <a:t>wrappers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291586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795404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8D54F83-AB42-B447-8716-EB362B1C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589" y="123000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6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cess 2">
            <a:extLst>
              <a:ext uri="{FF2B5EF4-FFF2-40B4-BE49-F238E27FC236}">
                <a16:creationId xmlns:a16="http://schemas.microsoft.com/office/drawing/2014/main" id="{EB10B5BA-D984-AF45-8089-654FCF54E12B}"/>
              </a:ext>
            </a:extLst>
          </p:cNvPr>
          <p:cNvSpPr/>
          <p:nvPr/>
        </p:nvSpPr>
        <p:spPr>
          <a:xfrm>
            <a:off x="2887851" y="1352746"/>
            <a:ext cx="433952" cy="15059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url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9" name="Decision 8">
            <a:extLst>
              <a:ext uri="{FF2B5EF4-FFF2-40B4-BE49-F238E27FC236}">
                <a16:creationId xmlns:a16="http://schemas.microsoft.com/office/drawing/2014/main" id="{28F98AC0-345C-CC47-9230-BBC9680C37C7}"/>
              </a:ext>
            </a:extLst>
          </p:cNvPr>
          <p:cNvSpPr/>
          <p:nvPr/>
        </p:nvSpPr>
        <p:spPr>
          <a:xfrm>
            <a:off x="2915358" y="1730831"/>
            <a:ext cx="397790" cy="29446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C9EFD2-7412-724F-8BB2-991A3B6332D5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3104827" y="1503336"/>
            <a:ext cx="9426" cy="227495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rocess 32">
            <a:extLst>
              <a:ext uri="{FF2B5EF4-FFF2-40B4-BE49-F238E27FC236}">
                <a16:creationId xmlns:a16="http://schemas.microsoft.com/office/drawing/2014/main" id="{9CCA665E-A738-9147-85D6-0C50D1423BD7}"/>
              </a:ext>
            </a:extLst>
          </p:cNvPr>
          <p:cNvSpPr/>
          <p:nvPr/>
        </p:nvSpPr>
        <p:spPr>
          <a:xfrm>
            <a:off x="3685880" y="2486547"/>
            <a:ext cx="838986" cy="167335"/>
          </a:xfrm>
          <a:prstGeom prst="flowChartProcess">
            <a:avLst/>
          </a:prstGeom>
          <a:solidFill>
            <a:schemeClr val="accent2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>
                <a:solidFill>
                  <a:schemeClr val="tx1"/>
                </a:solidFill>
              </a:rPr>
              <a:t>url?sessionId=123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863EEC-156C-DA4C-846D-568C71DDEE72}"/>
              </a:ext>
            </a:extLst>
          </p:cNvPr>
          <p:cNvSpPr txBox="1"/>
          <p:nvPr/>
        </p:nvSpPr>
        <p:spPr>
          <a:xfrm>
            <a:off x="2879077" y="1785731"/>
            <a:ext cx="571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sessionId</a:t>
            </a:r>
            <a:endParaRPr lang="en-US" sz="140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A095110-2FD3-0A41-BF9E-2D08D94F1CDA}"/>
              </a:ext>
            </a:extLst>
          </p:cNvPr>
          <p:cNvCxnSpPr>
            <a:cxnSpLocks/>
            <a:stCxn id="79" idx="3"/>
            <a:endCxn id="33" idx="1"/>
          </p:cNvCxnSpPr>
          <p:nvPr/>
        </p:nvCxnSpPr>
        <p:spPr>
          <a:xfrm>
            <a:off x="3487917" y="2567014"/>
            <a:ext cx="197963" cy="320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EC590A5-31BE-DE48-9BB7-0319413EC56F}"/>
              </a:ext>
            </a:extLst>
          </p:cNvPr>
          <p:cNvSpPr txBox="1"/>
          <p:nvPr/>
        </p:nvSpPr>
        <p:spPr>
          <a:xfrm>
            <a:off x="2491230" y="1833646"/>
            <a:ext cx="2820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Y</a:t>
            </a:r>
            <a:endParaRPr lang="en-US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610A99-6FA5-FA4C-87E2-B2F97D1EBC7F}"/>
              </a:ext>
            </a:extLst>
          </p:cNvPr>
          <p:cNvSpPr txBox="1"/>
          <p:nvPr/>
        </p:nvSpPr>
        <p:spPr>
          <a:xfrm>
            <a:off x="3091059" y="1999509"/>
            <a:ext cx="1821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N</a:t>
            </a:r>
            <a:endParaRPr lang="en-US" sz="1400"/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2EDB30F7-3AAD-1645-BC1D-682DC52D163F}"/>
              </a:ext>
            </a:extLst>
          </p:cNvPr>
          <p:cNvCxnSpPr>
            <a:cxnSpLocks/>
            <a:stCxn id="33" idx="0"/>
            <a:endCxn id="3" idx="3"/>
          </p:cNvCxnSpPr>
          <p:nvPr/>
        </p:nvCxnSpPr>
        <p:spPr>
          <a:xfrm rot="16200000" flipV="1">
            <a:off x="3184335" y="1565509"/>
            <a:ext cx="1058506" cy="783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C716661-AE02-F643-9D63-C37B7F653EAF}"/>
              </a:ext>
            </a:extLst>
          </p:cNvPr>
          <p:cNvSpPr txBox="1"/>
          <p:nvPr/>
        </p:nvSpPr>
        <p:spPr>
          <a:xfrm>
            <a:off x="3623894" y="1374243"/>
            <a:ext cx="3540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/>
              <a:t>跳转</a:t>
            </a:r>
            <a:endParaRPr lang="en-US" sz="1400"/>
          </a:p>
        </p:txBody>
      </p:sp>
      <p:sp>
        <p:nvSpPr>
          <p:cNvPr id="64" name="Decision 63">
            <a:extLst>
              <a:ext uri="{FF2B5EF4-FFF2-40B4-BE49-F238E27FC236}">
                <a16:creationId xmlns:a16="http://schemas.microsoft.com/office/drawing/2014/main" id="{E70DFC55-30DD-284F-9C2C-30B047484241}"/>
              </a:ext>
            </a:extLst>
          </p:cNvPr>
          <p:cNvSpPr/>
          <p:nvPr/>
        </p:nvSpPr>
        <p:spPr>
          <a:xfrm>
            <a:off x="2087316" y="2147180"/>
            <a:ext cx="397790" cy="29446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B1299D-7BB1-5645-BD4A-1F360A702916}"/>
              </a:ext>
            </a:extLst>
          </p:cNvPr>
          <p:cNvSpPr/>
          <p:nvPr/>
        </p:nvSpPr>
        <p:spPr>
          <a:xfrm>
            <a:off x="2021427" y="2202081"/>
            <a:ext cx="55496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/>
              <a:t>sessionMap</a:t>
            </a:r>
            <a:endParaRPr lang="en-US" sz="60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F50EEB-3A8C-9B45-A251-07053213C9CC}"/>
              </a:ext>
            </a:extLst>
          </p:cNvPr>
          <p:cNvCxnSpPr>
            <a:cxnSpLocks/>
          </p:cNvCxnSpPr>
          <p:nvPr/>
        </p:nvCxnSpPr>
        <p:spPr>
          <a:xfrm flipH="1">
            <a:off x="2276785" y="2445631"/>
            <a:ext cx="5121" cy="2883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63A43EF-AE7F-6B4F-AF20-845857FF32E6}"/>
              </a:ext>
            </a:extLst>
          </p:cNvPr>
          <p:cNvSpPr txBox="1"/>
          <p:nvPr/>
        </p:nvSpPr>
        <p:spPr>
          <a:xfrm>
            <a:off x="2129733" y="2455077"/>
            <a:ext cx="2516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/>
              <a:t>存在</a:t>
            </a:r>
            <a:endParaRPr lang="en-US" sz="11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D2955E2-71BD-E043-B5CA-C9B0946F5DE3}"/>
              </a:ext>
            </a:extLst>
          </p:cNvPr>
          <p:cNvCxnSpPr>
            <a:cxnSpLocks/>
            <a:stCxn id="64" idx="3"/>
            <a:endCxn id="75" idx="1"/>
          </p:cNvCxnSpPr>
          <p:nvPr/>
        </p:nvCxnSpPr>
        <p:spPr>
          <a:xfrm>
            <a:off x="2485106" y="2294414"/>
            <a:ext cx="302635" cy="2026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41F90F2-5CE5-C345-888B-D6EA745E5F8A}"/>
              </a:ext>
            </a:extLst>
          </p:cNvPr>
          <p:cNvSpPr txBox="1"/>
          <p:nvPr/>
        </p:nvSpPr>
        <p:spPr>
          <a:xfrm>
            <a:off x="2434236" y="2265744"/>
            <a:ext cx="41607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/>
              <a:t>不存在</a:t>
            </a:r>
            <a:endParaRPr lang="en-US" sz="1100"/>
          </a:p>
        </p:txBody>
      </p:sp>
      <p:sp>
        <p:nvSpPr>
          <p:cNvPr id="75" name="Process 74">
            <a:extLst>
              <a:ext uri="{FF2B5EF4-FFF2-40B4-BE49-F238E27FC236}">
                <a16:creationId xmlns:a16="http://schemas.microsoft.com/office/drawing/2014/main" id="{81617D24-3B6D-EA4B-A518-7CF749BFF3AA}"/>
              </a:ext>
            </a:extLst>
          </p:cNvPr>
          <p:cNvSpPr/>
          <p:nvPr/>
        </p:nvSpPr>
        <p:spPr>
          <a:xfrm>
            <a:off x="2787741" y="2217060"/>
            <a:ext cx="657760" cy="15876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</a:rPr>
              <a:t>创建新</a:t>
            </a:r>
            <a:r>
              <a:rPr lang="en-US" altLang="zh-CN" sz="600">
                <a:solidFill>
                  <a:schemeClr val="tx1"/>
                </a:solidFill>
              </a:rPr>
              <a:t>sessionId</a:t>
            </a:r>
            <a:endParaRPr lang="en-US" sz="60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56F0709-D820-C247-A4EA-E0A10100A812}"/>
              </a:ext>
            </a:extLst>
          </p:cNvPr>
          <p:cNvCxnSpPr>
            <a:cxnSpLocks/>
            <a:stCxn id="9" idx="2"/>
            <a:endCxn id="75" idx="0"/>
          </p:cNvCxnSpPr>
          <p:nvPr/>
        </p:nvCxnSpPr>
        <p:spPr>
          <a:xfrm>
            <a:off x="3114253" y="2025299"/>
            <a:ext cx="2368" cy="19176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Process 78">
            <a:extLst>
              <a:ext uri="{FF2B5EF4-FFF2-40B4-BE49-F238E27FC236}">
                <a16:creationId xmlns:a16="http://schemas.microsoft.com/office/drawing/2014/main" id="{A2D6B6E4-E6D4-FF42-A0C3-22755493CBB8}"/>
              </a:ext>
            </a:extLst>
          </p:cNvPr>
          <p:cNvSpPr/>
          <p:nvPr/>
        </p:nvSpPr>
        <p:spPr>
          <a:xfrm>
            <a:off x="2780110" y="2494284"/>
            <a:ext cx="707807" cy="145459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</a:rPr>
              <a:t>写入</a:t>
            </a:r>
            <a:r>
              <a:rPr lang="en-US" altLang="zh-CN" sz="600">
                <a:solidFill>
                  <a:schemeClr val="tx1"/>
                </a:solidFill>
              </a:rPr>
              <a:t>sessionMap</a:t>
            </a:r>
            <a:endParaRPr lang="en-US" sz="60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5A5528-C78C-EA4D-9962-3E0B874BE703}"/>
              </a:ext>
            </a:extLst>
          </p:cNvPr>
          <p:cNvCxnSpPr>
            <a:cxnSpLocks/>
          </p:cNvCxnSpPr>
          <p:nvPr/>
        </p:nvCxnSpPr>
        <p:spPr>
          <a:xfrm>
            <a:off x="3105198" y="2360916"/>
            <a:ext cx="0" cy="13977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Process 101">
            <a:extLst>
              <a:ext uri="{FF2B5EF4-FFF2-40B4-BE49-F238E27FC236}">
                <a16:creationId xmlns:a16="http://schemas.microsoft.com/office/drawing/2014/main" id="{66B66D75-5DAF-C846-B718-BC80F4AF6360}"/>
              </a:ext>
            </a:extLst>
          </p:cNvPr>
          <p:cNvSpPr/>
          <p:nvPr/>
        </p:nvSpPr>
        <p:spPr>
          <a:xfrm>
            <a:off x="1984503" y="2747758"/>
            <a:ext cx="650875" cy="161418"/>
          </a:xfrm>
          <a:prstGeom prst="flowChartProcess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bg1"/>
                </a:solidFill>
              </a:rPr>
              <a:t>进入服务</a:t>
            </a:r>
            <a:endParaRPr lang="en-US" sz="600">
              <a:solidFill>
                <a:schemeClr val="bg1"/>
              </a:solidFill>
            </a:endParaRPr>
          </a:p>
        </p:txBody>
      </p: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0EA06050-63BA-564F-9D16-EAD4DADFB5BC}"/>
              </a:ext>
            </a:extLst>
          </p:cNvPr>
          <p:cNvCxnSpPr>
            <a:cxnSpLocks/>
            <a:stCxn id="21" idx="1"/>
            <a:endCxn id="64" idx="0"/>
          </p:cNvCxnSpPr>
          <p:nvPr/>
        </p:nvCxnSpPr>
        <p:spPr>
          <a:xfrm rot="10800000" flipV="1">
            <a:off x="2286211" y="1878064"/>
            <a:ext cx="592866" cy="269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Process 109">
            <a:extLst>
              <a:ext uri="{FF2B5EF4-FFF2-40B4-BE49-F238E27FC236}">
                <a16:creationId xmlns:a16="http://schemas.microsoft.com/office/drawing/2014/main" id="{5321B8F6-3363-1C43-9FE2-5675ED5B7EA5}"/>
              </a:ext>
            </a:extLst>
          </p:cNvPr>
          <p:cNvSpPr/>
          <p:nvPr/>
        </p:nvSpPr>
        <p:spPr>
          <a:xfrm>
            <a:off x="5969907" y="1352746"/>
            <a:ext cx="433952" cy="15059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url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11" name="Decision 110">
            <a:extLst>
              <a:ext uri="{FF2B5EF4-FFF2-40B4-BE49-F238E27FC236}">
                <a16:creationId xmlns:a16="http://schemas.microsoft.com/office/drawing/2014/main" id="{C7589ADE-A90A-D241-8544-55EB2D1D72ED}"/>
              </a:ext>
            </a:extLst>
          </p:cNvPr>
          <p:cNvSpPr/>
          <p:nvPr/>
        </p:nvSpPr>
        <p:spPr>
          <a:xfrm>
            <a:off x="5987988" y="1730831"/>
            <a:ext cx="397790" cy="29446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>
              <a:solidFill>
                <a:schemeClr val="tx1"/>
              </a:solidFill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9B87919-C82F-3648-AD4A-D243CC7E0570}"/>
              </a:ext>
            </a:extLst>
          </p:cNvPr>
          <p:cNvCxnSpPr>
            <a:cxnSpLocks/>
            <a:stCxn id="110" idx="2"/>
            <a:endCxn id="111" idx="0"/>
          </p:cNvCxnSpPr>
          <p:nvPr/>
        </p:nvCxnSpPr>
        <p:spPr>
          <a:xfrm>
            <a:off x="6186883" y="1503336"/>
            <a:ext cx="0" cy="227495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Process 112">
            <a:extLst>
              <a:ext uri="{FF2B5EF4-FFF2-40B4-BE49-F238E27FC236}">
                <a16:creationId xmlns:a16="http://schemas.microsoft.com/office/drawing/2014/main" id="{5A03B4D0-B882-8046-A399-4CE609D583C0}"/>
              </a:ext>
            </a:extLst>
          </p:cNvPr>
          <p:cNvSpPr/>
          <p:nvPr/>
        </p:nvSpPr>
        <p:spPr>
          <a:xfrm>
            <a:off x="6767936" y="2486547"/>
            <a:ext cx="838986" cy="167335"/>
          </a:xfrm>
          <a:prstGeom prst="flowChartProcess">
            <a:avLst/>
          </a:prstGeom>
          <a:solidFill>
            <a:schemeClr val="accent2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>
                <a:solidFill>
                  <a:schemeClr val="tx1"/>
                </a:solidFill>
              </a:rPr>
              <a:t>Set-cookie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5C814CE-ED73-8544-93B2-A314A427546F}"/>
              </a:ext>
            </a:extLst>
          </p:cNvPr>
          <p:cNvSpPr txBox="1"/>
          <p:nvPr/>
        </p:nvSpPr>
        <p:spPr>
          <a:xfrm>
            <a:off x="5961133" y="1785731"/>
            <a:ext cx="571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sessionId</a:t>
            </a:r>
            <a:endParaRPr lang="en-US" sz="140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F7668CD-A77A-0C4F-8BB0-7D8A3BA44F53}"/>
              </a:ext>
            </a:extLst>
          </p:cNvPr>
          <p:cNvCxnSpPr>
            <a:cxnSpLocks/>
            <a:stCxn id="128" idx="3"/>
            <a:endCxn id="113" idx="1"/>
          </p:cNvCxnSpPr>
          <p:nvPr/>
        </p:nvCxnSpPr>
        <p:spPr>
          <a:xfrm>
            <a:off x="6569973" y="2567014"/>
            <a:ext cx="197963" cy="320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E44C065-A99B-DE46-A353-D9D77964AE02}"/>
              </a:ext>
            </a:extLst>
          </p:cNvPr>
          <p:cNvSpPr txBox="1"/>
          <p:nvPr/>
        </p:nvSpPr>
        <p:spPr>
          <a:xfrm>
            <a:off x="5573286" y="1833646"/>
            <a:ext cx="2820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Y</a:t>
            </a:r>
            <a:endParaRPr lang="en-US" sz="14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47FA5BD-6EEE-FB48-9037-F1251DDBF787}"/>
              </a:ext>
            </a:extLst>
          </p:cNvPr>
          <p:cNvSpPr txBox="1"/>
          <p:nvPr/>
        </p:nvSpPr>
        <p:spPr>
          <a:xfrm>
            <a:off x="6173115" y="1999509"/>
            <a:ext cx="1821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N</a:t>
            </a:r>
            <a:endParaRPr lang="en-US" sz="1400"/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92E6CA75-A088-2D42-ABC5-304C98DFA14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81923" y="1559749"/>
            <a:ext cx="1058506" cy="788690"/>
          </a:xfrm>
          <a:prstGeom prst="bentConnector3">
            <a:avLst>
              <a:gd name="adj1" fmla="val 994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BCF2B73-2001-9D46-B5D3-7C9F7FBA3791}"/>
              </a:ext>
            </a:extLst>
          </p:cNvPr>
          <p:cNvSpPr txBox="1"/>
          <p:nvPr/>
        </p:nvSpPr>
        <p:spPr>
          <a:xfrm>
            <a:off x="6653671" y="1387156"/>
            <a:ext cx="3540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/>
              <a:t>跳转</a:t>
            </a:r>
            <a:endParaRPr lang="en-US" sz="1400"/>
          </a:p>
        </p:txBody>
      </p:sp>
      <p:sp>
        <p:nvSpPr>
          <p:cNvPr id="120" name="Decision 119">
            <a:extLst>
              <a:ext uri="{FF2B5EF4-FFF2-40B4-BE49-F238E27FC236}">
                <a16:creationId xmlns:a16="http://schemas.microsoft.com/office/drawing/2014/main" id="{36EDE928-31AE-6641-B2F9-D9C8A681C552}"/>
              </a:ext>
            </a:extLst>
          </p:cNvPr>
          <p:cNvSpPr/>
          <p:nvPr/>
        </p:nvSpPr>
        <p:spPr>
          <a:xfrm>
            <a:off x="5169372" y="2147180"/>
            <a:ext cx="397790" cy="29446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8886629-67FC-ED4D-A9F3-1EE3DDFAD51E}"/>
              </a:ext>
            </a:extLst>
          </p:cNvPr>
          <p:cNvSpPr/>
          <p:nvPr/>
        </p:nvSpPr>
        <p:spPr>
          <a:xfrm>
            <a:off x="5103483" y="2202081"/>
            <a:ext cx="55496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/>
              <a:t>sessionMap</a:t>
            </a:r>
            <a:endParaRPr lang="en-US" sz="60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26291DC-8244-6B40-82C6-0F22AE2AEA70}"/>
              </a:ext>
            </a:extLst>
          </p:cNvPr>
          <p:cNvCxnSpPr>
            <a:cxnSpLocks/>
          </p:cNvCxnSpPr>
          <p:nvPr/>
        </p:nvCxnSpPr>
        <p:spPr>
          <a:xfrm flipH="1">
            <a:off x="5358841" y="2445631"/>
            <a:ext cx="5121" cy="2883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4B947C8-EE3C-3D4F-BF8A-1B37C41C47A2}"/>
              </a:ext>
            </a:extLst>
          </p:cNvPr>
          <p:cNvSpPr txBox="1"/>
          <p:nvPr/>
        </p:nvSpPr>
        <p:spPr>
          <a:xfrm>
            <a:off x="5211789" y="2455077"/>
            <a:ext cx="2516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/>
              <a:t>存在</a:t>
            </a:r>
            <a:endParaRPr lang="en-US" sz="110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045EC07-F6CC-9049-ADF9-B0D0BF442840}"/>
              </a:ext>
            </a:extLst>
          </p:cNvPr>
          <p:cNvCxnSpPr>
            <a:cxnSpLocks/>
            <a:stCxn id="120" idx="3"/>
            <a:endCxn id="126" idx="1"/>
          </p:cNvCxnSpPr>
          <p:nvPr/>
        </p:nvCxnSpPr>
        <p:spPr>
          <a:xfrm>
            <a:off x="5567162" y="2294414"/>
            <a:ext cx="295004" cy="2026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B6C1796F-5252-AC41-8DD2-78DDBAB7091D}"/>
              </a:ext>
            </a:extLst>
          </p:cNvPr>
          <p:cNvSpPr txBox="1"/>
          <p:nvPr/>
        </p:nvSpPr>
        <p:spPr>
          <a:xfrm>
            <a:off x="5516292" y="2265744"/>
            <a:ext cx="41607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/>
              <a:t>不存在</a:t>
            </a:r>
            <a:endParaRPr lang="en-US" sz="1100"/>
          </a:p>
        </p:txBody>
      </p:sp>
      <p:sp>
        <p:nvSpPr>
          <p:cNvPr id="126" name="Process 125">
            <a:extLst>
              <a:ext uri="{FF2B5EF4-FFF2-40B4-BE49-F238E27FC236}">
                <a16:creationId xmlns:a16="http://schemas.microsoft.com/office/drawing/2014/main" id="{EA13F0AB-1C35-4C4D-86A6-C187BAC788EB}"/>
              </a:ext>
            </a:extLst>
          </p:cNvPr>
          <p:cNvSpPr/>
          <p:nvPr/>
        </p:nvSpPr>
        <p:spPr>
          <a:xfrm>
            <a:off x="5862166" y="2217060"/>
            <a:ext cx="660678" cy="15876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</a:rPr>
              <a:t>创建新</a:t>
            </a:r>
            <a:r>
              <a:rPr lang="en-US" altLang="zh-CN" sz="600">
                <a:solidFill>
                  <a:schemeClr val="tx1"/>
                </a:solidFill>
              </a:rPr>
              <a:t>sessionId</a:t>
            </a:r>
            <a:endParaRPr lang="en-US" sz="60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CD06BD2-AAEB-2B4A-A0DF-2085A3760701}"/>
              </a:ext>
            </a:extLst>
          </p:cNvPr>
          <p:cNvCxnSpPr>
            <a:cxnSpLocks/>
            <a:stCxn id="111" idx="2"/>
            <a:endCxn id="126" idx="0"/>
          </p:cNvCxnSpPr>
          <p:nvPr/>
        </p:nvCxnSpPr>
        <p:spPr>
          <a:xfrm>
            <a:off x="6186883" y="2025299"/>
            <a:ext cx="5622" cy="19176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Process 127">
            <a:extLst>
              <a:ext uri="{FF2B5EF4-FFF2-40B4-BE49-F238E27FC236}">
                <a16:creationId xmlns:a16="http://schemas.microsoft.com/office/drawing/2014/main" id="{EFBF01E6-5EEB-8940-90EC-84B2A9F1E7AF}"/>
              </a:ext>
            </a:extLst>
          </p:cNvPr>
          <p:cNvSpPr/>
          <p:nvPr/>
        </p:nvSpPr>
        <p:spPr>
          <a:xfrm>
            <a:off x="5862166" y="2494284"/>
            <a:ext cx="707807" cy="145459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</a:rPr>
              <a:t>写入</a:t>
            </a:r>
            <a:r>
              <a:rPr lang="en-US" altLang="zh-CN" sz="600">
                <a:solidFill>
                  <a:schemeClr val="tx1"/>
                </a:solidFill>
              </a:rPr>
              <a:t>sessionMap</a:t>
            </a:r>
            <a:endParaRPr lang="en-US" sz="600">
              <a:solidFill>
                <a:schemeClr val="tx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F1F5662-649A-0A4A-887F-CE885CDEBCA4}"/>
              </a:ext>
            </a:extLst>
          </p:cNvPr>
          <p:cNvCxnSpPr>
            <a:cxnSpLocks/>
          </p:cNvCxnSpPr>
          <p:nvPr/>
        </p:nvCxnSpPr>
        <p:spPr>
          <a:xfrm>
            <a:off x="6173115" y="2360916"/>
            <a:ext cx="0" cy="13977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Process 129">
            <a:extLst>
              <a:ext uri="{FF2B5EF4-FFF2-40B4-BE49-F238E27FC236}">
                <a16:creationId xmlns:a16="http://schemas.microsoft.com/office/drawing/2014/main" id="{6FAC6D30-C145-7E49-83B2-35F4E78F9609}"/>
              </a:ext>
            </a:extLst>
          </p:cNvPr>
          <p:cNvSpPr/>
          <p:nvPr/>
        </p:nvSpPr>
        <p:spPr>
          <a:xfrm>
            <a:off x="5066559" y="2747758"/>
            <a:ext cx="650875" cy="161418"/>
          </a:xfrm>
          <a:prstGeom prst="flowChartProcess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bg1"/>
                </a:solidFill>
              </a:rPr>
              <a:t>进入服务</a:t>
            </a:r>
            <a:endParaRPr lang="en-US" sz="600">
              <a:solidFill>
                <a:schemeClr val="bg1"/>
              </a:solidFill>
            </a:endParaRP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E2ABFF29-BA23-3B44-938B-89107A1B9B2F}"/>
              </a:ext>
            </a:extLst>
          </p:cNvPr>
          <p:cNvCxnSpPr>
            <a:cxnSpLocks/>
            <a:stCxn id="114" idx="1"/>
            <a:endCxn id="120" idx="0"/>
          </p:cNvCxnSpPr>
          <p:nvPr/>
        </p:nvCxnSpPr>
        <p:spPr>
          <a:xfrm rot="10800000" flipV="1">
            <a:off x="5368267" y="1878064"/>
            <a:ext cx="592866" cy="269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D8A8F278-8AA5-7C4D-93D0-687DFEAEFE5F}"/>
              </a:ext>
            </a:extLst>
          </p:cNvPr>
          <p:cNvSpPr txBox="1"/>
          <p:nvPr/>
        </p:nvSpPr>
        <p:spPr>
          <a:xfrm>
            <a:off x="2855542" y="2661619"/>
            <a:ext cx="915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URL</a:t>
            </a:r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E807FDC-31E9-D54C-96C4-FAFB96830081}"/>
              </a:ext>
            </a:extLst>
          </p:cNvPr>
          <p:cNvSpPr txBox="1"/>
          <p:nvPr/>
        </p:nvSpPr>
        <p:spPr>
          <a:xfrm>
            <a:off x="5829371" y="2657082"/>
            <a:ext cx="1022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cookie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2782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712C6F5-AE9C-0349-A229-2FEBB97424BA}"/>
              </a:ext>
            </a:extLst>
          </p:cNvPr>
          <p:cNvSpPr/>
          <p:nvPr/>
        </p:nvSpPr>
        <p:spPr>
          <a:xfrm>
            <a:off x="1782763" y="2604997"/>
            <a:ext cx="7643812" cy="27508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F90187B-7E24-E74E-BBCA-1A3BCA36299B}"/>
              </a:ext>
            </a:extLst>
          </p:cNvPr>
          <p:cNvSpPr/>
          <p:nvPr/>
        </p:nvSpPr>
        <p:spPr>
          <a:xfrm>
            <a:off x="2713544" y="42779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5048E0E-66F9-5242-A506-E2A20BC29D9A}"/>
              </a:ext>
            </a:extLst>
          </p:cNvPr>
          <p:cNvSpPr/>
          <p:nvPr/>
        </p:nvSpPr>
        <p:spPr>
          <a:xfrm>
            <a:off x="8053462" y="4261316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630857B-930E-A74C-B6E5-2B5250F391CC}"/>
              </a:ext>
            </a:extLst>
          </p:cNvPr>
          <p:cNvSpPr txBox="1"/>
          <p:nvPr/>
        </p:nvSpPr>
        <p:spPr>
          <a:xfrm>
            <a:off x="7750446" y="4598708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9B4C80-CA5E-7844-9014-C74430C7E9B8}"/>
              </a:ext>
            </a:extLst>
          </p:cNvPr>
          <p:cNvSpPr txBox="1"/>
          <p:nvPr/>
        </p:nvSpPr>
        <p:spPr>
          <a:xfrm>
            <a:off x="2512519" y="4591671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495F7A-7BAB-3344-90B6-96BB51C70904}"/>
              </a:ext>
            </a:extLst>
          </p:cNvPr>
          <p:cNvSpPr/>
          <p:nvPr/>
        </p:nvSpPr>
        <p:spPr>
          <a:xfrm>
            <a:off x="5080029" y="4260539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6BBB6D6-8587-6A4A-A886-F12F40952A5D}"/>
              </a:ext>
            </a:extLst>
          </p:cNvPr>
          <p:cNvSpPr txBox="1"/>
          <p:nvPr/>
        </p:nvSpPr>
        <p:spPr>
          <a:xfrm>
            <a:off x="4811869" y="4653441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33692F1E-139A-274E-98AF-2D7FB7AB32E6}"/>
              </a:ext>
            </a:extLst>
          </p:cNvPr>
          <p:cNvSpPr/>
          <p:nvPr/>
        </p:nvSpPr>
        <p:spPr>
          <a:xfrm>
            <a:off x="1782763" y="1765248"/>
            <a:ext cx="7643812" cy="4438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0753E97F-C88E-1F4F-8A22-19E9C6E95071}"/>
              </a:ext>
            </a:extLst>
          </p:cNvPr>
          <p:cNvSpPr/>
          <p:nvPr/>
        </p:nvSpPr>
        <p:spPr>
          <a:xfrm>
            <a:off x="4934427" y="1874372"/>
            <a:ext cx="1310531" cy="2647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66D4C60-1DD4-6545-B4BA-2A0323610E8B}"/>
              </a:ext>
            </a:extLst>
          </p:cNvPr>
          <p:cNvSpPr/>
          <p:nvPr/>
        </p:nvSpPr>
        <p:spPr>
          <a:xfrm>
            <a:off x="1782763" y="5511919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7909A6B-BA56-EB4A-BCEC-78CD69ED16CD}"/>
              </a:ext>
            </a:extLst>
          </p:cNvPr>
          <p:cNvSpPr/>
          <p:nvPr/>
        </p:nvSpPr>
        <p:spPr>
          <a:xfrm>
            <a:off x="2181649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EC695B1B-D156-5A42-979A-3E5E31775B2D}"/>
              </a:ext>
            </a:extLst>
          </p:cNvPr>
          <p:cNvSpPr/>
          <p:nvPr/>
        </p:nvSpPr>
        <p:spPr>
          <a:xfrm>
            <a:off x="3743749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22053D76-9277-1F4B-821C-CD157C5FCC0E}"/>
              </a:ext>
            </a:extLst>
          </p:cNvPr>
          <p:cNvSpPr/>
          <p:nvPr/>
        </p:nvSpPr>
        <p:spPr>
          <a:xfrm>
            <a:off x="5310776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FE6EBFFB-EDC8-6C4B-BF66-7813588A5FFE}"/>
              </a:ext>
            </a:extLst>
          </p:cNvPr>
          <p:cNvSpPr/>
          <p:nvPr/>
        </p:nvSpPr>
        <p:spPr>
          <a:xfrm>
            <a:off x="6846859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7595C516-193D-BC49-AA70-505FF934D9E5}"/>
              </a:ext>
            </a:extLst>
          </p:cNvPr>
          <p:cNvSpPr/>
          <p:nvPr/>
        </p:nvSpPr>
        <p:spPr>
          <a:xfrm>
            <a:off x="8326253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AB129BA-B8E0-6444-915C-DC831FEE8FF1}"/>
              </a:ext>
            </a:extLst>
          </p:cNvPr>
          <p:cNvSpPr/>
          <p:nvPr/>
        </p:nvSpPr>
        <p:spPr>
          <a:xfrm>
            <a:off x="2769301" y="3009889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A93EF58-E2CD-1D45-A1AF-1C4597CD1440}"/>
              </a:ext>
            </a:extLst>
          </p:cNvPr>
          <p:cNvSpPr txBox="1"/>
          <p:nvPr/>
        </p:nvSpPr>
        <p:spPr>
          <a:xfrm>
            <a:off x="2381911" y="3305622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C6084D5-8FA3-A446-B637-31D6B648597A}"/>
              </a:ext>
            </a:extLst>
          </p:cNvPr>
          <p:cNvSpPr/>
          <p:nvPr/>
        </p:nvSpPr>
        <p:spPr>
          <a:xfrm>
            <a:off x="8078178" y="3131876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44E389C-208F-E545-BB4A-6DDA8060C4C8}"/>
              </a:ext>
            </a:extLst>
          </p:cNvPr>
          <p:cNvSpPr txBox="1"/>
          <p:nvPr/>
        </p:nvSpPr>
        <p:spPr>
          <a:xfrm>
            <a:off x="7446514" y="3425164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E8A6A771-3776-094C-A835-CC4BAB4EF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669" y="788768"/>
            <a:ext cx="304800" cy="30480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F35AD10C-4588-BE4B-A11D-0E02087E1512}"/>
              </a:ext>
            </a:extLst>
          </p:cNvPr>
          <p:cNvSpPr txBox="1"/>
          <p:nvPr/>
        </p:nvSpPr>
        <p:spPr>
          <a:xfrm>
            <a:off x="4031436" y="1160980"/>
            <a:ext cx="180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/orders/new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D64C2C1-AAEB-0D4D-92FF-D7C4669F9B3A}"/>
              </a:ext>
            </a:extLst>
          </p:cNvPr>
          <p:cNvCxnSpPr>
            <a:cxnSpLocks/>
            <a:stCxn id="82" idx="2"/>
          </p:cNvCxnSpPr>
          <p:nvPr/>
        </p:nvCxnSpPr>
        <p:spPr>
          <a:xfrm flipH="1">
            <a:off x="5366979" y="1093568"/>
            <a:ext cx="236090" cy="78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0C0D1A9-7710-CC49-BECA-472987416161}"/>
              </a:ext>
            </a:extLst>
          </p:cNvPr>
          <p:cNvSpPr txBox="1"/>
          <p:nvPr/>
        </p:nvSpPr>
        <p:spPr>
          <a:xfrm>
            <a:off x="3911924" y="2695448"/>
            <a:ext cx="180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/orders/new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EC8B2F-EA71-5342-BC6B-AFAA004DCAA1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3102153" y="2139075"/>
            <a:ext cx="2487540" cy="99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B80F4EC-B734-C54E-9735-95D98EB2EE8F}"/>
              </a:ext>
            </a:extLst>
          </p:cNvPr>
          <p:cNvCxnSpPr>
            <a:cxnSpLocks/>
          </p:cNvCxnSpPr>
          <p:nvPr/>
        </p:nvCxnSpPr>
        <p:spPr>
          <a:xfrm flipV="1">
            <a:off x="3115831" y="4465719"/>
            <a:ext cx="1964198" cy="3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F419837-2EEA-8142-A182-B51A331C2CC5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2906208" y="3364612"/>
            <a:ext cx="58036" cy="91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3544B6D-648E-9C45-9917-293B68700C40}"/>
              </a:ext>
            </a:extLst>
          </p:cNvPr>
          <p:cNvSpPr txBox="1"/>
          <p:nvPr/>
        </p:nvSpPr>
        <p:spPr>
          <a:xfrm>
            <a:off x="2885213" y="3752572"/>
            <a:ext cx="180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Orders.New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A42F9F4-3026-E645-A88F-4E5DA7F6C50D}"/>
              </a:ext>
            </a:extLst>
          </p:cNvPr>
          <p:cNvSpPr txBox="1"/>
          <p:nvPr/>
        </p:nvSpPr>
        <p:spPr>
          <a:xfrm>
            <a:off x="3257088" y="4500530"/>
            <a:ext cx="180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Inventory.Sell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0264A42-7CA7-C14B-AD68-CA48FB8CE068}"/>
              </a:ext>
            </a:extLst>
          </p:cNvPr>
          <p:cNvSpPr txBox="1"/>
          <p:nvPr/>
        </p:nvSpPr>
        <p:spPr>
          <a:xfrm>
            <a:off x="5744179" y="1220101"/>
            <a:ext cx="23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/payment/pay-order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83FBD09-C2F3-1C4F-9ADF-37712174D2E4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5603069" y="1093568"/>
            <a:ext cx="318038" cy="787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42BA765-514F-6144-B4A7-34EFFB1EFB46}"/>
              </a:ext>
            </a:extLst>
          </p:cNvPr>
          <p:cNvCxnSpPr>
            <a:cxnSpLocks/>
            <a:stCxn id="66" idx="2"/>
            <a:endCxn id="78" idx="0"/>
          </p:cNvCxnSpPr>
          <p:nvPr/>
        </p:nvCxnSpPr>
        <p:spPr>
          <a:xfrm>
            <a:off x="5589693" y="2139075"/>
            <a:ext cx="2668791" cy="992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77B733A-7A7D-6B4A-A125-E2EB2E032F93}"/>
              </a:ext>
            </a:extLst>
          </p:cNvPr>
          <p:cNvSpPr txBox="1"/>
          <p:nvPr/>
        </p:nvSpPr>
        <p:spPr>
          <a:xfrm>
            <a:off x="5713685" y="2857859"/>
            <a:ext cx="214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/payment/pay-order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1B071B6-5048-624C-9805-E51611CEB951}"/>
              </a:ext>
            </a:extLst>
          </p:cNvPr>
          <p:cNvSpPr txBox="1"/>
          <p:nvPr/>
        </p:nvSpPr>
        <p:spPr>
          <a:xfrm>
            <a:off x="6244958" y="3767377"/>
            <a:ext cx="219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Payment.PayOrder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617B992-294A-474C-A878-4CBED42E9E28}"/>
              </a:ext>
            </a:extLst>
          </p:cNvPr>
          <p:cNvSpPr txBox="1"/>
          <p:nvPr/>
        </p:nvSpPr>
        <p:spPr>
          <a:xfrm>
            <a:off x="5883798" y="4435536"/>
            <a:ext cx="202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Inventory.Confirm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A8BD132-0B38-6B47-8150-69C69E85AA68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8246126" y="3512053"/>
            <a:ext cx="36794" cy="749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4A84316-8122-2344-8F0C-C0360A306A3A}"/>
              </a:ext>
            </a:extLst>
          </p:cNvPr>
          <p:cNvCxnSpPr>
            <a:cxnSpLocks/>
          </p:cNvCxnSpPr>
          <p:nvPr/>
        </p:nvCxnSpPr>
        <p:spPr>
          <a:xfrm flipH="1">
            <a:off x="5488099" y="4448261"/>
            <a:ext cx="2565363" cy="7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5368E63-088C-6E47-9B37-E712505C487B}"/>
              </a:ext>
            </a:extLst>
          </p:cNvPr>
          <p:cNvSpPr txBox="1"/>
          <p:nvPr/>
        </p:nvSpPr>
        <p:spPr>
          <a:xfrm>
            <a:off x="3546575" y="5064540"/>
            <a:ext cx="457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pub: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mu.micro.book.topic.</a:t>
            </a:r>
            <a:r>
              <a:rPr lang="en-US" altLang="zh-CN">
                <a:solidFill>
                  <a:srgbClr val="FF0000"/>
                </a:solidFill>
              </a:rPr>
              <a:t>payment</a:t>
            </a:r>
            <a:r>
              <a:rPr lang="en-US">
                <a:solidFill>
                  <a:srgbClr val="FF0000"/>
                </a:solidFill>
              </a:rPr>
              <a:t>.</a:t>
            </a:r>
            <a:r>
              <a:rPr lang="en-US" altLang="zh-CN">
                <a:solidFill>
                  <a:srgbClr val="FF0000"/>
                </a:solidFill>
              </a:rPr>
              <a:t>done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470E5851-65D5-1C46-98DC-361CFE41783C}"/>
              </a:ext>
            </a:extLst>
          </p:cNvPr>
          <p:cNvCxnSpPr>
            <a:cxnSpLocks/>
            <a:stCxn id="58" idx="4"/>
            <a:endCxn id="62" idx="2"/>
          </p:cNvCxnSpPr>
          <p:nvPr/>
        </p:nvCxnSpPr>
        <p:spPr>
          <a:xfrm rot="5400000">
            <a:off x="5433318" y="2117416"/>
            <a:ext cx="293465" cy="5332152"/>
          </a:xfrm>
          <a:prstGeom prst="bentConnector3">
            <a:avLst>
              <a:gd name="adj1" fmla="val 17789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9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795404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8D54F83-AB42-B447-8716-EB362B1C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589" y="123000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1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24892</TotalTime>
  <Words>399</Words>
  <Application>Microsoft Macintosh PowerPoint</Application>
  <PresentationFormat>Widescreen</PresentationFormat>
  <Paragraphs>245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printfcoder@gmail.com</dc:creator>
  <cp:lastModifiedBy>printfcoder@gmail.com</cp:lastModifiedBy>
  <cp:revision>340</cp:revision>
  <dcterms:created xsi:type="dcterms:W3CDTF">2019-04-10T09:27:35Z</dcterms:created>
  <dcterms:modified xsi:type="dcterms:W3CDTF">2019-09-05T16:13:58Z</dcterms:modified>
</cp:coreProperties>
</file>