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69150" cy="5376863" type="B5ISO"/>
  <p:notesSz cx="6858000" cy="9144000"/>
  <p:defaultTextStyle>
    <a:defPPr>
      <a:defRPr lang="en-US"/>
    </a:defPPr>
    <a:lvl1pPr marL="0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1pPr>
    <a:lvl2pPr marL="301066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2pPr>
    <a:lvl3pPr marL="602132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3pPr>
    <a:lvl4pPr marL="903199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4pPr>
    <a:lvl5pPr marL="1204265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5pPr>
    <a:lvl6pPr marL="1505331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6pPr>
    <a:lvl7pPr marL="1806397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7pPr>
    <a:lvl8pPr marL="2107463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8pPr>
    <a:lvl9pPr marL="2408530" algn="l" defTabSz="602132" rtl="0" eaLnBrk="1" latinLnBrk="0" hangingPunct="1">
      <a:defRPr sz="118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31"/>
  </p:normalViewPr>
  <p:slideViewPr>
    <p:cSldViewPr snapToGrid="0" snapToObjects="1">
      <p:cViewPr varScale="1">
        <p:scale>
          <a:sx n="138" d="100"/>
          <a:sy n="138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/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75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F07B-7B5A-914D-AD46-B0E7561290D6}" type="datetimeFigureOut">
              <a:rPr lang="en-US" smtClean="0"/>
              <a:t>3/12/17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E00C7-1518-F24D-98B9-DF7AFF410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4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328432" y="4128314"/>
            <a:ext cx="2196935" cy="807523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2387809" y="347517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7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8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0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1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6" name="Can 5"/>
          <p:cNvSpPr/>
          <p:nvPr/>
        </p:nvSpPr>
        <p:spPr>
          <a:xfrm>
            <a:off x="2387809" y="2808172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1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2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5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7" name="Can 6"/>
          <p:cNvSpPr/>
          <p:nvPr/>
        </p:nvSpPr>
        <p:spPr>
          <a:xfrm>
            <a:off x="2387809" y="2155030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5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6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7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8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9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8" name="Can 7"/>
          <p:cNvSpPr/>
          <p:nvPr/>
        </p:nvSpPr>
        <p:spPr>
          <a:xfrm>
            <a:off x="2381870" y="1488031"/>
            <a:ext cx="2090057" cy="793666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dirty="0"/>
              <a:t>0</a:t>
            </a:r>
            <a:r>
              <a:rPr lang="zh-CN" altLang="en-US" sz="1800" dirty="0"/>
              <a:t>   </a:t>
            </a:r>
            <a:r>
              <a:rPr lang="en-US" altLang="zh-CN" sz="1800" dirty="0"/>
              <a:t>|</a:t>
            </a:r>
            <a:r>
              <a:rPr lang="zh-CN" altLang="en-US" sz="1800" dirty="0"/>
              <a:t>  </a:t>
            </a:r>
            <a:r>
              <a:rPr lang="en-US" altLang="zh-CN" sz="1800" dirty="0"/>
              <a:t>1</a:t>
            </a:r>
            <a:r>
              <a:rPr lang="zh-CN" altLang="en-US" sz="1800" dirty="0"/>
              <a:t> 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2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3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r>
              <a:rPr lang="zh-CN" altLang="en-US" sz="1800" dirty="0"/>
              <a:t> </a:t>
            </a:r>
            <a:r>
              <a:rPr lang="en-US" altLang="zh-CN" sz="1800" dirty="0"/>
              <a:t>4</a:t>
            </a:r>
            <a:r>
              <a:rPr lang="zh-CN" altLang="en-US" sz="1800" dirty="0"/>
              <a:t> </a:t>
            </a:r>
            <a:r>
              <a:rPr lang="en-US" altLang="zh-CN" sz="1800" dirty="0"/>
              <a:t>|</a:t>
            </a:r>
            <a:endParaRPr lang="en-US" sz="1800" dirty="0"/>
          </a:p>
        </p:txBody>
      </p:sp>
      <p:sp>
        <p:nvSpPr>
          <p:cNvPr id="9" name="Can 8"/>
          <p:cNvSpPr/>
          <p:nvPr/>
        </p:nvSpPr>
        <p:spPr>
          <a:xfrm>
            <a:off x="2470939" y="961556"/>
            <a:ext cx="1864427" cy="666999"/>
          </a:xfrm>
          <a:prstGeom prst="ca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2886575" y="340075"/>
            <a:ext cx="1033153" cy="730332"/>
          </a:xfrm>
          <a:prstGeom prst="can">
            <a:avLst>
              <a:gd name="adj" fmla="val 13618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>
            <a:off x="2470938" y="4341078"/>
            <a:ext cx="261258" cy="381992"/>
          </a:xfrm>
          <a:prstGeom prst="upArrow">
            <a:avLst/>
          </a:prstGeom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4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40</Words>
  <Application>Microsoft Macintosh PowerPoint</Application>
  <PresentationFormat>B5 (ISO) Paper (176x250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等线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Xinyu</dc:creator>
  <cp:lastModifiedBy>Liu Xinyu</cp:lastModifiedBy>
  <cp:revision>5</cp:revision>
  <dcterms:created xsi:type="dcterms:W3CDTF">2017-03-11T23:03:50Z</dcterms:created>
  <dcterms:modified xsi:type="dcterms:W3CDTF">2017-03-11T23:23:14Z</dcterms:modified>
</cp:coreProperties>
</file>