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72966-22E8-43A6-BCC6-766DE170C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DDB1F-A6CE-47F7-B8EF-2B0ED6D2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0DB1E5-547D-4044-B09F-435DE84A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8CCEFD-2CD7-42E4-8BAA-ECF95CED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323D1D-E414-4004-A941-804A711D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336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6CBE3-AF9F-468B-8AF3-5434DE9B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A5C07D-2A9B-40B6-989D-DA3BEE47E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1B5C9C-0DBB-4DC7-8F4B-44BF385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3EA475-6DF6-44F0-88A1-C2B1DDAD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6EDA38-9DFC-4920-A88D-0D2C7A48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36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1799E9-BD3D-4CA5-9730-D4FE8676D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8ECE5-D9C3-4D9D-ABB0-2808D14E5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3A8977-43B4-438B-9D05-7FC9CBAE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76ABA1-2BE6-466B-A18B-6EA0B38F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D08DDD-8CB5-4707-97CE-D5F7D167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293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FC251-3A82-4548-95D7-AF522DBA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4525D8-BE36-463D-B77B-046B597C5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9673F4-9E54-4DF9-B2C4-F6EDDB7F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2B9FDB-BBFE-47BD-9AD3-7BB22AE4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883028-E5D0-430A-9554-E1C81417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946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467C4-6337-4D2B-BB3C-F89A9B67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E4DF6E-798F-48D3-AD1B-742F2D70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C5410B-758E-48D1-A8C7-825CAEB9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E45FD1-469F-42D0-81EE-B38CFC92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3463F-F5FB-493E-87C6-975D11FC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9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9EC21-FE26-49D3-8B73-C1FA4F5F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35403-1F1D-47AA-812F-2ACDFD73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0DE2C2-CCB5-4005-8474-672FA8934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10C8FA-D888-4866-B8DE-75F0315B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D9445A-5550-4ED9-8C41-9BEC2D0E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432043-729E-4FE6-B378-E480831E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030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89503-8FE5-4A14-8A31-878DC202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69FC6-0173-42B7-A1D4-15C6AA78E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63FA2-E907-474C-9B40-D00E443F8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189EB2-3563-4791-80EC-296BB58BB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8E69CC-0680-4F8D-8FE1-ACE9AA4FD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BE72988-E4AC-4919-95BB-DB73498A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BEB565-0AE1-4A61-BDB9-8E4B7356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A9E0E2-DE54-4D78-919F-549768BE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17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98916-E9FD-4416-BAFE-92CF85EC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2FC72EF-6472-4FB2-8CCD-74235A18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17C994-EB27-42A2-8DF3-2DD4828F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034046-CD43-46E5-BEAC-B27C1F13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003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D5B9027-FDE5-4F30-83D9-D36B8F9EE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23DA7-E278-49DC-9C79-DCE0C55FE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5BABB9C-5D48-4A4A-8EF0-306F7A2D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27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799F1-2F46-4EE9-B5C4-89AD3834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98BB27-6A7F-4A53-B018-8767320E3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F469B4-4873-4281-9D8C-78638536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9F63DA-A1C2-4BBB-8D6F-2A209686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0ADEE9-5B99-4F5C-ACE2-9AC6A56B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186A77-0115-481B-9CE5-73063E0B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1627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09355-DB4D-4849-B3E1-3D6726480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2A75F1-8099-4719-B0E9-59906D636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1E67FD-37C3-47A7-B118-82DE10E4B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2B017-F20E-4918-96E3-5BA26140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7D312F-7089-4635-8379-B5BC034D4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19842E-F934-4DC5-9C52-E674B209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014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3CE284E-9FE7-4725-A04F-F4F5FF49F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191AE9-E53D-45D2-B96A-A351C379F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BDDD5-34E4-47EA-AEA2-8C1D5C94B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9E531-68D5-4697-A7D9-22C1356D37B5}" type="datetimeFigureOut">
              <a:rPr lang="es-AR" smtClean="0"/>
              <a:t>20/3/2020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137583-4BE6-40A3-B1DF-ACCE53886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585A29-6657-4375-93A6-CF27121BD9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458C-4CFF-497D-B7C1-18898220F5E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9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196A86A-7429-4EC4-9108-4822C4DF4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743" y="825424"/>
            <a:ext cx="8587943" cy="500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23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7623B70-FA95-420C-8DC3-844496B89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60" y="791008"/>
            <a:ext cx="8517879" cy="452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8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B013B68-0D68-4B9B-9EA6-2D115C5A5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10" y="908605"/>
            <a:ext cx="8731729" cy="236916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5B7A675-58D7-4E3D-8030-CDF72F391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05" y="3625586"/>
            <a:ext cx="9669640" cy="24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83B16C-8621-4927-A63E-03CF0B643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43" y="690905"/>
            <a:ext cx="9285714" cy="5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4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C824F65-12CC-4D61-B541-EAA89D851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095" y="757571"/>
            <a:ext cx="9223111" cy="578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99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3EB4F0-D539-4468-B606-D02BA2AE6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42" y="782997"/>
            <a:ext cx="10960354" cy="180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0517E4-08FD-40FE-A55E-B6D3978CC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239" y="645510"/>
            <a:ext cx="7657535" cy="574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4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0D70BC3-3DE4-443D-8604-6F0E8D752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09" y="763436"/>
            <a:ext cx="9542816" cy="382181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CEF31B6-C273-4AFD-9F75-9D3A9F91D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881" y="4585252"/>
            <a:ext cx="6865479" cy="160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0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mapa&#10;&#10;Descripción generada automáticamente">
            <a:extLst>
              <a:ext uri="{FF2B5EF4-FFF2-40B4-BE49-F238E27FC236}">
                <a16:creationId xmlns:a16="http://schemas.microsoft.com/office/drawing/2014/main" id="{76D98720-CF89-4E65-A087-54407205D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029" y="724926"/>
            <a:ext cx="8452214" cy="542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6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8DCD0697-115A-4B1D-B7B8-2F1541590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542" y="756405"/>
            <a:ext cx="6214916" cy="53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0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1C6EF66-EF51-4CF8-AA66-3880BE828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999" y="1919475"/>
            <a:ext cx="10280619" cy="330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1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48C519-A24C-4789-AE43-37E11D1B1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386" y="502272"/>
            <a:ext cx="7718586" cy="585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697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2E85007-CFD0-474A-BD6A-137D8323F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3" y="895666"/>
            <a:ext cx="9975467" cy="55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B5E4F3-1642-4C78-BA78-534975EC2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07" y="1716705"/>
            <a:ext cx="10671143" cy="247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1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F4DA4D4-F31C-4AB5-B771-EB1A82223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08" y="798604"/>
            <a:ext cx="10134184" cy="463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FA6EFBA-F1B1-4AA2-A5AC-623D9565C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15" y="665960"/>
            <a:ext cx="8161281" cy="342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384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Panorámica</PresentationFormat>
  <Paragraphs>0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Ezio</dc:creator>
  <cp:lastModifiedBy>Ezio</cp:lastModifiedBy>
  <cp:revision>21</cp:revision>
  <dcterms:created xsi:type="dcterms:W3CDTF">2020-03-20T12:53:41Z</dcterms:created>
  <dcterms:modified xsi:type="dcterms:W3CDTF">2020-03-20T14:31:03Z</dcterms:modified>
</cp:coreProperties>
</file>