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2966-22E8-43A6-BCC6-766DE170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DB1F-A6CE-47F7-B8EF-2B0ED6D2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DB1E5-547D-4044-B09F-435DE8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CCEFD-2CD7-42E4-8BAA-ECF95C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3D1D-E414-4004-A941-804A711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3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CBE3-AF9F-468B-8AF3-5434DE9B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5C07D-2A9B-40B6-989D-DA3BEE47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B5C9C-0DBB-4DC7-8F4B-44BF385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EA475-6DF6-44F0-88A1-C2B1DDA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DA38-9DFC-4920-A88D-0D2C7A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9E9-BD3D-4CA5-9730-D4FE8676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8ECE5-D9C3-4D9D-ABB0-2808D14E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8977-43B4-438B-9D05-7FC9CBA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ABA1-2BE6-466B-A18B-6EA0B38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8DDD-8CB5-4707-97CE-D5F7D1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C251-3A82-4548-95D7-AF522DBA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25D8-BE36-463D-B77B-046B597C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673F4-9E54-4DF9-B2C4-F6EDDB7F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9FDB-BBFE-47BD-9AD3-7BB22AE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3028-E5D0-430A-9554-E1C8141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67C4-6337-4D2B-BB3C-F89A9B6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4DF6E-798F-48D3-AD1B-742F2D70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410B-758E-48D1-A8C7-825CAE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5FD1-469F-42D0-81EE-B38CFC9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3463F-F5FB-493E-87C6-975D11F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C21-FE26-49D3-8B73-C1FA4F5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5403-1F1D-47AA-812F-2ACDFD73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DE2C2-CCB5-4005-8474-672FA893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0C8FA-D888-4866-B8DE-75F0315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9445A-5550-4ED9-8C41-9BEC2D0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2043-729E-4FE6-B378-E480831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89503-8FE5-4A14-8A31-878DC202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69FC6-0173-42B7-A1D4-15C6AA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63FA2-E907-474C-9B40-D00E443F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89EB2-3563-4791-80EC-296BB58B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8E69CC-0680-4F8D-8FE1-ACE9AA4FD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72988-E4AC-4919-95BB-DB73498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EB565-0AE1-4A61-BDB9-8E4B735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A9E0E2-DE54-4D78-919F-549768B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8916-E9FD-4416-BAFE-92CF85E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FC72EF-6472-4FB2-8CCD-74235A1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7C994-EB27-42A2-8DF3-2DD4828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34046-CD43-46E5-BEAC-B27C1F1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0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5B9027-FDE5-4F30-83D9-D36B8F9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3DA7-E278-49DC-9C79-DCE0C55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ABB9C-5D48-4A4A-8EF0-306F7A2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99F1-2F46-4EE9-B5C4-89AD383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BB27-6A7F-4A53-B018-876732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469B4-4873-4281-9D8C-78638536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63DA-A1C2-4BBB-8D6F-2A20968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ADEE9-5B99-4F5C-ACE2-9AC6A56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6A77-0115-481B-9CE5-73063E0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9355-DB4D-4849-B3E1-3D6726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A75F1-8099-4719-B0E9-59906D63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E67FD-37C3-47A7-B118-82DE10E4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2B017-F20E-4918-96E3-5BA261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312F-7089-4635-8379-B5BC034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9842E-F934-4DC5-9C52-E674B20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CE284E-9FE7-4725-A04F-F4F5FF49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91AE9-E53D-45D2-B96A-A351C379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DDD5-34E4-47EA-AEA2-8C1D5C94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531-68D5-4697-A7D9-22C1356D37B5}" type="datetimeFigureOut">
              <a:rPr lang="es-AR" smtClean="0"/>
              <a:t>26/3/2020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37583-4BE6-40A3-B1DF-ACCE538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85A29-6657-4375-93A6-CF27121B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96E2342-9B52-44A4-B2B2-B794BDB2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86" y="813813"/>
            <a:ext cx="9330566" cy="52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BACFD88-B553-45EB-A7A9-253A1CF3E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37" y="519961"/>
            <a:ext cx="9158215" cy="63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B8699431-6B4F-42D2-B654-EB6D97EB0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7" y="687044"/>
            <a:ext cx="10736567" cy="5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3CE0ABF-9B92-4589-BF54-23903E9BE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9" y="849337"/>
            <a:ext cx="10159518" cy="55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9FBFC51-4F38-4CCB-8DBC-C4C873BD7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3" y="840690"/>
            <a:ext cx="10344469" cy="52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8B641372-568A-4E5C-8A4D-4E43FA07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91" y="352498"/>
            <a:ext cx="8926830" cy="63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2472DE3-F587-4444-8DAD-A710A26D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5" y="1000710"/>
            <a:ext cx="10663729" cy="50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1D2B81-EFF6-4C4D-9195-E53DF05B6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3" y="436097"/>
            <a:ext cx="7012085" cy="61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FBF538-56D6-48E1-918D-C0A25764F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98" y="1570525"/>
            <a:ext cx="9330548" cy="32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1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8B4B5598-435A-4024-9699-0259371C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4" y="912201"/>
            <a:ext cx="8827477" cy="53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6F524E5-0516-405A-AEE4-179F06E64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6" y="1026427"/>
            <a:ext cx="10704673" cy="48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B0B56AA-F53A-4A35-9BCE-E083690B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64" y="562804"/>
            <a:ext cx="9527071" cy="59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3FB4A6-ABF4-4661-B52A-16139A07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99" y="253951"/>
            <a:ext cx="6507040" cy="602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43A361-E56E-4CA5-95A5-389B5EE9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03" y="1484214"/>
            <a:ext cx="9536573" cy="29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C4DAF86C-CF14-40FD-9876-A3CB7C10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585787"/>
            <a:ext cx="8593968" cy="63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2CFC1F8-8FA7-4AD0-A902-55A54C19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609599"/>
            <a:ext cx="8771499" cy="59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8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25EC0E40-08BB-4E2E-8C0C-00DEA6846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523874"/>
            <a:ext cx="8982954" cy="62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35DC231B-49E8-424D-99BE-8BE8C3700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571500"/>
            <a:ext cx="7472363" cy="60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8597B8F-E901-4223-ACDF-19DD34EA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55" y="1522278"/>
            <a:ext cx="10353881" cy="38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27E17173-6B43-4020-800C-614B3D0A5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54" y="297261"/>
            <a:ext cx="8174722" cy="62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Vista general de diapositiva 3">
                <a:extLst>
                  <a:ext uri="{FF2B5EF4-FFF2-40B4-BE49-F238E27FC236}">
                    <a16:creationId xmlns:a16="http://schemas.microsoft.com/office/drawing/2014/main" id="{BEB750B1-C04B-4B9F-AA8D-5346B6EE77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484411"/>
                  </p:ext>
                </p:extLst>
              </p:nvPr>
            </p:nvGraphicFramePr>
            <p:xfrm>
              <a:off x="-2875722" y="5100472"/>
              <a:ext cx="3048000" cy="1714500"/>
            </p:xfrm>
            <a:graphic>
              <a:graphicData uri="http://schemas.microsoft.com/office/powerpoint/2016/slidezoom">
                <pslz:sldZm>
                  <pslz:sldZmObj sldId="261" cId="3697868728">
                    <pslz:zmPr id="{8F826883-4587-4684-8711-1250A7CA280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Vista general de diapositiva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B750B1-C04B-4B9F-AA8D-5346B6EE77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875722" y="51004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A69BD86-9F22-49A6-9B5E-7EB409C8D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56" y="552307"/>
            <a:ext cx="9587328" cy="57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BA62A1-B514-4A9A-A39B-B490A112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4" y="585787"/>
            <a:ext cx="9446729" cy="59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490756D-656E-4409-9A61-026C3720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91" y="571738"/>
            <a:ext cx="10137213" cy="60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AAC0EF4-C0E3-4AC8-B08E-F7574C72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0" y="533177"/>
            <a:ext cx="9395020" cy="63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9A20478E-A987-42E3-A523-E948FACB2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7" y="702431"/>
            <a:ext cx="11019241" cy="5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Panorámica</PresentationFormat>
  <Paragraphs>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Ezio</dc:creator>
  <cp:lastModifiedBy>Ezio</cp:lastModifiedBy>
  <cp:revision>25</cp:revision>
  <dcterms:created xsi:type="dcterms:W3CDTF">2020-03-20T12:53:41Z</dcterms:created>
  <dcterms:modified xsi:type="dcterms:W3CDTF">2020-03-26T13:48:59Z</dcterms:modified>
</cp:coreProperties>
</file>