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5" r:id="rId5"/>
    <p:sldId id="274" r:id="rId6"/>
    <p:sldId id="273" r:id="rId7"/>
    <p:sldId id="272" r:id="rId8"/>
    <p:sldId id="271" r:id="rId9"/>
    <p:sldId id="270" r:id="rId10"/>
    <p:sldId id="269" r:id="rId11"/>
    <p:sldId id="268" r:id="rId12"/>
    <p:sldId id="267" r:id="rId13"/>
    <p:sldId id="266" r:id="rId14"/>
    <p:sldId id="264" r:id="rId15"/>
    <p:sldId id="265" r:id="rId16"/>
    <p:sldId id="258" r:id="rId17"/>
    <p:sldId id="263" r:id="rId18"/>
    <p:sldId id="259" r:id="rId19"/>
    <p:sldId id="262" r:id="rId20"/>
    <p:sldId id="261" r:id="rId21"/>
    <p:sldId id="260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72966-22E8-43A6-BCC6-766DE170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DDB1F-A6CE-47F7-B8EF-2B0ED6D23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DB1E5-547D-4044-B09F-435DE84A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CCEFD-2CD7-42E4-8BAA-ECF95CED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23D1D-E414-4004-A941-804A711D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336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CBE3-AF9F-468B-8AF3-5434DE9B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5C07D-2A9B-40B6-989D-DA3BEE47E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B5C9C-0DBB-4DC7-8F4B-44BF385B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EA475-6DF6-44F0-88A1-C2B1DDAD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DA38-9DFC-4920-A88D-0D2C7A48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36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1799E9-BD3D-4CA5-9730-D4FE8676D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8ECE5-D9C3-4D9D-ABB0-2808D14E5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A8977-43B4-438B-9D05-7FC9CBAE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6ABA1-2BE6-466B-A18B-6EA0B38F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08DDD-8CB5-4707-97CE-D5F7D167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293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FC251-3A82-4548-95D7-AF522DBA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525D8-BE36-463D-B77B-046B597C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9673F4-9E54-4DF9-B2C4-F6EDDB7F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B9FDB-BBFE-47BD-9AD3-7BB22AE4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83028-E5D0-430A-9554-E1C81417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94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467C4-6337-4D2B-BB3C-F89A9B67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E4DF6E-798F-48D3-AD1B-742F2D70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5410B-758E-48D1-A8C7-825CAEB9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45FD1-469F-42D0-81EE-B38CFC92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3463F-F5FB-493E-87C6-975D11FC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89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9EC21-FE26-49D3-8B73-C1FA4F5F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35403-1F1D-47AA-812F-2ACDFD73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DE2C2-CCB5-4005-8474-672FA893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10C8FA-D888-4866-B8DE-75F0315B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D9445A-5550-4ED9-8C41-9BEC2D0E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432043-729E-4FE6-B378-E480831E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030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89503-8FE5-4A14-8A31-878DC202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69FC6-0173-42B7-A1D4-15C6AA7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63FA2-E907-474C-9B40-D00E443F8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189EB2-3563-4791-80EC-296BB58B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8E69CC-0680-4F8D-8FE1-ACE9AA4FD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E72988-E4AC-4919-95BB-DB73498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BEB565-0AE1-4A61-BDB9-8E4B7356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A9E0E2-DE54-4D78-919F-549768BE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98916-E9FD-4416-BAFE-92CF85EC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FC72EF-6472-4FB2-8CCD-74235A18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17C994-EB27-42A2-8DF3-2DD4828F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34046-CD43-46E5-BEAC-B27C1F1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003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5B9027-FDE5-4F30-83D9-D36B8F9E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523DA7-E278-49DC-9C79-DCE0C55F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BABB9C-5D48-4A4A-8EF0-306F7A2D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27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99F1-2F46-4EE9-B5C4-89AD3834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8BB27-6A7F-4A53-B018-8767320E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F469B4-4873-4281-9D8C-78638536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9F63DA-A1C2-4BBB-8D6F-2A209686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0ADEE9-5B99-4F5C-ACE2-9AC6A56B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186A77-0115-481B-9CE5-73063E0B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162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9355-DB4D-4849-B3E1-3D672648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2A75F1-8099-4719-B0E9-59906D636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E67FD-37C3-47A7-B118-82DE10E4B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2B017-F20E-4918-96E3-5BA26140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7D312F-7089-4635-8379-B5BC034D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19842E-F934-4DC5-9C52-E674B209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01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CE284E-9FE7-4725-A04F-F4F5FF49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191AE9-E53D-45D2-B96A-A351C379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BDDD5-34E4-47EA-AEA2-8C1D5C94B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E531-68D5-4697-A7D9-22C1356D37B5}" type="datetimeFigureOut">
              <a:rPr lang="es-AR" smtClean="0"/>
              <a:t>31/3/2020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37583-4BE6-40A3-B1DF-ACCE53886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85A29-6657-4375-93A6-CF27121BD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791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8675839-7854-4E67-BDDD-C991B87CA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19" y="422552"/>
            <a:ext cx="8105361" cy="62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2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8CEC88-17A2-4081-BAC8-61B954BA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46" y="1204765"/>
            <a:ext cx="9898377" cy="31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0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DDBF771-4015-4FD0-9CD4-E040BAC56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29" y="366062"/>
            <a:ext cx="9529141" cy="61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3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E20EB076-C8C4-4955-B308-E91C6302C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79" y="834829"/>
            <a:ext cx="10453029" cy="49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83BD5DB-7365-49BC-AB98-01B549C6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10" y="940886"/>
            <a:ext cx="10432342" cy="49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1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B8F1E3B-D550-409E-952B-FB0EBF4F4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64" y="813521"/>
            <a:ext cx="7912271" cy="52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8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305A5B7-9C0F-473E-B2B9-0B4E2F7E9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028" y="357311"/>
            <a:ext cx="8049944" cy="61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6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B9F6603-28AE-4DF7-91C7-3D412A465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47" y="211455"/>
            <a:ext cx="8148418" cy="621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4043CC24-A7F2-4B82-A59E-D8BD31FE8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89" y="80465"/>
            <a:ext cx="8372915" cy="67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526F1420-E037-4BB5-8225-94711F8F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38" y="972942"/>
            <a:ext cx="10445724" cy="45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2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817E5171-8B72-442F-9084-276A29003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7" y="1864482"/>
            <a:ext cx="9760037" cy="23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5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02FAE876-A862-49AA-9ACA-4D86E6B7A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26" y="1322289"/>
            <a:ext cx="8804859" cy="27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68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509C892B-7060-456A-96C2-69EF667F4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276225"/>
            <a:ext cx="98488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6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7A27160-7615-4731-89D5-B78E0B1BB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38212"/>
            <a:ext cx="99060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DCB51D9-99F3-44BD-8CBA-308B86283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15" y="602639"/>
            <a:ext cx="9817785" cy="56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6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FDB4B631-7480-4E52-BA49-2A7AC198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9" y="1455420"/>
            <a:ext cx="11239871" cy="27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0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9734977-E835-43F7-84CD-FE1628A0B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66" y="732033"/>
            <a:ext cx="10762570" cy="504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E2CC18C-1BF5-4A1D-9F79-7ABA9163B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7" y="944586"/>
            <a:ext cx="11020894" cy="47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6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3BAEE731-C23C-4DBF-B20C-7B2F30C94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2" y="1159046"/>
            <a:ext cx="11966978" cy="30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0FBBD1-88C2-4F7D-AC33-621173A7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84" y="1189159"/>
            <a:ext cx="9631236" cy="33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4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periódico&#10;&#10;Descripción generada automáticamente">
            <a:extLst>
              <a:ext uri="{FF2B5EF4-FFF2-40B4-BE49-F238E27FC236}">
                <a16:creationId xmlns:a16="http://schemas.microsoft.com/office/drawing/2014/main" id="{5BCF7B15-72AA-4CA9-ACA8-9CC521158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7" y="726317"/>
            <a:ext cx="10272017" cy="52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1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Panorámica</PresentationFormat>
  <Paragraphs>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Ezio</dc:creator>
  <cp:lastModifiedBy>Ezio</cp:lastModifiedBy>
  <cp:revision>11</cp:revision>
  <dcterms:created xsi:type="dcterms:W3CDTF">2020-03-20T12:53:41Z</dcterms:created>
  <dcterms:modified xsi:type="dcterms:W3CDTF">2020-03-31T22:47:30Z</dcterms:modified>
</cp:coreProperties>
</file>