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5" r:id="rId5"/>
    <p:sldId id="274" r:id="rId6"/>
    <p:sldId id="273" r:id="rId7"/>
    <p:sldId id="272" r:id="rId8"/>
    <p:sldId id="271" r:id="rId9"/>
    <p:sldId id="270" r:id="rId10"/>
    <p:sldId id="269" r:id="rId11"/>
    <p:sldId id="268" r:id="rId12"/>
    <p:sldId id="267" r:id="rId13"/>
    <p:sldId id="266" r:id="rId14"/>
    <p:sldId id="264" r:id="rId15"/>
    <p:sldId id="265" r:id="rId16"/>
    <p:sldId id="258" r:id="rId17"/>
    <p:sldId id="263" r:id="rId18"/>
    <p:sldId id="259" r:id="rId19"/>
    <p:sldId id="262" r:id="rId20"/>
    <p:sldId id="261" r:id="rId21"/>
    <p:sldId id="260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72966-22E8-43A6-BCC6-766DE170C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3DDB1F-A6CE-47F7-B8EF-2B0ED6D23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0DB1E5-547D-4044-B09F-435DE84A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17/4/2020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CCEFD-2CD7-42E4-8BAA-ECF95CED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23D1D-E414-4004-A941-804A711D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336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6CBE3-AF9F-468B-8AF3-5434DE9B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A5C07D-2A9B-40B6-989D-DA3BEE47E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1B5C9C-0DBB-4DC7-8F4B-44BF385B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17/4/2020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3EA475-6DF6-44F0-88A1-C2B1DDAD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EDA38-9DFC-4920-A88D-0D2C7A48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36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1799E9-BD3D-4CA5-9730-D4FE8676D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88ECE5-D9C3-4D9D-ABB0-2808D14E5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3A8977-43B4-438B-9D05-7FC9CBAE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17/4/2020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6ABA1-2BE6-466B-A18B-6EA0B38F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D08DDD-8CB5-4707-97CE-D5F7D167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293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FC251-3A82-4548-95D7-AF522DBA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4525D8-BE36-463D-B77B-046B597C5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9673F4-9E54-4DF9-B2C4-F6EDDB7F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17/4/2020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2B9FDB-BBFE-47BD-9AD3-7BB22AE4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883028-E5D0-430A-9554-E1C81417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946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467C4-6337-4D2B-BB3C-F89A9B67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E4DF6E-798F-48D3-AD1B-742F2D70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C5410B-758E-48D1-A8C7-825CAEB9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17/4/2020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E45FD1-469F-42D0-81EE-B38CFC92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B3463F-F5FB-493E-87C6-975D11FC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89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9EC21-FE26-49D3-8B73-C1FA4F5F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35403-1F1D-47AA-812F-2ACDFD734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0DE2C2-CCB5-4005-8474-672FA8934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10C8FA-D888-4866-B8DE-75F0315B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17/4/2020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D9445A-5550-4ED9-8C41-9BEC2D0E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432043-729E-4FE6-B378-E480831E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030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89503-8FE5-4A14-8A31-878DC202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F69FC6-0173-42B7-A1D4-15C6AA78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663FA2-E907-474C-9B40-D00E443F8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189EB2-3563-4791-80EC-296BB58BB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8E69CC-0680-4F8D-8FE1-ACE9AA4FD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E72988-E4AC-4919-95BB-DB73498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17/4/2020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BEB565-0AE1-4A61-BDB9-8E4B7356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A9E0E2-DE54-4D78-919F-549768BE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7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98916-E9FD-4416-BAFE-92CF85EC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FC72EF-6472-4FB2-8CCD-74235A18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17/4/2020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17C994-EB27-42A2-8DF3-2DD4828F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034046-CD43-46E5-BEAC-B27C1F1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003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5B9027-FDE5-4F30-83D9-D36B8F9E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17/4/2020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523DA7-E278-49DC-9C79-DCE0C55F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BABB9C-5D48-4A4A-8EF0-306F7A2D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427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799F1-2F46-4EE9-B5C4-89AD3834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98BB27-6A7F-4A53-B018-8767320E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F469B4-4873-4281-9D8C-786385366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9F63DA-A1C2-4BBB-8D6F-2A209686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17/4/2020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0ADEE9-5B99-4F5C-ACE2-9AC6A56B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186A77-0115-481B-9CE5-73063E0B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162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09355-DB4D-4849-B3E1-3D672648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2A75F1-8099-4719-B0E9-59906D636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1E67FD-37C3-47A7-B118-82DE10E4B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2B017-F20E-4918-96E3-5BA26140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17/4/2020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7D312F-7089-4635-8379-B5BC034D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19842E-F934-4DC5-9C52-E674B209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401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CE284E-9FE7-4725-A04F-F4F5FF49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191AE9-E53D-45D2-B96A-A351C379F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BDDD5-34E4-47EA-AEA2-8C1D5C94B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E531-68D5-4697-A7D9-22C1356D37B5}" type="datetimeFigureOut">
              <a:rPr lang="es-AR" smtClean="0"/>
              <a:t>17/4/2020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137583-4BE6-40A3-B1DF-ACCE53886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585A29-6657-4375-93A6-CF27121BD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791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70E89D2-53DD-432D-A6EC-AF457B7C011F}"/>
              </a:ext>
            </a:extLst>
          </p:cNvPr>
          <p:cNvSpPr/>
          <p:nvPr/>
        </p:nvSpPr>
        <p:spPr>
          <a:xfrm>
            <a:off x="2438398" y="396413"/>
            <a:ext cx="694414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b="1" dirty="0">
                <a:latin typeface="StoneSerif"/>
              </a:rPr>
              <a:t>ENERGÍA POTENCIAL Y CONSERVACIÓN DE LA ENERGÍA</a:t>
            </a:r>
          </a:p>
          <a:p>
            <a:endParaRPr lang="es-AR" dirty="0">
              <a:latin typeface="StoneSerif"/>
            </a:endParaRP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806D13-262F-4E0C-9C8D-55F4C462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08" y="1084718"/>
            <a:ext cx="7808093" cy="49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2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7E96B61-C3C0-4837-9564-EA389AD3C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33" y="206130"/>
            <a:ext cx="7436161" cy="644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0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6244EA9-2067-46E6-B4C2-B138ACD21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58" y="800853"/>
            <a:ext cx="8600533" cy="225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3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4F7B306-69B6-4649-B2BE-59241A54D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03" y="471490"/>
            <a:ext cx="10248043" cy="59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0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4882191-8CDA-4BE2-ADBA-F499A38E2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62" y="449423"/>
            <a:ext cx="10326010" cy="573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1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0D8C47D-AC13-40C8-A7C3-3A7B10979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13" y="844949"/>
            <a:ext cx="10632943" cy="322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8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CF39B95-75AC-4106-9AA3-E0AFB000B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1" y="268035"/>
            <a:ext cx="10269067" cy="64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62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A19A648-BD44-426A-9474-DABFCBA9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82" y="533316"/>
            <a:ext cx="9620202" cy="38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03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C74DF96-DE80-4CC1-B409-6CD6E5BB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652" y="147111"/>
            <a:ext cx="7175378" cy="656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5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1FDE718-E047-48C8-BE5F-86967B447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23" y="751090"/>
            <a:ext cx="10104989" cy="40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381FDF2-0E76-4D4D-AB8E-DA420A6F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56" y="313308"/>
            <a:ext cx="8821244" cy="629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5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76ED6E8-66AE-4877-ACCB-3137D5A01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89" y="713820"/>
            <a:ext cx="8186123" cy="14197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3A6D416-3B03-406F-BA01-8512BB19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840" y="2147690"/>
            <a:ext cx="7903672" cy="399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68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5E4693D-5A88-4956-956E-ED39F741F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28" y="535285"/>
            <a:ext cx="9529272" cy="578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6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8B8B4B6-F6BC-4E1F-8CBF-501B11F8E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33" y="478137"/>
            <a:ext cx="9465767" cy="57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7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6735E18-340A-400D-93E1-433C17F05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02" y="600968"/>
            <a:ext cx="8716971" cy="534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6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9AA7281-C17B-46D3-99C8-8234AF581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15" y="598926"/>
            <a:ext cx="9204411" cy="235528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E949B32-2E78-4842-BB0D-0DCF35D9A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15" y="3091376"/>
            <a:ext cx="8881882" cy="25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0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C34487A-BB50-4185-B93F-837474153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94" y="875300"/>
            <a:ext cx="9232048" cy="241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6198804-A822-4E7C-B23C-EBB79EE63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026" y="186901"/>
            <a:ext cx="8384191" cy="61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6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53378B0-651B-48CD-8BA8-93E958B98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398" y="825922"/>
            <a:ext cx="9515204" cy="52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7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8384B7B-8248-4088-B18D-975DEEBF4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34" y="849344"/>
            <a:ext cx="9556652" cy="202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4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FABCC7F-26FF-4EA3-A4B2-CC1907299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85" y="173635"/>
            <a:ext cx="8980662" cy="650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1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</Words>
  <Application>Microsoft Office PowerPoint</Application>
  <PresentationFormat>Panorámica</PresentationFormat>
  <Paragraphs>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StoneSerif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Ezio</dc:creator>
  <cp:lastModifiedBy>Ezio</cp:lastModifiedBy>
  <cp:revision>33</cp:revision>
  <dcterms:created xsi:type="dcterms:W3CDTF">2020-03-20T12:53:41Z</dcterms:created>
  <dcterms:modified xsi:type="dcterms:W3CDTF">2020-04-17T22:39:35Z</dcterms:modified>
</cp:coreProperties>
</file>