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75" r:id="rId5"/>
    <p:sldId id="274" r:id="rId6"/>
    <p:sldId id="273" r:id="rId7"/>
    <p:sldId id="272" r:id="rId8"/>
    <p:sldId id="271" r:id="rId9"/>
    <p:sldId id="270" r:id="rId10"/>
    <p:sldId id="269" r:id="rId11"/>
    <p:sldId id="268" r:id="rId12"/>
    <p:sldId id="267" r:id="rId13"/>
    <p:sldId id="266" r:id="rId14"/>
    <p:sldId id="264" r:id="rId15"/>
    <p:sldId id="265" r:id="rId16"/>
    <p:sldId id="258" r:id="rId17"/>
    <p:sldId id="263" r:id="rId18"/>
    <p:sldId id="259" r:id="rId19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F72966-22E8-43A6-BCC6-766DE170C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3DDB1F-A6CE-47F7-B8EF-2B0ED6D23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0DB1E5-547D-4044-B09F-435DE84AE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E531-68D5-4697-A7D9-22C1356D37B5}" type="datetimeFigureOut">
              <a:rPr lang="es-AR" smtClean="0"/>
              <a:t>17/4/2020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8CCEFD-2CD7-42E4-8BAA-ECF95CEDF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323D1D-E414-4004-A941-804A711DD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458C-4CFF-497D-B7C1-18898220F5E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03369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D6CBE3-AF9F-468B-8AF3-5434DE9B8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FA5C07D-2A9B-40B6-989D-DA3BEE47E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1B5C9C-0DBB-4DC7-8F4B-44BF385BA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E531-68D5-4697-A7D9-22C1356D37B5}" type="datetimeFigureOut">
              <a:rPr lang="es-AR" smtClean="0"/>
              <a:t>17/4/2020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3EA475-6DF6-44F0-88A1-C2B1DDAD0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6EDA38-9DFC-4920-A88D-0D2C7A48E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458C-4CFF-497D-B7C1-18898220F5E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8364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B1799E9-BD3D-4CA5-9730-D4FE8676D1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188ECE5-D9C3-4D9D-ABB0-2808D14E51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3A8977-43B4-438B-9D05-7FC9CBAE8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E531-68D5-4697-A7D9-22C1356D37B5}" type="datetimeFigureOut">
              <a:rPr lang="es-AR" smtClean="0"/>
              <a:t>17/4/2020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76ABA1-2BE6-466B-A18B-6EA0B38F2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D08DDD-8CB5-4707-97CE-D5F7D167F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458C-4CFF-497D-B7C1-18898220F5E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42937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8FC251-3A82-4548-95D7-AF522DBA2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4525D8-BE36-463D-B77B-046B597C5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9673F4-9E54-4DF9-B2C4-F6EDDB7F5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E531-68D5-4697-A7D9-22C1356D37B5}" type="datetimeFigureOut">
              <a:rPr lang="es-AR" smtClean="0"/>
              <a:t>17/4/2020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2B9FDB-BBFE-47BD-9AD3-7BB22AE48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883028-E5D0-430A-9554-E1C814179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458C-4CFF-497D-B7C1-18898220F5E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09465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0467C4-6337-4D2B-BB3C-F89A9B674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E4DF6E-798F-48D3-AD1B-742F2D704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C5410B-758E-48D1-A8C7-825CAEB99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E531-68D5-4697-A7D9-22C1356D37B5}" type="datetimeFigureOut">
              <a:rPr lang="es-AR" smtClean="0"/>
              <a:t>17/4/2020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E45FD1-469F-42D0-81EE-B38CFC922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B3463F-F5FB-493E-87C6-975D11FC1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458C-4CFF-497D-B7C1-18898220F5E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989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39EC21-FE26-49D3-8B73-C1FA4F5F5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035403-1F1D-47AA-812F-2ACDFD734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E0DE2C2-CCB5-4005-8474-672FA8934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010C8FA-D888-4866-B8DE-75F0315B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E531-68D5-4697-A7D9-22C1356D37B5}" type="datetimeFigureOut">
              <a:rPr lang="es-AR" smtClean="0"/>
              <a:t>17/4/2020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1D9445A-5550-4ED9-8C41-9BEC2D0EC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C432043-729E-4FE6-B378-E480831EE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458C-4CFF-497D-B7C1-18898220F5E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50300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C89503-8FE5-4A14-8A31-878DC202A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F69FC6-0173-42B7-A1D4-15C6AA78E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6663FA2-E907-474C-9B40-D00E443F8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7189EB2-3563-4791-80EC-296BB58BBD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68E69CC-0680-4F8D-8FE1-ACE9AA4FD0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BE72988-E4AC-4919-95BB-DB73498A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E531-68D5-4697-A7D9-22C1356D37B5}" type="datetimeFigureOut">
              <a:rPr lang="es-AR" smtClean="0"/>
              <a:t>17/4/2020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7BEB565-0AE1-4A61-BDB9-8E4B73562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AA9E0E2-DE54-4D78-919F-549768BE2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458C-4CFF-497D-B7C1-18898220F5E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917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98916-E9FD-4416-BAFE-92CF85EC3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2FC72EF-6472-4FB2-8CCD-74235A181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E531-68D5-4697-A7D9-22C1356D37B5}" type="datetimeFigureOut">
              <a:rPr lang="es-AR" smtClean="0"/>
              <a:t>17/4/2020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517C994-EB27-42A2-8DF3-2DD4828FB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1034046-CD43-46E5-BEAC-B27C1F135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458C-4CFF-497D-B7C1-18898220F5E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10035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D5B9027-FDE5-4F30-83D9-D36B8F9EE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E531-68D5-4697-A7D9-22C1356D37B5}" type="datetimeFigureOut">
              <a:rPr lang="es-AR" smtClean="0"/>
              <a:t>17/4/2020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A523DA7-E278-49DC-9C79-DCE0C55FE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5BABB9C-5D48-4A4A-8EF0-306F7A2DA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458C-4CFF-497D-B7C1-18898220F5E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14272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D799F1-2F46-4EE9-B5C4-89AD3834E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98BB27-6A7F-4A53-B018-8767320E3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BF469B4-4873-4281-9D8C-786385366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9F63DA-A1C2-4BBB-8D6F-2A209686F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E531-68D5-4697-A7D9-22C1356D37B5}" type="datetimeFigureOut">
              <a:rPr lang="es-AR" smtClean="0"/>
              <a:t>17/4/2020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B0ADEE9-5B99-4F5C-ACE2-9AC6A56BC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3186A77-0115-481B-9CE5-73063E0B1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458C-4CFF-497D-B7C1-18898220F5E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71627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409355-DB4D-4849-B3E1-3D6726480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B2A75F1-8099-4719-B0E9-59906D6366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31E67FD-37C3-47A7-B118-82DE10E4B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02B017-F20E-4918-96E3-5BA26140A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E531-68D5-4697-A7D9-22C1356D37B5}" type="datetimeFigureOut">
              <a:rPr lang="es-AR" smtClean="0"/>
              <a:t>17/4/2020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87D312F-7089-4635-8379-B5BC034D4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019842E-F934-4DC5-9C52-E674B2097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458C-4CFF-497D-B7C1-18898220F5E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44014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3CE284E-9FE7-4725-A04F-F4F5FF49F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191AE9-E53D-45D2-B96A-A351C379F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0BDDD5-34E4-47EA-AEA2-8C1D5C94B1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9E531-68D5-4697-A7D9-22C1356D37B5}" type="datetimeFigureOut">
              <a:rPr lang="es-AR" smtClean="0"/>
              <a:t>17/4/2020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137583-4BE6-40A3-B1DF-ACCE53886A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585A29-6657-4375-93A6-CF27121BD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2458C-4CFF-497D-B7C1-18898220F5E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77911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970E89D2-53DD-432D-A6EC-AF457B7C011F}"/>
              </a:ext>
            </a:extLst>
          </p:cNvPr>
          <p:cNvSpPr/>
          <p:nvPr/>
        </p:nvSpPr>
        <p:spPr>
          <a:xfrm>
            <a:off x="2438398" y="396413"/>
            <a:ext cx="6944141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200" b="1" dirty="0">
                <a:latin typeface="StoneSerif"/>
              </a:rPr>
              <a:t>ENERGÍA POTENCIAL Y CONSERVACIÓN DE LA ENERGÍA</a:t>
            </a:r>
          </a:p>
          <a:p>
            <a:endParaRPr lang="es-AR" dirty="0">
              <a:latin typeface="StoneSerif"/>
            </a:endParaRPr>
          </a:p>
          <a:p>
            <a:endParaRPr lang="es-AR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E5CA886-B6A5-4EE8-A9F2-F03BFB2DB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156" y="935137"/>
            <a:ext cx="8432044" cy="528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723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6EC47F2-8CB7-4D65-97A1-24D1C3119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149" y="608094"/>
            <a:ext cx="10526425" cy="500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104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993A5B3-0334-426C-9D41-F8402A7F9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403" y="301917"/>
            <a:ext cx="8022719" cy="655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932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C49ED7F-C50B-4B2F-989A-C2C8545C2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184" y="397695"/>
            <a:ext cx="9060041" cy="598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603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A7E3B52-63EA-4B24-BF24-0FB386320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406" y="279874"/>
            <a:ext cx="9582979" cy="647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716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DE140B1-07CF-4DC7-A4D3-E64D0E020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836" y="146372"/>
            <a:ext cx="6410654" cy="636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184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EA89988-6393-48F7-985A-2EFC5CE44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666" y="525065"/>
            <a:ext cx="7253251" cy="3239316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C521961-5D39-42D4-BD37-258812651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666" y="3920394"/>
            <a:ext cx="7479716" cy="255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562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E27E681-54EA-48BF-88FE-2DAEDA011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650" y="640003"/>
            <a:ext cx="8803088" cy="356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303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EE1B36B-86DA-4A92-90EA-891592D1D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753" y="478511"/>
            <a:ext cx="10174096" cy="398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75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1FCBF72-E941-4674-8826-ED305248A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563" y="427195"/>
            <a:ext cx="9864509" cy="423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32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B11F142-775E-4FC5-B7FE-F15D78AE8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86" y="522999"/>
            <a:ext cx="10868596" cy="608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668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C743EB8-4FFB-4117-8363-21C617D80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698" y="562382"/>
            <a:ext cx="10477148" cy="604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866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29E114A-35CD-4027-BD9D-5AD0CB259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627" y="776792"/>
            <a:ext cx="10696745" cy="281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900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AB16893-DAC8-40C7-93CD-6BFD7DE18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492" y="122118"/>
            <a:ext cx="7161930" cy="661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86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F62ED42-691E-477D-810E-B1B9A168D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057" y="669378"/>
            <a:ext cx="9267540" cy="545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865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B989A51-EE7B-460B-9EFB-6F98D93E5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327" y="714635"/>
            <a:ext cx="9124901" cy="495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179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43F640A-ABC4-47B5-9097-294FF0918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898" y="725787"/>
            <a:ext cx="10745290" cy="173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347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A14DB07-63E7-425E-9685-8586DC384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370" y="681484"/>
            <a:ext cx="10661421" cy="456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418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7</Words>
  <Application>Microsoft Office PowerPoint</Application>
  <PresentationFormat>Panorámica</PresentationFormat>
  <Paragraphs>1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StoneSerif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Ezio</dc:creator>
  <cp:lastModifiedBy>Ezio</cp:lastModifiedBy>
  <cp:revision>45</cp:revision>
  <dcterms:created xsi:type="dcterms:W3CDTF">2020-03-20T12:53:41Z</dcterms:created>
  <dcterms:modified xsi:type="dcterms:W3CDTF">2020-04-18T00:24:58Z</dcterms:modified>
</cp:coreProperties>
</file>