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609"/>
  </p:normalViewPr>
  <p:slideViewPr>
    <p:cSldViewPr>
      <p:cViewPr varScale="1">
        <p:scale>
          <a:sx n="108" d="100"/>
          <a:sy n="108" d="100"/>
        </p:scale>
        <p:origin x="8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编译原理</a:t>
            </a:r>
            <a:r>
              <a:rPr lang="en-US" altLang="en-US" dirty="0"/>
              <a:t>回顾</a:t>
            </a:r>
            <a:br>
              <a:rPr lang="en-US" altLang="en-US" dirty="0"/>
            </a:br>
            <a:r>
              <a:rPr lang="en-US" altLang="en-US" dirty="0"/>
              <a:t>（</a:t>
            </a:r>
            <a:r>
              <a:rPr lang="en-US" altLang="en-US"/>
              <a:t>重点但不是全部）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戴新宇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机器无关的代码优化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优化的机会</a:t>
            </a:r>
            <a:endParaRPr lang="en-US" altLang="zh-CN" dirty="0"/>
          </a:p>
          <a:p>
            <a:pPr lvl="1"/>
            <a:r>
              <a:rPr lang="zh-CN" altLang="en-US" dirty="0"/>
              <a:t>全局公共子表达式</a:t>
            </a:r>
            <a:endParaRPr lang="en-US" altLang="zh-CN" dirty="0"/>
          </a:p>
          <a:p>
            <a:pPr lvl="1"/>
            <a:r>
              <a:rPr lang="zh-CN" altLang="en-US" dirty="0"/>
              <a:t>复制传播</a:t>
            </a:r>
            <a:endParaRPr lang="en-US" altLang="zh-CN" dirty="0"/>
          </a:p>
          <a:p>
            <a:pPr lvl="1"/>
            <a:r>
              <a:rPr lang="zh-CN" altLang="en-US" dirty="0"/>
              <a:t>死代码消除</a:t>
            </a:r>
            <a:endParaRPr lang="en-US" altLang="zh-CN" dirty="0"/>
          </a:p>
          <a:p>
            <a:pPr lvl="1"/>
            <a:r>
              <a:rPr lang="zh-CN" altLang="en-US" dirty="0"/>
              <a:t>代码移动</a:t>
            </a:r>
            <a:endParaRPr lang="en-US" altLang="zh-CN" dirty="0"/>
          </a:p>
          <a:p>
            <a:pPr lvl="1"/>
            <a:r>
              <a:rPr lang="zh-CN" altLang="en-US" dirty="0"/>
              <a:t>归纳变量和强度削减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571612"/>
            <a:ext cx="8229600" cy="3729596"/>
          </a:xfrm>
        </p:spPr>
        <p:txBody>
          <a:bodyPr>
            <a:normAutofit fontScale="70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对照知识点。问题驱动，把握最基础的理论和思想。</a:t>
            </a:r>
            <a:endParaRPr lang="en-US" altLang="zh-CN" dirty="0"/>
          </a:p>
          <a:p>
            <a:r>
              <a:rPr lang="zh-CN" altLang="en-US" dirty="0"/>
              <a:t>考试时注意审题，思路保持清晰。</a:t>
            </a:r>
            <a:endParaRPr lang="en-US" altLang="zh-CN" dirty="0"/>
          </a:p>
          <a:p>
            <a:r>
              <a:rPr lang="en-US" altLang="zh-CN" dirty="0"/>
              <a:t>2022-1-7 10:30-12:30 </a:t>
            </a:r>
            <a:r>
              <a:rPr lang="zh-CN" altLang="en-US" dirty="0"/>
              <a:t>仙</a:t>
            </a:r>
            <a:r>
              <a:rPr lang="en-US" altLang="zh-CN" dirty="0"/>
              <a:t>2-214</a:t>
            </a:r>
          </a:p>
          <a:p>
            <a:r>
              <a:rPr lang="zh-CN" altLang="en-US" dirty="0"/>
              <a:t>答疑时间：</a:t>
            </a:r>
            <a:r>
              <a:rPr lang="en-US" altLang="zh-CN" dirty="0"/>
              <a:t>2022-1-4</a:t>
            </a:r>
            <a:r>
              <a:rPr lang="zh-CN" altLang="en-US" dirty="0"/>
              <a:t>  </a:t>
            </a:r>
            <a:r>
              <a:rPr lang="en-US" altLang="zh-CN" dirty="0"/>
              <a:t>08:30-11:30, 903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C:\Documents and Settings\Dai Xinyu\桌面\2501face_veeqi.com_png\惊恐scar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200" y="1303334"/>
            <a:ext cx="1625600" cy="1625600"/>
          </a:xfrm>
          <a:prstGeom prst="rect">
            <a:avLst/>
          </a:prstGeom>
          <a:noFill/>
        </p:spPr>
      </p:pic>
      <p:pic>
        <p:nvPicPr>
          <p:cNvPr id="1030" name="Picture 6" descr="C:\Documents and Settings\Dai Xinyu\桌面\2501face_veeqi.com_png\惊喜pleasantsupri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5140" y="1357298"/>
            <a:ext cx="1625600" cy="1625600"/>
          </a:xfrm>
          <a:prstGeom prst="rect">
            <a:avLst/>
          </a:prstGeom>
          <a:noFill/>
        </p:spPr>
      </p:pic>
      <p:sp>
        <p:nvSpPr>
          <p:cNvPr id="4" name="右箭头 3">
            <a:extLst>
              <a:ext uri="{FF2B5EF4-FFF2-40B4-BE49-F238E27FC236}">
                <a16:creationId xmlns:a16="http://schemas.microsoft.com/office/drawing/2014/main" id="{08A4ACA3-6BF8-C845-99EE-ED15EA3BE946}"/>
              </a:ext>
            </a:extLst>
          </p:cNvPr>
          <p:cNvSpPr/>
          <p:nvPr/>
        </p:nvSpPr>
        <p:spPr>
          <a:xfrm>
            <a:off x="2411760" y="2132856"/>
            <a:ext cx="367240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743325" y="214290"/>
            <a:ext cx="1584325" cy="609600"/>
          </a:xfrm>
          <a:prstGeom prst="flowChartProcess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latin typeface="Verdana" pitchFamily="34" charset="0"/>
              </a:rPr>
              <a:t>编译器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87525" y="363515"/>
            <a:ext cx="8794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latin typeface="Verdana" pitchFamily="34" charset="0"/>
              </a:rPr>
              <a:t>源程序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022600" y="57465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07150" y="349228"/>
            <a:ext cx="11080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latin typeface="Verdana" pitchFamily="34" charset="0"/>
              </a:rPr>
              <a:t>目标程序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27650" y="574653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060430"/>
            <a:ext cx="4055811" cy="579757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功能和作用</a:t>
            </a:r>
            <a:endParaRPr lang="en-US" altLang="zh-CN" dirty="0"/>
          </a:p>
          <a:p>
            <a:r>
              <a:rPr lang="zh-CN" altLang="en-US" dirty="0"/>
              <a:t>相关概念：字母表、串、语言、</a:t>
            </a:r>
            <a:r>
              <a:rPr lang="en-US" altLang="zh-CN" dirty="0"/>
              <a:t>……</a:t>
            </a:r>
          </a:p>
          <a:p>
            <a:r>
              <a:rPr lang="zh-CN" altLang="en-US" dirty="0">
                <a:latin typeface="宋体"/>
                <a:ea typeface="宋体"/>
                <a:cs typeface="宋体"/>
              </a:rPr>
              <a:t>正则表达式</a:t>
            </a:r>
            <a:r>
              <a:rPr lang="en-US" altLang="en-US" dirty="0">
                <a:latin typeface="宋体"/>
                <a:ea typeface="宋体"/>
                <a:cs typeface="宋体"/>
              </a:rPr>
              <a:t>及其描述的语言</a:t>
            </a:r>
            <a:endParaRPr lang="en-US" altLang="zh-CN" dirty="0">
              <a:latin typeface="宋体"/>
              <a:ea typeface="宋体"/>
              <a:cs typeface="宋体"/>
            </a:endParaRPr>
          </a:p>
          <a:p>
            <a:r>
              <a:rPr lang="zh-CN" altLang="en-US" dirty="0"/>
              <a:t>状态转换图</a:t>
            </a:r>
            <a:endParaRPr lang="en-US" altLang="zh-CN" dirty="0"/>
          </a:p>
          <a:p>
            <a:r>
              <a:rPr lang="zh-CN" altLang="en-US" dirty="0"/>
              <a:t>有穷自动机： 确定性 </a:t>
            </a:r>
            <a:r>
              <a:rPr lang="en-US" altLang="zh-CN" dirty="0"/>
              <a:t>vs. </a:t>
            </a:r>
            <a:r>
              <a:rPr lang="zh-CN" altLang="en-US" dirty="0"/>
              <a:t>不确定性</a:t>
            </a:r>
            <a:endParaRPr lang="en-US" altLang="zh-CN" dirty="0"/>
          </a:p>
          <a:p>
            <a:r>
              <a:rPr lang="en-US" altLang="zh-CN" dirty="0"/>
              <a:t>NFA</a:t>
            </a:r>
            <a:r>
              <a:rPr lang="zh-CN" altLang="en-US" dirty="0"/>
              <a:t>和</a:t>
            </a:r>
            <a:r>
              <a:rPr lang="en-US" altLang="zh-CN" dirty="0"/>
              <a:t>DFA</a:t>
            </a:r>
            <a:r>
              <a:rPr lang="zh-CN" altLang="en-US" dirty="0"/>
              <a:t>识别串的模拟</a:t>
            </a:r>
            <a:endParaRPr lang="en-US" altLang="zh-CN" dirty="0"/>
          </a:p>
          <a:p>
            <a:r>
              <a:rPr lang="zh-CN" altLang="en-US" dirty="0"/>
              <a:t>正则表达式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 </a:t>
            </a:r>
            <a:r>
              <a:rPr lang="en-US" altLang="zh-CN" dirty="0"/>
              <a:t>NFA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 DFA</a:t>
            </a:r>
            <a:r>
              <a:rPr lang="zh-CN" altLang="en-US" dirty="0"/>
              <a:t> （等价性）</a:t>
            </a:r>
            <a:endParaRPr lang="en-US" altLang="zh-CN" dirty="0"/>
          </a:p>
          <a:p>
            <a:r>
              <a:rPr lang="en-US" altLang="zh-CN" dirty="0"/>
              <a:t>DFA</a:t>
            </a:r>
            <a:r>
              <a:rPr lang="zh-CN" altLang="en-US" dirty="0"/>
              <a:t>状态最小化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功能和作用</a:t>
            </a:r>
            <a:endParaRPr lang="en-US" altLang="zh-CN" dirty="0"/>
          </a:p>
          <a:p>
            <a:r>
              <a:rPr lang="zh-CN" altLang="en-US" dirty="0"/>
              <a:t>相关概念文法：文法（上下文无关文法）、推导、语法树、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文法与语言</a:t>
            </a:r>
            <a:endParaRPr lang="en-US" altLang="zh-CN" dirty="0"/>
          </a:p>
          <a:p>
            <a:r>
              <a:rPr lang="zh-CN" altLang="en-US" dirty="0"/>
              <a:t>二义性文法，基于优先级消除二义性，基于语义解释消除二义性</a:t>
            </a:r>
            <a:endParaRPr lang="en-US" altLang="zh-CN" dirty="0"/>
          </a:p>
          <a:p>
            <a:r>
              <a:rPr lang="zh-CN" altLang="en-US" dirty="0"/>
              <a:t>左递归及消除，直接左递归，间接左递归</a:t>
            </a:r>
            <a:endParaRPr lang="en-US" altLang="zh-CN" dirty="0"/>
          </a:p>
          <a:p>
            <a:r>
              <a:rPr lang="zh-CN" altLang="en-US" dirty="0"/>
              <a:t>自顶向下分析技术（必考）</a:t>
            </a:r>
            <a:endParaRPr lang="en-US" altLang="zh-CN" dirty="0"/>
          </a:p>
          <a:p>
            <a:pPr lvl="1"/>
            <a:r>
              <a:rPr lang="zh-CN" altLang="en-US" dirty="0"/>
              <a:t>递归下降分析框架，分析过程，栈的变化</a:t>
            </a:r>
            <a:endParaRPr lang="en-US" altLang="zh-CN" dirty="0"/>
          </a:p>
          <a:p>
            <a:pPr lvl="1"/>
            <a:r>
              <a:rPr lang="zh-CN" altLang="en-US" dirty="0"/>
              <a:t>预测分析</a:t>
            </a:r>
            <a:endParaRPr lang="en-US" altLang="zh-CN" dirty="0"/>
          </a:p>
          <a:p>
            <a:pPr lvl="2"/>
            <a:r>
              <a:rPr lang="en-US" altLang="zh-CN" dirty="0"/>
              <a:t>First</a:t>
            </a:r>
          </a:p>
          <a:p>
            <a:pPr lvl="2"/>
            <a:r>
              <a:rPr lang="en-US" altLang="zh-CN" dirty="0"/>
              <a:t>Follow</a:t>
            </a:r>
          </a:p>
          <a:p>
            <a:pPr lvl="2"/>
            <a:r>
              <a:rPr lang="zh-CN" altLang="en-US" dirty="0"/>
              <a:t>预测分析表</a:t>
            </a:r>
            <a:endParaRPr lang="en-US" altLang="zh-CN" dirty="0"/>
          </a:p>
          <a:p>
            <a:pPr lvl="2"/>
            <a:r>
              <a:rPr lang="zh-CN" altLang="en-US" dirty="0"/>
              <a:t>预测分析流程</a:t>
            </a:r>
            <a:endParaRPr lang="en-US" altLang="zh-CN" dirty="0"/>
          </a:p>
          <a:p>
            <a:pPr lvl="2"/>
            <a:r>
              <a:rPr lang="en-US" altLang="zh-CN" dirty="0"/>
              <a:t>LL(1)</a:t>
            </a:r>
            <a:r>
              <a:rPr lang="zh-CN" altLang="en-US" dirty="0"/>
              <a:t>文法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语法分析（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自底向上分析（难点）</a:t>
            </a:r>
            <a:endParaRPr lang="en-US" altLang="zh-CN" dirty="0"/>
          </a:p>
          <a:p>
            <a:pPr lvl="1"/>
            <a:r>
              <a:rPr lang="zh-CN" altLang="en-US" dirty="0"/>
              <a:t>移进</a:t>
            </a:r>
            <a:r>
              <a:rPr lang="en-US" altLang="zh-CN" dirty="0"/>
              <a:t>-</a:t>
            </a:r>
            <a:r>
              <a:rPr lang="zh-CN" altLang="en-US" dirty="0"/>
              <a:t>规约的分析框架，分析的过程，栈的变化</a:t>
            </a:r>
            <a:endParaRPr lang="en-US" altLang="zh-CN" dirty="0"/>
          </a:p>
          <a:p>
            <a:pPr lvl="1"/>
            <a:r>
              <a:rPr lang="zh-CN" altLang="en-US" dirty="0"/>
              <a:t>句柄</a:t>
            </a:r>
            <a:endParaRPr lang="en-US" altLang="zh-CN" dirty="0"/>
          </a:p>
          <a:p>
            <a:pPr lvl="1"/>
            <a:r>
              <a:rPr lang="en-US" altLang="zh-CN" dirty="0"/>
              <a:t>LR</a:t>
            </a:r>
            <a:r>
              <a:rPr lang="zh-CN" altLang="en-US" dirty="0"/>
              <a:t>分析技术</a:t>
            </a:r>
            <a:endParaRPr lang="en-US" altLang="zh-CN" dirty="0"/>
          </a:p>
          <a:p>
            <a:pPr lvl="2"/>
            <a:r>
              <a:rPr lang="zh-CN" altLang="en-US" dirty="0"/>
              <a:t>相关概念：项、项集、项集闭包、项集规范族、可行前缀、有效项</a:t>
            </a:r>
            <a:endParaRPr lang="en-US" altLang="zh-CN" dirty="0"/>
          </a:p>
          <a:p>
            <a:pPr lvl="2"/>
            <a:r>
              <a:rPr lang="zh-CN" altLang="en-US" dirty="0"/>
              <a:t>分析基础</a:t>
            </a:r>
            <a:endParaRPr lang="en-US" altLang="zh-CN" dirty="0"/>
          </a:p>
          <a:p>
            <a:pPr lvl="3"/>
            <a:r>
              <a:rPr lang="zh-CN" altLang="en-US" dirty="0"/>
              <a:t>增广文法</a:t>
            </a:r>
            <a:endParaRPr lang="en-US" altLang="zh-CN" dirty="0"/>
          </a:p>
          <a:p>
            <a:pPr lvl="3"/>
            <a:r>
              <a:rPr lang="zh-CN" altLang="en-US" dirty="0"/>
              <a:t>语法分析表：</a:t>
            </a:r>
            <a:r>
              <a:rPr lang="en-US" altLang="zh-CN" dirty="0"/>
              <a:t>ACTION</a:t>
            </a:r>
            <a:r>
              <a:rPr lang="zh-CN" altLang="en-US" dirty="0"/>
              <a:t>表、</a:t>
            </a:r>
            <a:r>
              <a:rPr lang="en-US" altLang="zh-CN" dirty="0"/>
              <a:t>GOTO</a:t>
            </a:r>
            <a:r>
              <a:rPr lang="zh-CN" altLang="en-US" dirty="0"/>
              <a:t>表</a:t>
            </a:r>
            <a:endParaRPr lang="en-US" altLang="zh-CN" dirty="0"/>
          </a:p>
          <a:p>
            <a:pPr lvl="1"/>
            <a:r>
              <a:rPr lang="en-US" altLang="zh-CN" dirty="0"/>
              <a:t>SLR</a:t>
            </a:r>
            <a:r>
              <a:rPr lang="zh-CN" altLang="en-US" dirty="0"/>
              <a:t>分析表构造</a:t>
            </a:r>
            <a:endParaRPr lang="en-US" altLang="zh-CN" dirty="0"/>
          </a:p>
          <a:p>
            <a:pPr lvl="1"/>
            <a:r>
              <a:rPr lang="zh-CN" altLang="en-US" dirty="0"/>
              <a:t>二义性文法的分析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语义分析和中间代码生成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基于语法制导的翻译技术</a:t>
            </a:r>
            <a:endParaRPr lang="en-US" altLang="zh-CN" dirty="0"/>
          </a:p>
          <a:p>
            <a:pPr lvl="1"/>
            <a:r>
              <a:rPr lang="zh-CN" altLang="en-US" dirty="0"/>
              <a:t>语法制导定义</a:t>
            </a:r>
            <a:endParaRPr lang="en-US" altLang="zh-CN" dirty="0"/>
          </a:p>
          <a:p>
            <a:pPr lvl="2"/>
            <a:r>
              <a:rPr lang="zh-CN" altLang="en-US" dirty="0"/>
              <a:t>属性（综合属性、继承属性）</a:t>
            </a:r>
            <a:endParaRPr lang="en-US" altLang="zh-CN" dirty="0"/>
          </a:p>
          <a:p>
            <a:pPr lvl="2"/>
            <a:r>
              <a:rPr lang="zh-CN" altLang="en-US" dirty="0"/>
              <a:t>语义规则</a:t>
            </a:r>
            <a:endParaRPr lang="en-US" altLang="zh-CN" dirty="0"/>
          </a:p>
          <a:p>
            <a:pPr lvl="2"/>
            <a:r>
              <a:rPr lang="zh-CN" altLang="en-US" dirty="0"/>
              <a:t>属性求值，分析树注释</a:t>
            </a:r>
            <a:endParaRPr lang="en-US" altLang="zh-CN" dirty="0"/>
          </a:p>
          <a:p>
            <a:pPr lvl="2"/>
            <a:r>
              <a:rPr lang="zh-CN" altLang="en-US" dirty="0"/>
              <a:t>依赖图</a:t>
            </a:r>
            <a:endParaRPr lang="en-US" altLang="zh-CN" dirty="0"/>
          </a:p>
          <a:p>
            <a:pPr lvl="2"/>
            <a:r>
              <a:rPr lang="en-US" altLang="zh-CN" dirty="0"/>
              <a:t>S</a:t>
            </a:r>
            <a:r>
              <a:rPr lang="zh-CN" altLang="en-US" dirty="0"/>
              <a:t>属性定义</a:t>
            </a:r>
            <a:endParaRPr lang="en-US" altLang="zh-CN" dirty="0"/>
          </a:p>
          <a:p>
            <a:pPr lvl="2"/>
            <a:r>
              <a:rPr lang="en-US" altLang="zh-CN" dirty="0"/>
              <a:t>L</a:t>
            </a:r>
            <a:r>
              <a:rPr lang="zh-CN" altLang="en-US" dirty="0"/>
              <a:t>属性定义</a:t>
            </a:r>
            <a:endParaRPr lang="en-US" altLang="zh-CN" dirty="0"/>
          </a:p>
          <a:p>
            <a:pPr lvl="1"/>
            <a:r>
              <a:rPr lang="zh-CN" altLang="en-US" dirty="0"/>
              <a:t>语法制导定义</a:t>
            </a:r>
            <a:endParaRPr lang="en-US" altLang="zh-CN" dirty="0">
              <a:sym typeface="Wingdings" pitchFamily="2" charset="2"/>
            </a:endParaRPr>
          </a:p>
          <a:p>
            <a:pPr lvl="1"/>
            <a:r>
              <a:rPr lang="zh-CN" altLang="en-US" dirty="0"/>
              <a:t>翻译方案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语义分析和中间代码生成（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中间代码的形式</a:t>
            </a:r>
            <a:endParaRPr lang="en-US" altLang="zh-CN" dirty="0"/>
          </a:p>
          <a:p>
            <a:pPr lvl="1"/>
            <a:r>
              <a:rPr lang="en-US" altLang="zh-CN" dirty="0"/>
              <a:t>DAG</a:t>
            </a:r>
            <a:r>
              <a:rPr lang="zh-CN" altLang="en-US" dirty="0"/>
              <a:t>图、抽象语法树、三地址代码</a:t>
            </a:r>
            <a:endParaRPr lang="en-US" altLang="zh-CN" dirty="0"/>
          </a:p>
          <a:p>
            <a:r>
              <a:rPr lang="zh-CN" altLang="en-US" dirty="0"/>
              <a:t>类型声明</a:t>
            </a:r>
            <a:endParaRPr lang="en-US" altLang="zh-CN" dirty="0"/>
          </a:p>
          <a:p>
            <a:pPr lvl="1"/>
            <a:r>
              <a:rPr lang="zh-CN" altLang="en-US" dirty="0"/>
              <a:t>类型表达式、类型等价</a:t>
            </a:r>
            <a:endParaRPr lang="en-US" altLang="zh-CN" dirty="0"/>
          </a:p>
          <a:p>
            <a:pPr lvl="1"/>
            <a:r>
              <a:rPr lang="zh-CN" altLang="en-US" dirty="0"/>
              <a:t>类型的声明及局部变量的存储布局</a:t>
            </a:r>
            <a:endParaRPr lang="en-US" altLang="zh-CN" dirty="0"/>
          </a:p>
          <a:p>
            <a:pPr lvl="1"/>
            <a:r>
              <a:rPr lang="zh-CN" altLang="en-US" dirty="0"/>
              <a:t>各种类型变量声明的存储</a:t>
            </a:r>
            <a:endParaRPr lang="en-US" altLang="zh-CN" dirty="0"/>
          </a:p>
          <a:p>
            <a:r>
              <a:rPr lang="zh-CN" altLang="en-US" dirty="0"/>
              <a:t>表达式的翻译</a:t>
            </a:r>
            <a:endParaRPr lang="en-US" altLang="zh-CN" dirty="0"/>
          </a:p>
          <a:p>
            <a:pPr lvl="1"/>
            <a:r>
              <a:rPr lang="zh-CN" altLang="en-US" dirty="0"/>
              <a:t>数组引用的翻译，数组元素的寻址</a:t>
            </a:r>
            <a:endParaRPr lang="en-US" altLang="zh-CN" dirty="0"/>
          </a:p>
          <a:p>
            <a:r>
              <a:rPr lang="zh-CN" altLang="en-US" dirty="0"/>
              <a:t>类型检查、类型转换</a:t>
            </a:r>
            <a:endParaRPr lang="en-US" altLang="zh-CN" dirty="0"/>
          </a:p>
          <a:p>
            <a:r>
              <a:rPr lang="zh-CN" altLang="en-US" dirty="0"/>
              <a:t>控制流语句的翻译</a:t>
            </a:r>
            <a:endParaRPr lang="en-US" altLang="zh-CN" dirty="0"/>
          </a:p>
          <a:p>
            <a:pPr lvl="1"/>
            <a:r>
              <a:rPr lang="zh-CN" altLang="en-US" dirty="0"/>
              <a:t>布尔表达式的翻译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运行时刻环境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存储组织</a:t>
            </a:r>
            <a:endParaRPr lang="en-US" altLang="zh-CN" dirty="0"/>
          </a:p>
          <a:p>
            <a:r>
              <a:rPr lang="zh-CN" altLang="en-US" dirty="0"/>
              <a:t>栈式存储分配</a:t>
            </a:r>
            <a:endParaRPr lang="en-US" altLang="zh-CN" dirty="0"/>
          </a:p>
          <a:p>
            <a:pPr lvl="1"/>
            <a:r>
              <a:rPr lang="zh-CN" altLang="en-US" dirty="0"/>
              <a:t>活动树</a:t>
            </a:r>
            <a:endParaRPr lang="en-US" altLang="zh-CN" dirty="0"/>
          </a:p>
          <a:p>
            <a:pPr lvl="1"/>
            <a:r>
              <a:rPr lang="zh-CN" altLang="en-US" dirty="0"/>
              <a:t>活动记录：布局</a:t>
            </a:r>
            <a:endParaRPr lang="en-US" altLang="zh-CN" dirty="0"/>
          </a:p>
          <a:p>
            <a:pPr lvl="1"/>
            <a:r>
              <a:rPr lang="zh-CN" altLang="en-US" dirty="0"/>
              <a:t>过程及调用</a:t>
            </a:r>
            <a:endParaRPr lang="en-US" altLang="zh-CN" dirty="0"/>
          </a:p>
          <a:p>
            <a:r>
              <a:rPr lang="zh-CN" altLang="en-US" dirty="0"/>
              <a:t>垃圾回收</a:t>
            </a:r>
            <a:endParaRPr lang="en-US" altLang="zh-CN" dirty="0"/>
          </a:p>
          <a:p>
            <a:pPr lvl="1"/>
            <a:r>
              <a:rPr lang="zh-CN" altLang="en-US" dirty="0"/>
              <a:t>可达性、引用计数、跟踪回收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代码生成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目标语言及目标代码指令</a:t>
            </a:r>
            <a:endParaRPr lang="en-US" altLang="zh-CN" dirty="0"/>
          </a:p>
          <a:p>
            <a:r>
              <a:rPr lang="zh-CN" altLang="en-US" dirty="0"/>
              <a:t>指令寻址</a:t>
            </a:r>
            <a:endParaRPr lang="en-US" altLang="zh-CN" dirty="0"/>
          </a:p>
          <a:p>
            <a:r>
              <a:rPr lang="zh-CN" altLang="en-US" dirty="0"/>
              <a:t>目标代码中的地址</a:t>
            </a:r>
            <a:endParaRPr lang="en-US" altLang="zh-CN" dirty="0"/>
          </a:p>
          <a:p>
            <a:pPr lvl="1"/>
            <a:r>
              <a:rPr lang="zh-CN" altLang="en-US" dirty="0"/>
              <a:t>静态分配</a:t>
            </a:r>
            <a:endParaRPr lang="en-US" altLang="zh-CN" dirty="0"/>
          </a:p>
          <a:p>
            <a:pPr lvl="1"/>
            <a:r>
              <a:rPr lang="zh-CN" altLang="en-US" dirty="0"/>
              <a:t>栈分配：跟函数调用和返回相关的代码生成</a:t>
            </a:r>
            <a:endParaRPr lang="en-US" altLang="zh-CN" dirty="0"/>
          </a:p>
          <a:p>
            <a:r>
              <a:rPr lang="zh-CN" altLang="en-US" dirty="0"/>
              <a:t>为生成更好的目标代码，对中间代码进行优化</a:t>
            </a:r>
            <a:endParaRPr lang="en-US" altLang="zh-CN" dirty="0"/>
          </a:p>
          <a:p>
            <a:pPr lvl="1"/>
            <a:r>
              <a:rPr lang="zh-CN" altLang="en-US" dirty="0"/>
              <a:t>基本块和流图</a:t>
            </a:r>
            <a:endParaRPr lang="en-US" altLang="zh-CN" dirty="0"/>
          </a:p>
          <a:p>
            <a:pPr lvl="1"/>
            <a:r>
              <a:rPr lang="zh-CN" altLang="en-US" dirty="0"/>
              <a:t>基本块的优化</a:t>
            </a:r>
            <a:endParaRPr lang="en-US" altLang="zh-CN" dirty="0"/>
          </a:p>
          <a:p>
            <a:r>
              <a:rPr lang="zh-CN" altLang="en-US" dirty="0"/>
              <a:t>代码生成器</a:t>
            </a:r>
            <a:endParaRPr lang="en-US" altLang="zh-CN" dirty="0"/>
          </a:p>
          <a:p>
            <a:pPr lvl="1"/>
            <a:r>
              <a:rPr lang="zh-CN" altLang="en-US" dirty="0"/>
              <a:t>代码生成算法</a:t>
            </a:r>
            <a:endParaRPr lang="en-US" altLang="zh-CN" dirty="0"/>
          </a:p>
          <a:p>
            <a:pPr lvl="1"/>
            <a:r>
              <a:rPr lang="zh-CN" altLang="en-US" dirty="0"/>
              <a:t>寄存器分配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446</Words>
  <Application>Microsoft Office PowerPoint</Application>
  <PresentationFormat>全屏显示(4:3)</PresentationFormat>
  <Paragraphs>103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Verdana</vt:lpstr>
      <vt:lpstr>Office 主题</vt:lpstr>
      <vt:lpstr>编译原理回顾 （重点但不是全部）</vt:lpstr>
      <vt:lpstr>PowerPoint 演示文稿</vt:lpstr>
      <vt:lpstr>词法分析</vt:lpstr>
      <vt:lpstr>语法分析</vt:lpstr>
      <vt:lpstr>语法分析（2）</vt:lpstr>
      <vt:lpstr>语义分析和中间代码生成</vt:lpstr>
      <vt:lpstr>语义分析和中间代码生成（2）</vt:lpstr>
      <vt:lpstr>运行时刻环境</vt:lpstr>
      <vt:lpstr>代码生成</vt:lpstr>
      <vt:lpstr>机器无关的代码优化</vt:lpstr>
      <vt:lpstr>编译原理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复习</dc:title>
  <cp:lastModifiedBy>Tianyi</cp:lastModifiedBy>
  <cp:revision>42</cp:revision>
  <dcterms:modified xsi:type="dcterms:W3CDTF">2022-01-03T01:49:12Z</dcterms:modified>
</cp:coreProperties>
</file>