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1.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2.xml" ContentType="application/vnd.openxmlformats-officedocument.presentationml.notesSlide+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1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6" r:id="rId20"/>
    <p:sldId id="277" r:id="rId21"/>
    <p:sldId id="278" r:id="rId22"/>
    <p:sldId id="279" r:id="rId23"/>
    <p:sldId id="401" r:id="rId24"/>
    <p:sldId id="280" r:id="rId25"/>
    <p:sldId id="281" r:id="rId26"/>
    <p:sldId id="413" r:id="rId27"/>
    <p:sldId id="282" r:id="rId28"/>
    <p:sldId id="283" r:id="rId29"/>
    <p:sldId id="284" r:id="rId30"/>
    <p:sldId id="41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402"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99"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4" r:id="rId92"/>
    <p:sldId id="345" r:id="rId93"/>
    <p:sldId id="346" r:id="rId94"/>
    <p:sldId id="347" r:id="rId95"/>
    <p:sldId id="348" r:id="rId96"/>
    <p:sldId id="349" r:id="rId97"/>
    <p:sldId id="350" r:id="rId98"/>
    <p:sldId id="351" r:id="rId99"/>
    <p:sldId id="352" r:id="rId100"/>
    <p:sldId id="353" r:id="rId101"/>
    <p:sldId id="410" r:id="rId102"/>
    <p:sldId id="354" r:id="rId103"/>
    <p:sldId id="377" r:id="rId104"/>
    <p:sldId id="378" r:id="rId105"/>
    <p:sldId id="379" r:id="rId106"/>
    <p:sldId id="380" r:id="rId107"/>
    <p:sldId id="381" r:id="rId108"/>
    <p:sldId id="382" r:id="rId10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78" autoAdjust="0"/>
    <p:restoredTop sz="89226" autoAdjust="0"/>
  </p:normalViewPr>
  <p:slideViewPr>
    <p:cSldViewPr>
      <p:cViewPr varScale="1">
        <p:scale>
          <a:sx n="97" d="100"/>
          <a:sy n="97" d="100"/>
        </p:scale>
        <p:origin x="96" y="21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3T13:25:02.010"/>
    </inkml:context>
    <inkml:brush xml:id="br0">
      <inkml:brushProperty name="width" value="0.09086" units="cm"/>
      <inkml:brushProperty name="height" value="0.09086" units="cm"/>
      <inkml:brushProperty name="color" value="#FF0000"/>
    </inkml:brush>
    <inkml:brush xml:id="br1">
      <inkml:brushProperty name="width" value="0.09071" units="cm"/>
      <inkml:brushProperty name="height" value="0.09071" units="cm"/>
      <inkml:brushProperty name="color" value="#FF0000"/>
    </inkml:brush>
  </inkml:definitions>
  <inkml:trace contextRef="#ctx0" brushRef="#br0">3301 6761 7856,'-42'18'-1061,"0"-3"950,5-7 1,-2-3-1,6-4 1,2 2-1,5 0 1,3 0 110,4-2 0,2-5 0,7-1 0,3-1 0,-4-2 0,10-3 0,-3 0 0,-1-1 0,0 1 0,-1-1 0,-2 6 0,-3-4 0,-1 9-56,1-3 0,-2 2 94,-2 2 0,1 2 186,-5 2 0,6 2-52,2 5 1,5 2-387,6 2 0,0 3 45,0 5 0,10 0-4,5 0 0,6-4 171,6 0 1,2-2 1,6 2 0,0 2 0,3-6 0,-1 0 0,5-3 0,-4 3 0,4 0 0,-4 2 0,4-2 0,-4-1 403,4 5 1,-4-5-23,4 1 0,0 1-109,3 0 0,2-1 30,3-4 1,2 1-101,5-1 1,1-1 15,3-2 1,0 1-253,-27-7 0,1 0 1,-3 0-1,1-1 43,3 0 1,1-2 0,-2 1 0,1 0 79,0 0 1,0 0 0,29-1-176,-33-1 1,1 0 0,26 1-41,-2-3 0,1 2-102,-1-2 1,-9 3 119,-2-3 1,-5 3 16,1 1 0,1 0 57,-5 0 1,4 0-19,-4 0 1,2 0 62,-2 0 0,2 0-34,6 0 0,0 0-74,-1 0 1,1-2 44,0-2 1,0 3-77,-1-3 1,-3 3 109,0 1 1,-1-4-11,0 1 1,3-3 216,-6 3 1,0 0 30,-4-5 1,0 5-18,1-5 1,1 2-108,-1-2 1,0-1 257,-8 5 1,-1-1-273,-3 2 1,0 1 327,0-2 1,-4 2-292,0-2 1,-5 3 0,1-3 0,-6 3 300,-1 1-268,-1 0 1,1-4 297,0 0-125,-6 0 238,3 4-1072,-5 0 1,-5-3-349,-3-1 0,-3-4-108,-4 4 1,-4 1-577,-8 3 1541,-7 0 0,-17 0 0,-7 0 0</inkml:trace>
  <inkml:trace contextRef="#ctx0" brushRef="#br0" timeOffset="1">3095 7172 7832,'-28'-10'-656,"4"-3"1,-3-8 130,8 2 789,3 2 1,8 6-66,1 0 1,4-1 158,-1 1 0,3-1-51,1 1 0,6-1-681,6 1 0,4 0 106,7-1 0,5 1-29,2-1 1,9-3 166,2 0 0,13 0 1,3 3 0,4-3-73,0 0 1,-29 5 0,2 1 201,0 1 0,0 0 0,4 0 0,-1 0 58,-3 0 1,1 1 0,1 0 0,0 1-22,0-2 0,0 1 0,-1 1 0,0 0 108,1 3 1,0-1-1,2-1 1,0 0 5,2 1 1,0 0 0,3 0 0,-1-1-189,4 1 1,0 1 0,0-2-1,-1 1 142,1 2 1,0 0 0,4-2 0,1 0-372,2 2 1,1 0 0,-1-2 0,0 0 284,1 0 1,-1 0 0,-3 1-1,-1 1 42,-1 0 1,-1 0-1,1-1 1,0 0-367,0-1 0,0 0 1,-1-1-1,1 0 272,-2-1 0,-1 1 0,-1 1 1,-2 0-33,1 0 0,-2 0 0,-1 1 0,0-1 60,-1-2 0,-2 0 0,-1 2 0,-2 1 133,-1-1 0,-1 0 0,27 1-194,2 0 0,-2-2 47,-2 1 0,-4 0-62,0 4 0,-8 0 178,1 0 0,-7 0 106,3 0 0,-9 0 602,1 0 1,-11 0-730,0 0 0,-8 0 344,0 0-498,-2 0 2931,-7 0-1868,4 0-175,-8 0-579,3 0-1,-5 0-43,-5 0 1,2 0-188,-5 0 0,-9 5 0,-7 1 0</inkml:trace>
  <inkml:trace contextRef="#ctx0" brushRef="#br0" timeOffset="2">3575 8497 7898,'-7'-6'-541,"2"-1"-676,5 4 1217,0 1 0,0-3 0,0 5 0,5 0 0,2 0 0,4 0 0,2 0 0,2 0 0,-2 0 0,2 0 0,1 0 0,0 0 0,3 0 0,-4 0 0,1 0 0,0 0 0,-4 0 0,4 0 0,0 2 0,-1 1 0,6-1 0,-2 1 0,2-1-62,2-2 0,0 0 83,0 0 1,5 0 36,2 0 0,1 0 13,3 0 0,-2 0-3,6 0 0,1 0-21,-1 0 0,4-2-113,-4-1 1,0 1 110,-4-1 0,1 1-121,-1 2 1,-5 0 31,-2 0 0,1 0 19,-2 0 1,2 0 21,-1 0 1,-2 0-7,6 0 0,-1 2 116,4 1 1,1 0-104,-1 5 0,4-6 120,0 2 0,5 1-81,-1-1 1,2 1-119,2-1 1,2-3 122,-2 3 1,6-3-11,-6-1 1,2 0 57,-2 0 0,-1 0 1,1 0 1,1 0 6,3 0 0,-2 0-45,5 0 1,-3 0 0,3 0 1,0 0-227,4 0 0,-3-4 279,-1 0 1,-1-3 8,1 3 1,6-1 99,-6 1 1,3 3-87,-11-3 0,4-1 9,-8 1 1,3-1 99,-3 1 0,3 3-90,-6-3 1,0-1 135,-4 1 0,-4 0-134,1 4 0,-2-3-8,2-1 1,-1 0-91,-7 4 1,2 0 29,-6 0 0,-2 0-429,-2 0-376,-2 0-1283,-7 0 1450,4 0 0,-9 1-241,3 3 790,-2 2 0,-13 16 0,-1 2 0</inkml:trace>
  <inkml:trace contextRef="#ctx0" brushRef="#br0" timeOffset="3">3860 11284 9056,'12'-4'178,"-1"0"1,1 0-275,-1 4 0,2-3 82,2-1 1,-1 0-50,5 4 1,-4-4 4,4 0 0,0 1-21,4 3 1,-1-4 34,-3 0 1,2 0 67,-2 4 1,4 0-81,4 0 1,-3-1 60,2-3 1,6 3-32,-1-3 0,5 3 33,-1 1 0,-1 0 26,4 0 1,3-4 9,1 0 1,2 0 77,2 4 0,-1 0-31,1 0 0,3 0 14,1 0 0,5 0-309,-2 0 0,8-1 324,-29-1 0,0 0 1,2 1-1,0 0-34,0-3 1,0 0 0,2 2-1,1 0-28,-1-2 0,0 1 0,2 1 0,0 0-51,-2-2 1,0 0 0,2 2-1,1 0 21,-3-1 1,0-1 0,4 2 0,1 0-71,-1-2 0,0 0 0,-1 2 1,1 1 39,-2-3 0,0 0 1,0 2-1,1 0-74,3-1 0,0-1 0,-1 0 0,-1 0-224,2-2 1,0 1 0,1-1 0,0 1 270,1 2 0,0-1 0,-1-1 0,0 0-63,1 1 0,0 0 1,-2-1-1,-1 0 41,3-1 0,0 0 1,-2 1-1,0 0 49,2 1 1,-1 1 0,-3-2 0,0-1 6,2 3 1,0-1 0,-3-1-1,-1 1 65,2 0 0,0 0 0,0 0 1,-1-1-162,-3 4 0,0-1 0,1-2 0,0 0 229,-1 2 0,0 0 0,-1-2 1,-1 1-62,0 1 1,0 0 0,0-1 0,0 1 190,26-2 0,1 3-4,-3-3 0,-4 1-121,-4 0 1,-2 1 145,-10-2 0,-5 3-224,-7 1 0,-3 0 125,-4 0 0,-2 1-402,-6 3 1,-3-2 102,0 1 0,-6 4-519,2 0 0,-2 3 784,2 2 0,-3-1 0,5 1 1</inkml:trace>
  <inkml:trace contextRef="#ctx0" brushRef="#br0" timeOffset="4">3678 12951 7937,'-7'-5'0,"-2"3"580,5-6-3,1 5-287,3-2 1,0 4 218,0-3-570,0 3 1,1-8 74,3 5 1,3 1-404,9 3 1,1-4 149,6 0 0,1-1 24,3 1 0,2 3 134,5-3 1,1-1 1,-1 1 0,0 0 50,0 4 1,1 0 7,-1 0 1,4 0 89,0 0 0,4 0-48,-4 0 0,5-3 87,-1-1 0,-1 0-100,1 4 1,-4 0 146,4 0 1,1 0-31,6 0 1,-2 0-25,3 0 1,-2 0-18,1 0 1,-2 0-168,3 0 0,-2 0 244,1 0 0,0 0-88,4 0 1,0 0-4,4 0 0,0 0-16,1 0 1,-1-1-46,0-3 0,5 3-188,-30-1 0,1 0 0,0-1 0,0 1 178,-1 0 1,0 0 0,2-2 0,0 0-11,-2 2 1,0 0-1,31-5-22,-3 3 0,-1-1 79,-2 1 1,0 3-257,0-3 0,-1 3 403,-3 1 0,-2 0-95,-5 0 0,-1 0-40,1 0 1,-5 0 61,-3 0 0,-3 1 30,0 3 1,-6-2 41,-3 6 0,-1-4-250,-3 3 1,0 1-1033,-3 3 1090,3 6 0,-5 1 0,6 5 0</inkml:trace>
  <inkml:trace contextRef="#ctx0" brushRef="#br1" timeOffset="5">12163 11010 7825,'-11'0'1805,"4"0"-494,2 0 724,5 0-2010,-5-5 23,4 3 1,-8-4-119,5 2 1,-5 3 65,2-3 0,-3-1-144,-2 1 0,-3-1 29,0 1 0,-5 2 99,0-6 1,-1 6 29,-2-2 1,0 1 18,0 0 1,-3 1-7,-1-2 1,-3 3 30,3 1 1,-3 0 13,3 0 1,-4 0-34,5 0 0,-5 4-9,5 0 1,-1 1-26,4-1 0,-3-3 33,-1 3 0,0-2 118,4 2 1,1-3-26,-1 3 0,-1 1-32,-3-1 0,5 1 18,-4-1 0,8 1 19,-5 3 0,4 1-58,0-6 0,-1 6 9,5-1 1,-5-2-175,5 2 1,0-1 54,4 5 0,-2-1-248,-2 1 1,2-1 65,-2 1 0,2 0-35,2 3 0,-1-2 130,1 2 1,-1 2 24,1-2 1,3 0 18,1-3 1,0-1 145,0 1 1,0-5 25,4 1-95,1-1 9,-3 5 0,5-1 19,0 1 1,2-5-5,1 1 1,-1-4 16,1 3 1,3-3 107,-3 4 1,5-1-102,-4 5 1,1-5 13,-1 1 1,-2 0-19,6 3 1,-4 0 2,3 1 0,-3-1-52,4 1 0,-5-5 69,5 1 0,-4 0-10,3 3 1,1 0 14,4 1 0,-1-2 1,0-2 0,1 2-55,-1-3 1,4 3 12,1 2 1,0-1-86,-1 1 0,-1-2 63,5-2 0,-3 2-101,3-3 1,-4 3 85,4 2 0,0-1-14,4 1 0,0-5 39,-1 1 1,1 0 0,0 3 1,0 4-2,0 0 0,3 1 11,1-5 0,1 2-81,-1 2 1,-2-1 67,6 5 0,-5-5-175,5 1 0,-5 2 93,5-2 0,-2 4 41,1-4 0,3 2 21,-2-2 0,-2-2 0,1 2 0,1-1 39,3 1 0,-3-2 152,-1 2 0,-2-2 1,6-2 0,-3 4-38,3 0 0,4 1 25,-4-5 0,4 1-48,0-1 1,3 0 118,5 1 1,1-1-202,2 1 0,-2-1 102,3 0 0,0-3-66,0 0 1,4-2-93,0 2 0,-1 1-23,4-6 1,-5 2-211,9-1 1,-5-2 187,5 1 0,-3 2 9,-1-1 1,4 1 20,0-1 1,1-3 14,-1 3 0,-2 1-84,2-1 1,1 4 11,-1-5 0,0 5-41,-4-4 1,-4 3 85,0-3 1,1 4 2,3-4 0,0 3 66,0-3 1,1 1-44,3-1 0,4-3 11,-29 1 1,0 0 0,0 1 0,-1-1 7,3 0 1,0 0 0,1 0 0,0 0 5,2-2 1,2 0-1,0 0 1,1 0-290,3 0 0,1 0 0,-1-2 1,-1 0 291,1 0 0,1 0 0,-2 0 0,1-1 54,-2 1 0,1 0 1,2 2-1,-1-1-60,1-1 1,-1 0 0,-1 1-1,0 0 22,-2-1 1,-1 0 0,1 1 0,0 1 10,1-2 0,1 0 0,-1 1 1,0 1 2,-1-1 0,0 2 1,1-1-1,0 0-28,-1 0 0,0 0 0,0 0 0,0 0-1,0 0 1,0 0 0,2 0 0,-1 0-59,1 0 0,0 0 0,-3 0 1,1 0 59,2 0 0,0 0 1,-2 0-1,0 0-66,2 0 1,0 0 0,-2 0 0,-1 0 57,1 0 1,0 0-1,-1 0 1,-1 0-40,0 0 1,0 0 0,2 0 0,1 0 25,-3 0 0,-1 0 1,1 0-1,0 0-148,0 0 1,0 0 0,-2 0 0,0 0 162,-2 0 0,0 0 1,3 0-1,0 0 6,-1 0 1,0 0 0,2 0-1,-1 0-15,-1 0 0,0 0 1,-1 0-1,-1 0 1,-2 0 1,0 0 0,3 0 0,-1 0-73,-4 0 1,0 0 0,0 0-1,-1 0 26,32 0 1,-1 0 11,0 0 1,-31 0 0,0 0 29,28 0 1,-28 0 0,0 0-5,32 0 1,-3 3 15,-1 1 0,-1 0 10,1-4 0,-4 1 57,0 3 1,-1-3-160,-7 3 0,4-1 228,-3 0 0,-1-1-51,-3 2 0,0-2 35,-1 2 0,4-2-113,-4 6 1,6-5 5,-9 0 1,5 4-58,-5 0 1,2 0-155,2 0 1,-4-3 325,0 4 0,-2-4-208,2 3 1,1-3 43,-5 4 1,5-5-31,-1 5 1,3-5 182,0 0 1,5 2 342,-1-1 1,6 0-274,-2-4 0,3 0-91,1 0 1,4 0 73,0 0 0,4 0-159,-4 0 0,3-1 34,-3-3 1,-28 3-1,-1-1-89,29-5 0,0 0 101,-4 0 1,-4-3-18,1 2 1,-2-2-9,1-2 0,3 2 1,-3 3 0,-1-3-39,1 2 0,-1-2-4,2-2 0,0 1 26,-4 0 1,3-1 19,-3 1 1,0-2 18,0-2 1,-3 2-28,2-2 0,2-2-94,-2 2 0,5-4 36,-5 4 1,5-4-3,-5 4 0,2-6 0,-2 2 1,-2 2-94,3-3 0,-5 3 110,-3-2 0,1-3 232,-5 3 1,1-3-145,-5 0 0,-1 3-66,-3 0 0,-2 0 299,-5-4 0,-5 4-216,-3 0 0,-2 3 66,-2-3 1,-1 4-18,-2-4 0,-2 4 342,-2-4 0,-3 5-381,3-1 0,-3-2 97,-1 2 1,0-2-268,0 2 0,0 3 114,0-4 0,0 4-174,0 0 0,-1-1-53,-3-2 0,2 3-58,-6-4 0,4 4 83,-3 0 1,-1-3-46,-3 0 1,-2-2-56,-2 2 0,1 1-16,-5-5 1,0 4 112,-4-4 0,-1 4-15,-3-4 1,2 1 150,-6-1 0,5-2-29,-5 6 1,1-4 61,-4 4 0,-2-2-46,-2 2 0,2 3 11,-2-4 0,-2 0-4,-2 1 1,1-1-25,-1 5 1,-1-4-135,-6-1 1,0 1 134,-4 4 1,4-4-34,-5-1 1,1 1 51,-4 4 1,-4-1 4,0 1 1,28 5 0,0-1 20,1 0 1,-1-1 0,-1 2 0,0-1-182,-2 0 0,0-1 1,1 1-1,0 1 184,-1 0 0,-1 1 0,2 1 0,1 0-18,-1 1 1,1-1 0,0 0 0,1 0-21,1-1 1,-1-1 0,0 0 0,-1 0 26,1 1 0,1-1 0,-27-6-3,-2 1 0,5 0 12,-5-1 0,-1 1-5,1-1 0,28 7 1,1-1 3,-29-6 0,27 7 1,-2 0 0,2 2 1,0-1-1,0-1 1,1 0 56,0 1 1,1 0 0,-29-2-62,29 2 1,-1 0 0,0 1 0,-1 0 10,0-1 1,-1 0 0,0-1-1,-1 1 1,4 2 0,0 0 0,-32-5-26,32 5 1,0 0-1,-29-6 30,28 6 0,1 0 1,-28-5 6,-1 3 1,-1-1-6,1 1 1,0 2 1,4-6 0,-4 4-29,0-3 0,-1 4 18,1-1 1,-2 2-59,29 0 1,-1 0 0,-1 1 0,0 1 16,0-2 1,0 0-1,-3 1 1,0 1-23,1-1 1,0 2-1,-1-1 1,-1 0 27,1 0 0,-1 0 0,-2-2 0,1 0-10,1 0 0,0 0 1,-3 0-1,0 0 29,3 2 0,0 0 0,-2 0 1,0 0-4,0 0 1,0 0 0,2 0 0,0 0 76,0 0 0,0 0 0,0 0 1,1 0-53,0 0 1,1 0 0,0 0 0,-1 0 55,1 0 0,0 0 1,-1 0-1,0 0-36,3 0 0,0 0 1,-2 0-1,-1-1-38,1-1 1,0 0-1,0 1 1,1 1 2,-1-2 1,0 0 0,0 1 0,1 1 0,-1 0 0,0 0 0,-4-1 0,1 0-9,1 0 0,0-1 0,-1 1 1,0 0-60,0 0 0,2-1 0,0 0 0,2 1 9,-2-1 0,1 0 1,0 2-1,0-1 45,-2-1 1,0 0-1,0 1 1,0 0-32,0-1 1,0 0-1,1 1 1,0 1 18,1-2 0,0 0 0,-1-1 1,0 1 72,3 0 0,0 0 0,0-1 0,0 1-36,1 0 1,1 0 0,0 1 0,1 1 7,0-2 0,1 0 0,-3-1 0,-1 1 2,2 0 0,-1 0 0,-2-1 0,0 1 44,0 0 1,1 0-1,0 2 1,1-1 10,3-1 0,-1 0 0,-2-1 0,-2 1-33,1 0 0,0 0 0,0 0 0,-1 0-103,1 2 0,0 0 0,1 0 0,0 0 60,1 0 0,0 0 0,-2 0 0,-1 0-78,1 0 1,0 0 0,-2 0 0,-1 0-21,1 0 1,0 0 0,1 2 0,0 0-21,1 0 1,0 0-1,-3 2 1,0 0 59,1-2 1,0-1-1,-1 2 1,-1-2 10,6-1 0,0 0 1,1 0-1,0 0 245,-24 0 1,-4 0-367,0 0 1,4 0 321,4 0 0,4 1-202,0 3 0,2-2 15,1 1 1,1-1 32,-1-2 0,0 0-130,1 0 0,0 0 90,3 0 0,-2 0-45,2 0 1,1 0 54,-1 0 1,1 0-19,-5 0 0,0 3 130,1 1 0,-1 0-68,0-4 1,2 0 150,2 0 0,-3 0-29,4 0 0,0 4 207,-1 0 1,5-1-231,-1-3 1,-1 0 22,1 0 0,0 0 292,3 0 0,1 0-339,0 0 1,0 0 231,-1 0 0,1 4-242,0 0 1,1 0 34,2-4 0,0 0-81,4 0 1,-5 4 9,2-1 1,1 1-46,-2-4 1,2 2-6,-1 1 1,-2-1-20,5 1 1,-1 0 48,2 1 0,2-3-10,-3 3 1,-1 1 3,1-1 0,1 5-47,3-2 0,0 3-38,0 2 1,0-1-136,0 1 1,3 0-158,-3 4 1,2 5-402,-10 6 1,0 11 762,-7 4 0,-8 2 0,20-18 0,0-1 0</inkml:trace>
  <inkml:trace contextRef="#ctx0" brushRef="#br1" timeOffset="6">20146 12049 10101,'12'5'162,"-1"-2"165,1 4 1,4-4-159,3 1 0,8 1 113,3-2 0,3 1-156,2-4 0,5 0 2,6 0 1,5-5-151,6-2 1,5-4 98,-30 6 0,1-1 0,4-1 0,0-1-264,1 0 0,1 1 0,0-3 1,0 1 171,-4 1 1,-1 0-1,1 0 1,1 1-101,-4 1 0,1 1 0,0-1 0,1 1 121,0 2 0,0-1 0,30-6 75,-3 2 1,-5 2 143,-7-2 0,-2 6-127,-13-2 1,2 3 540,-10 1 0,1 0-224,-4 0 0,-5 0 167,-3 0 1,-2 0-814,-2 0-298,-5 0 404,5 0 213,-10 5 1,-11 1 0,-9 5 0</inkml:trace>
  <inkml:trace contextRef="#ctx0" brushRef="#br1" timeOffset="7">14721 11832 8007,'-6'0'-1013,"-4"0"506,9 0 356,-4-5 1,5-1 283,0-6 81,0 1 1,0-1-9,0 1 1,0 3 596,0 1-141,0 4-301,0-2 52,0 5 1,5 0-268,2 0 1,0-1 44,0-3 1,1 3-15,3-3 0,1 3-31,-1 1 0,4-4-34,1 0 0,0 0-87,-1 4 1,-2 0 97,2 0 1,2 0-120,-2 0 0,4 0 130,-4 0 1,0 0-221,-3 0 0,-1 0-25,1 0 1,-1 0-6,1 0 1,-1-4 133,0 1 1,1-2-34,-1 1 1,2 1-23,2-4 1,3-1-1,5-3 0,1-6 11,3-2 0,-2 1 20,5-1 0,1 5 18,3-1 1,2 2 16,2 2 0,-3 1-46,3 2 1,-6-1 461,-2 5 1,0 1-210,0 3 1,2 0-244,-5 0 0,-5 0 41,-3 0 0,-1 0 11,1 0 0,1 0-12,-4 0 0,0 0-56,-1 0 1,-2 0 9,2 0 1,2 0-1,-2 0 0,-3-4-206,-5 0 0,-3 0-882,4 4-1067,-6 0 2168,3 5 0,-15 7 0,-3 5 0</inkml:trace>
  <inkml:trace contextRef="#ctx0" brushRef="#br1" timeOffset="8">14721 11912 7913,'12'-11'556,"3"-1"164,0 1 0,6 1-530,-2 2 0,2 3 41,2 5 1,4 0-415,-1 0 0,6-1 214,-1-3 0,2-1 36,1-3 0,-4-2-301,1 2 1,-5 2 233,5-2 0,-11 1 0,2-5 0</inkml:trace>
  <inkml:trace contextRef="#ctx0" brushRef="#br1" timeOffset="9">13762 12026 8076,'-11'0'-15,"-1"0"-2,6 0-323,1 0 249,5 5 1,1-3 517,3 1 0,2 2-108,6-1 1,-1 1 27,1-1 0,-1-3-150,0 3 0,6-3 49,2-1 0,3 0-10,0 0 1,2-1 19,3-3 0,-3 2-242,3-6 0,1 4 105,-2-3 1,2 3-211,-1-4 1,-3 2-72,3-2 1,-4-2-26,-4 3 1,2 0 126,-2 0 0,-1 0-61,1 0 1,-5-3 4,1 2 1,-2 2 0,-2-2 1,1 2 92,-1-2 1,2-3-33,2-1 1,-2 0 307,2-8 1,-1 1-27,1-3 0,2-5-141,2 0 0,1-3-82,-5 3 1,0-3-122,-3 3 1,-2-3 140,-2 3 0,-3 0-4,-5 4 0,0 1 162,0-1 1,0 4-115,0 0 0,-2 4 198,-1-5 0,0 5-40,-4-4 0,3 4-93,-4-4 0,4 4-30,-3-4 0,3 3-21,-4-3 0,2 0-138,-2-3 1,-1-5 44,6 0 1,-5-1-76,4 2 1,-1 2 56,1-3 1,2 4-103,-6 4 0,4 3 126,-3 4 0,-1 2 40,-3 2 0,2-1-43,-3 6 0,2-1 8,-9 4 1,1 0 56,-1 0 0,-2 5 15,2 3 1,1-1-59,-1 5 1,0-4 17,-4 8 1,0 1-16,0 3 0,1 6-14,-1 5 1,-5 7-1,-3 4 1,2 3-236,-1 5 1,-1 2 235,14-24 0,0 1 1,-13 28 37,-1 0 0,11-5 2,1-2 0,6-7-260,5-1 0,3-6 51,5 2 1,12-2-357,7-2 1,15-5 519,16-2 0,3-3 0,-20-12 0,1-1 0,3 1 0,0-1 0,3 0 0,0 1 0</inkml:trace>
  <inkml:trace contextRef="#ctx0" brushRef="#br1" timeOffset="10">18776 4180 8993,'0'-6'626,"0"1"51,0 5-499,0-5 1,-1 3 158,-3-2-127,3 3 0,-8 0 39,5-3 0,-1 3-126,1-3 1,1 3 53,-4 1 1,3-4-202,-4 0 1,1 0 47,-5 4 1,1 0-202,0 0 0,-5 0-32,1 0 0,-5 0-25,1 0 1,-7 5 142,0 3 0,-2 2 29,1 2 1,3-1 178,-3 0 0,7 2-120,1 2 1,1-2 124,-1 2 1,3-2-73,4-2 1,1 2 85,-1 2 1,1-2 38,0 2 0,0-1-38,4 1 1,-2-2-21,5 2 0,0 2 5,4-2 0,0 2-17,0-2 0,0-1-25,0 5 1,0-5-23,0 1 0,4-1 37,0 1 0,5-2-128,-2 2 1,0-2-2,0-2 1,1 4 16,3 1 0,1 0 54,-1-1 1,1-2-12,-1 2 0,1-2 50,-1-2 0,4 1-51,0-1 1,1 2 140,-5 2 0,2-2-114,2 2 1,-2-2 93,2-2 0,-4 1-92,-3-1 0,2 0-5,-2 1 0,-2 1-45,2 2 0,-6-3-5,2 4 0,-3 1-68,-1 3 1,0-3 104,0 2 1,0 0 6,0 4 1,-3 0-32,-1 0 0,-5-4 23,1 0 0,-2 0 55,-1 4 0,-5 0 11,1-1 0,-5-2-11,1-1 0,-7-2 113,0 2 1,-6 2 112,2-6 1,-3 4-64,-2-4 0,1-1 140,0-6 0,0 1-70,-1-6 1,2 1-163,3-4 1,2 0-186,5 0 1,0-6-334,0-6 0,6-1-234,1-10 0,4 2-684,0-5 0,2-2-340,3 1 1,1 0 755,6 5 1,0 3-939,0 0 1797,6 5 0,5-8 0,7 4 0</inkml:trace>
  <inkml:trace contextRef="#ctx0" brushRef="#br1" timeOffset="11">19130 4694 8131,'-6'0'-314,"1"0"425,5 0-3,5 0 0,1 0 143,5 0 0,2 0 3,2 0 1,7 0-32,5 0 0,8 0-146,-1 0 1,8 0 7,0 0 0,2-4-16,2 0 1,1 1-351,3 3 1,-2-2 171,5-2 1,-5 3 50,2-3 1,-3 3-59,-2 1 1,-3 0 57,0 0 0,-6 0-129,-2 0 1,-5 0 85,-6 0 0,0 0 36,0 0 1,-2 0-9,-2 0 1,-2-4 1,-6 1 0,1-1-312,-1 4 1,-3-4 282,-1 0 100,-4 0 0,-3-1 0,-6-1 0</inkml:trace>
  <inkml:trace contextRef="#ctx0" brushRef="#br1" timeOffset="12">19164 5002 8591,'0'-6'410,"7"1"-293,4 5 1,5 0 199,7 0 0,7-4-59,4 0 0,1-5-24,7 2 1,1 0-173,7 0 1,-6 3-244,6-4 1,-5 5 252,9-5 1,-5 4-109,4-3 0,-4 4-162,0-1 0,-6-1 77,-1 1 1,-9 1-310,1 3 1,-11-2-49,0-2 1,-8 3-823,1-3 782,-4 3 518,-5-4 0,3-1 0,-4-6 0</inkml:trace>
  <inkml:trace contextRef="#ctx0" brushRef="#br1" timeOffset="13">20078 4443 8058,'6'0'503,"-1"0"0,-3 0-222,1 0 0,0 0-34,5 0 0,-1 5-109,5 2 1,-1 0 93,0 0 1,6 1-99,2 3 1,-1-3 29,1 0 1,0-2-145,4 2 0,3-2 47,1-2 0,1-2-170,-2 6 0,-1-4 100,1 3 0,0-3-115,0 4 1,-5-4-20,1 3 1,-6-3 121,-1 4 1,-2-5-107,-2 5 1,-1-4 117,-2 3 1,-3-3-15,-5 4 0,4-4 85,-1 3 0,0 2 125,-7 6 0,-7-1-112,-8 5 1,-4 4-15,-4 4 1,-2 3-134,-5-3 1,-4 5 114,0-2 0,0-2-312,3-1 0,6 1-53,2-2 1,8 0-51,4-7 1,8 1 365,3-5 0,-3 6 0,1-4 0</inkml:trace>
  <inkml:trace contextRef="#ctx0" brushRef="#br1" timeOffset="14">20775 4717 8126,'6'-5'227,"-1"3"59,0-8 1,5 8-424,5-6 75,6 1 1,-6-1 105,8 0 0,-3 1 77,7-5 0,1 5-161,-2-1 1,0 4 132,-7-3 0,2 4-589,-2-1 1,-1 3 95,1 1 400,-5 0 0,3-5 0,-6-1 0</inkml:trace>
  <inkml:trace contextRef="#ctx0" brushRef="#br1" timeOffset="15">21574 4625 7997,'0'-6'505,"1"1"-671,3 5 90,-3 0 64,10-5 1,-5 2-236,5-4 1,2 0 246,2 0 0,-2-3 0,3 3 0</inkml:trace>
  <inkml:trace contextRef="#ctx0" brushRef="#br1" timeOffset="16">22202 4557 8685,'12'0'-53,"-1"0"-719,0 0 1,1 0 771,-1 0 0,6 0 0,1 0 0</inkml:trace>
  <inkml:trace contextRef="#ctx0" brushRef="#br1" timeOffset="17">22705 4534 7969,'23'0'-272,"-6"0"209,-1 0 1,-4 0-143,0 0 1,-1 0 204,0 0 0,1-5 0,-1-1 0</inkml:trace>
  <inkml:trace contextRef="#ctx0" brushRef="#br1" timeOffset="18">23310 4625 7888,'-6'-11'825,"1"5"1,7-3-786,6 5 1,4-1-467,11 1 0,0 2 772,0-6-209,5 5 1,-3-7 85,6 3 0,-2-2 136,1 1 1,2-1-282,-5 5 0,1-1-86,-2 2 0,0 1-81,4-1 0,-5 1 111,2 2 1,-3-4-370,-1 1 1,-4-1-49,0 4 174,-5 0 221,3 0 0,-11 5 0,-1 1 0</inkml:trace>
  <inkml:trace contextRef="#ctx0" brushRef="#br1" timeOffset="19">23333 4763 7884,'-13'0'851,"3"0"1,13 0-1162,4 0 1,2 0 147,10 0 1,0 0 369,4 0 1,4 0-78,-1 0 0,8 0 114,-3 0 1,6 0-265,-3 0 0,2-4-235,5 0 0,0-4-338,1 4 0,1-3 276,-5 3 1,-1-4 315,-7 5 0,-2-6 0,-5 2 0</inkml:trace>
  <inkml:trace contextRef="#ctx0" brushRef="#br1" timeOffset="20">23915 4351 7958,'0'-11'0,"0"5"1255,0 1-889,0 5-551,5 0 0,2 0 652,4 0 1,4 0-145,1 0 0,3 3-131,-4 1 0,9 0-161,-1-4 1,3 5-165,1 3 0,-2-2 162,6 2 1,-6-1-40,2 5 0,-8 4-97,-4 3 0,-7 3-7,-4 1 1,-6 10-80,-5 5 1,-14 2-254,-17 6 1,-5 2 93,15-20 1,-1 1-1,-3 5 1,-1-1-1,-4 2 1,0 0-1</inkml:trace>
  <inkml:trace contextRef="#ctx0" brushRef="#br1" timeOffset="21">19872 6693 7940,'-16'0'579,"3"-4"-232,-2 0 19,2 0-262,2 4 0,3 0-455,1 0 163,4 0 243,-2 0 0,14 0 76,2 0 1,7 4 86,-3 0 0,4 1-123,-4-1 0,10 1 128,-3 2 0,5 0-69,0-3 0,2 1-55,5 2 1,6 0-43,1-4 1,5 0-170,4 5 0,2-6-117,5 2 1,-25-3-1,2-1 226,0 0 0,0 0 0,2 0 0,1 0-37,-1 0 0,0 0 1,1-2-1,1 0 20,2 1 1,0-1 0,0-1 0,0 0 12,0 1 1,0 1 0,-2 0 0,0 0-1,0 0 1,0-1 0,-2-1 0,0 1 67,2 0 0,0 0 0,-3 0 0,0 0-3,-1 2 0,1 0 0,-1 0 1,0 0 170,31 0 0,-3 0-62,-1 0 1,-3 0 193,-1 0 1,-3 0-254,-1 0 0,-5-1 23,2-3 0,-7 3 123,-1-3 0,-8 2-68,4 2 1,-6-3-168,2-1 0,-1-4-135,-6 4 0,-1-3-318,-3 3 0,-1-5 196,-3 2 1,-6 0-1631,-6 0 1964,-4-1 1,-8-3 0,-8-1-1</inkml:trace>
  <inkml:trace contextRef="#ctx0" brushRef="#br1" timeOffset="22">19690 6441 8179,'-12'0'308,"1"0"1,3 2-224,1 1 1,-2 4-44,-7 4 1,2 7 86,-5 5 0,3 6-76,-7 9 1,7 4 86,-7 7 0,2 3-540,-1 6 1,0 2 381,3 1 1,2-5-99,6-6 0,1-8-160,2-4 276,3-13 0,15 2 0,3-10 0</inkml:trace>
  <inkml:trace contextRef="#ctx0" brushRef="#br1" timeOffset="23">19473 6795 7875,'-7'0'-855,"-2"-1"512,6-3 717,-1 3-99,4-4-162,0 5 1,5 0 16,2 0 0,7-4 98,2 0 1,5-1-62,2 1 1,5-1 6,6-2 0,3-2-160,5 5 1,0 0 47,7 4 1,3 0-443,2 0 1,3 2 419,4 1 0,-1 2-108,-26-1 0,1 0 0,0 1 1,1 0-29,4-1 1,0 0-1,0-1 1,0 0-7,0 1 1,0 0 0,-2-3 0,0 0 101,0 1 0,0 0 0,0 1 0,-1-1 0,1 0 0,0 0 0,-1-1 0,-1 1 0,-2-2 0,1 1 0</inkml:trace>
  <inkml:trace contextRef="#ctx0" brushRef="#br1" timeOffset="24">18319 5334 8106,'11'-6'60,"11"0"1,3 0 328,14 2-347,1 3 0,12 1-917,5 0 1,-23 0 0,2 0 712,5 0 0,2 0 0,2 0 0,1 1-43,5 1 1,1 0 0,1-2-1,1 1 271,2 1 0,2 0 1,0 0-1,2 1-148,-17-2 0,2 1 0,0-1 0,1 0 0,0 1 0,0-1 118,2-1 1,1 0 0,-1 0 0,-1 0 0,1 0 0,-1 0-18,2 0 1,1 0 0,0 0-1,-1 0 1,0 0 0,1 0-85,4 0 1,1 0 0,0 0-1,-1 0 1,0 0 0,0 0 53,1 0 0,-1 0 0,1 0 0,0-2 0,0 1 0,1-2-38,1 1 1,0 0-1,0-1 1,1 0 0,-1-1-1,0 1-245,0-1 1,0 0-1,0 0 1,0 2-1,0 0 1,0 0 328,1 0 1,-1 1 0,0 0 0,-2 0 0,-1 1 0,0 0-36,1 0 0,0 0 0,-1 0 0,-1 0 0,-1 0 0,0 0-115,2 0 0,-1 0 0,0 0 1,-2 0-1,-1 0 0,0 0 105,-1 0 0,-1 0 1,0 0-1,-4 0 0,-1 0 1,1 0-39,21 0 1,-1 0 0,-4 2 0,-1 0-1,1 0 0,-2-1 1,-3 2-1,-2-2 217,-3-1 1,-1 0 0,-3 2 0,-2 0-371,-5 0 0,-1 0 0,-4 0 1,-1 1 200,24 1 0,-4-3 0,-11 3 0,-5-3 0</inkml:trace>
  <inkml:trace contextRef="#ctx0" brushRef="#br1" timeOffset="25">19690 7184 8275,'6'5'1000,"4"-3"-853,-2 6 1,7 0-238,4 3 1,8 0 354,3 1-379,3-1-52,6 1 0,3-1 158,8 1 4,2-1 1,6-3 67,3-1 0,-29-5 0,1-1-256,3 1 0,0 0 0,1-2 0,1 1 32,2-1 1,0 0-1,0-2 1,0 0 80,0 0 1,0 0-1,2-2 1,1-1-115,1 1 0,-1 1 0,1-2 0,-1 1 82,1 0 0,-1 0 0,-2 0 1,-1-1-46,1 3 1,-2 0-1,0 0 1,0 1-60,-5 0 0,0 2 0,31-1 215,-12 0 0,-2 0 0,-4 0 0,-3 0 0,-3 0 0,-2 0 0</inkml:trace>
  <inkml:trace contextRef="#ctx0" brushRef="#br1" timeOffset="26">19495 7858 7842,'12'0'0,"-1"0"0,4 1-10,1 3 1,4-2-101,-1 6 0,8-2-42,3 2 1,13 2 174,7-2 1,4-3-151,3-2 1,7 2 196,-30-3 1,0 0 0,3 0 0,0 0-141,3-2 1,0 0 0,4 0 0,1-1 274,0-1 0,1 0 0,2 1 0,1-1-85,0-1 1,1-1-1,1 0 1,2 0-19,3-1 1,2-1-1,-1 0 1,0-1-326,0 0 1,0-1 0,2 2 0,0-1 161,0 0 1,0-1 0,0 1-1,-1 0 19,-2-1 1,-2 1 0,1 0 0,-2 1 16,-1-2 1,-1 1 0,-4 2-1,-1 1-39,-2 0 1,-1 0 0,-4 1 0,-2 0-224,-2-1 1,-1 0-1,23-4-323,-11 4 0,-7 0 289,-8 4 321,-9 0 0,-5 5 0,-6 1 0</inkml:trace>
  <inkml:trace contextRef="#ctx0" brushRef="#br1" timeOffset="27">19427 8509 7774,'11'0'0,"1"0"0,8 0 497,3 0 0,11 0-115,0 0 0,20 0-404,7 0 0,-28-1 0,1 0-209,4-1 0,0 0 0,0 2 0,0-1 237,2 0 0,0-2 0,5 1 1,0-1-186,3 1 1,-1 1 0,-1-2 0,0 2 166,-1 1 1,1 0 0,0-2 0,1 0 15,0 0 1,1 0-1,1-2 1,1 0 5,-2 3 0,-1-1 0,1-3 0,-1 1-127,-1 0 1,0 0-1,-1-1 1,1 0 13,0-1 0,-1 1 0,1-1 0,-2 0-22,0 0 1,0 1 0,-2-1 0,0 2-69,-4 0 1,0 0 0,-3-2 0,-2-1-107,28 0 0,-1-6 24,-7 5 0,-2-2-236,-17-1 511,3-1 0,-12 2 0,-2 3 0,-7 2 0</inkml:trace>
  <inkml:trace contextRef="#ctx0" brushRef="#br1" timeOffset="28">19495 8874 7829,'36'0'0,"7"0"430,-7 0 1,14 5-748,4 3 0,7-2 154,-29-2 0,0 0 0,1-2 0,0-1 106,3 3 1,1 0 0,-3-2-1,1-1-112,7 1 1,0-1 0,-2 0-1,-1 0 185,3-1 1,0 0-1,-1 0 1,0 0 43,1 0 1,0 0 0,-2 0 0,1 0-37,1 0 0,0 0 0,-1 0 0,-1 0 8,0 0 0,0 0 1,-1-1-1,-1 0-69,2 0 0,0-1 1,-3-1-1,0-1 51,3-1 1,0-1 0,-2 1 0,0 0-105,0 1 0,0 0 0,-3-1 1,-1 0-82,27-3 1,-2-2-130,-5-1 1,-2 3 21,-14 1 1,-5 3-506,-7-4 783,-2 6 0,-7-7 0,-6 5 0,-4 0 0</inkml:trace>
  <inkml:trace contextRef="#ctx0" brushRef="#br1" timeOffset="29">20101 9160 7777,'12'3'0,"4"1"0,3 4 745,7-4 0,5 3-408,7-3 1,4 0-380,7-4 1,7 0-215,5 0 1,-28-1 0,1 1 338,0-2 1,1 0 0,-1 1-1,0-1 0,2-2 1,1 1 0,-2 1 0,-1 1-8,1-1 0,-1 0 0,0 0 0,0-1-90,1 1 1,-1 0 0,0-1 0,-1-1 24,0 2 1,-1 0 0,1 0 0,0 0-128,28 2 1,0-4 200,-4 0 1,-3-3-84,-4 3 1,-2 0 1,-10 4 0,0-4-114,-3 1 1,-6-2-48,-3 1 1,-3 3-198,-4-3 1,-6 1-505,-5-1 858,-6-2 0,3-5 0,-5-1 0</inkml:trace>
  <inkml:trace contextRef="#ctx0" brushRef="#br1" timeOffset="30">19461 6304 7863,'-16'-11'0,"3"-1"547,-2 1 0,2 3-114,2 1 0,-2 3-471,-2-4 1,-3 6-46,-5-2 0,-1-1-26,-3 1 1,2 0 310,-5 4 0,0 0 228,0 0 0,-2 2-186,5 1 0,-4 8-101,0 4 1,0 5-192,0-1 1,2 8 124,2 3 1,3-1-214,-2 2 1,3 1 70,4 6 0,-3-1 108,3 4 1,-3 1-263,0 4 1,4 1 211,3 2 0,3 0-1,5 4 0,-2 0 23,5 4 0,0 0-64,4 1 1,0-6 72,0-3 0,0-2-88,0-1 1,4-1 34,0 1 0,3 0-106,-3-1 1,0 2 46,-4 3 1,0-3-14,0 2 1,-1-6-154,-3-1 1,-4-4 188,-7 4 0,1-6 32,-5-2 0,0-1-45,-4-6 0,-3-1 83,-1-3 1,-4-4-19,5 0 0,-2-6 129,1-2 0,3-4 106,-3-7 0,3 0-69,1 0 1,6 0 52,1 0 0,4 0 350,0 0-116,6 0-147,1 0-483,5 0 0,4 2 57,0 6 1,4 5 121,0 9 0,6 6 41,1 3 0,0 8-31,-3 7 0,-1 5-321,1 6 0,-2 1 314,-2 3 0,-5-28 1,-1 1 71,-2 2 1,0 1 0,0-1 0,0 0-24,0-2 0,0 0 0,-2-1 0,-1-1 176,-1 1 0,0-1 1,-5 27 4,1 2 0,-4-4-139,4-3 0,-8 0-241,4-4 1,2-4-353,2-5 1,6-9 196,-2-1 313,3-1 0,-3-10 0,3 3 0,6-1 0,6-1 0</inkml:trace>
  <inkml:trace contextRef="#ctx0" brushRef="#br1" timeOffset="31">23082 6293 7804,'0'-23'539,"0"5"674,0 3-1673,0 7 0,1 3 67,3 5 0,-2 0 436,6 0 1,-4 2-42,3 1 1,-3 9 798,4 7 0,-6 8-244,2 3 0,-3 9-38,-1 7 0,-5 5-247,-2 6 1,-7 1-488,-2 3 0,0-1 409,8-28 0,1 1 1,-6 27 21,5-27 1,1-1 0,-7 28 3,-1 1 0,2-3-13,-2-1 0,6-9-17,1-2 0,6-4 30,-2 0 0,4-7-316,4-4 0,6-6-257,5 2 1,5-8-569,-1-4 0,7-3 342,0-5 0,1-2-140,-4-5 0,-2 0-235,-2 0 516,-2 0 493,-6 0 1,-9 5 202,-6 3 0,-10 8 250,-5 7 0,-3 6-107,-1 10 0,-3 1 325,-1 6 1,0 8-621,5 3 1,3 3 302,0-3 1,6 2-279,1 2 0,2 1-55,8-30 1,0 0-1,0 4 1,1-1-25,0 0 0,2-1 0,-1 2 1,1-1-27,1-1 1,0 1-1,-1 1 1,0 0-78,3 0 1,0 0 0,-3-2 0,0 0-67,3 26 1,-4-2-96,-4-5 0,-7 1-631,-8-4 0,-4-2 251,-4-6 0,-7 2-202,-8-2 1,-3-1 793,20-20 0,0 0 0,1 0 0,-1 1 0,-3 0 0,-1 0 0,-2-1 0,-1-1 0,-1 0 0,0-1 0</inkml:trace>
  <inkml:trace contextRef="#ctx0" brushRef="#br1" timeOffset="32">18513 3895 8448,'-1'-7'-67,"-3"3"1,2-1 651,-6 1 1,0 1-108,-3 3 1,0 0-374,-1 0 0,-3 1 36,0 3 1,-6 2-15,2 6 0,2-1 37,-2 0 0,-2 7-31,-5 5 1,1 2-30,-1 10 1,-2 5-224,1 10 1,11-20 0,1 1 130,-1 1 1,1 0 0,-2 3 0,0 0-264,-2 5 1,0 0 0,-1 3-1,-1 0 195,-2 5 1,0 0-1,2 0 1,1 1-28,-1 1 1,0-1 0,1-2 0,0-1-18,1 2 0,0-1 1,0-3-1,1-2 117,4-3 0,2-2 1,0-3-1,2-2-96,-5 29 1,6-10 83,2 2 1,4-8-23,-1-3 0,4-5 7,4 1 0,4-3 14,7-1 0,-1-4 8,5-4 1,4 2-171,3-1 1,6-6 544,-1-5 0,7-5-564,3-3 1,9-5 20,3-6 1,4-11-17,-27 1 1,1-1 0,5-3 0,1-2 102,2-4 1,2-3-1,2-4 1,1-2-306,0-3 0,0-3 0,1-3 0,1-1 367,-14 12 1,0-1 0,-1 0 0,15-12 0,0-1 95,-1-2 0,1 0 0,-1 0 0,-1-1-19,-3-2 1,-2-1-1,-13 13 1,0 0-1,-2-1 11,-1-1 1,-2 0-1,0-1 1,-2 0-1,-1-1 1,-1 0-9,5-19 0,-2-2 1,-8 20-1,-1-1 1,-2 0 64,0-20 0,-3 0 0,-1 0 1,-4 0 77,-4 1 0,-5 2 0,-4 3 0,-4 2-113,-5 4 1,-4 3 0,-3 4 0,-3 3 177,-1 5 1,-1 3 0,-3 6 0,-3 2-36,-4 4 0,-2 4 1,0 5-1,-1 4-437,-3 2 0,-1 4 1,-2 8-1,0 4 191,2 4 0,1 2 0,-1 2 0,1 2 0,3 6 0,1-1 0</inkml:trace>
  <inkml:trace contextRef="#ctx0" brushRef="#br1" timeOffset="33">18685 12106 8935,'0'12'1135,"0"-1"-800,0 0 0,0 1-36,0-1 1,0 4-167,0 1 1,1 3 142,3-4 0,1 0-364,2-3 1,7 3 119,-2 0 0,2 0-210,-3-3 0,4-5 78,1 1 1,-1-4-45,-4 3 1,1-4-9,-1 1 1,-3-3-277,-1-1 197,1 0 110,3 0 210,1 0-109,-1 0 1,1-1 43,-1-3 0,-1 1-4,-2-4 1,2-1 5,-3-3 1,4-2-17,0-2 0,0 2-2,1-2 0,1 2 1,2 2 1,-2 1-2,2 2 0,-3-2 158,0 2 1,-1 2-58,1-2 1,-1 4-41,1-3 1,0 3 63,3-4 0,-1 6 9,5-2 0,-3 3-4,3 1 1,-4 0 156,4 0 1,-4 0 54,4 0 1,-4 4-54,4-1 0,-3 6-278,3-1 1,-5-3 13,1-1 1,-1 1-248,1-1 0,-2-1 140,2-3 1,2 0-184,-2 0 0,0 0 141,-4 0 1,5 2 34,-1 2 1,0-3 178,-3 3 0,-1 1-105,0-1 0,1 1 197,-1-2 1,1 0-23,-1 5 1,0-6-281,1 2 1,-1-3-10,1-1 1,3-1-153,0-3 1,2-2 174,-2-6 1,-1 1 5,5-1 0,-4 1 197,4 0 0,-1-1-120,1 1 0,1-1 77,-5 1 1,6 1-95,-2 2 1,-1-2 223,1 2 0,-4 2-2,4-2 1,-4 2-102,4-1 1,-1-4-100,1 4 0,1-2-7,-5 1 1,1-4-177,-5 4 1,2-9 128,2 6 0,-4-3-49,1 3 1,3-2 56,-3-2 0,-2 2-23,-3-2 1,1 2 93,3 2 1,0-2 14,-4-2 0,2 2 10,-5-2 0,5 2 184,-2 2 0,0-2-124,0-2 0,-3-3-69,4-5 1,-5 0-117,5 1 1,-5-1 75,0 0 0,3 0-81,-3 0 0,2 0 53,-1 0 0,-3 1-25,3-1 0,-2 4 92,-2 0 0,0 5 64,0-1 0,0 2 146,0 1 1,0 1-131,0 0 1,0-1 69,0 1 1,0-1-56,0 1 1,0-4 5,0-1 1,0 1-41,0 4 0,-4-2-7,0-2 0,-4 2 32,5-2 0,-5 2-12,4 2 0,-5-3 228,2 2 1,-4-1-68,0 5 0,0 2 342,-1-2 1,1 5-173,-1 0 1,1-2-60,0 1 0,-1 0-147,1 4 1,-1 0-44,1 0 0,-2-4-51,-2 0 1,2 1-213,-2 3 0,1-2-185,-1-2 0,1-1 189,-5-2 0,0-3-342,-4 2 1,-4-2 145,1-2 1,-2 1 32,1 0 1,2 0 154,-6 4 0,2-2 171,-1 5 0,-3 0-114,2 4 0,2 0 15,-1 0 0,-1 0 107,-3 0 0,-2 4-105,-2 0 1,1 5-152,-4-2 1,2 4 125,-2 0 1,-1 2-194,-4 2 0,7-2 217,4 2 1,2 1-13,7 0 1,-1 0-101,4-1 0,0-2 9,1 2 1,-1 3 19,0 1 0,4 8 23,0 3 0,4 4-83,-4 4 0,6 4 140,1 8 1,2 2-118,6 5 1,2 4-24,6 0 0,3-2-159,9-5 1,-2-5 105,5-7 1,0-3-234,3-4 1,5-6-14,0-3 1,-1-3 92,-3-4 0,5-2-489,3-6 0,3-4 126,4-4 1,3-6-572,4-5 1291,6-7 0,0-2 0,2-7 0,-3-4 0,-3-1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3T13:25:02.269"/>
    </inkml:context>
    <inkml:brush xml:id="br0">
      <inkml:brushProperty name="width" value="0.09071" units="cm"/>
      <inkml:brushProperty name="height" value="0.09071" units="cm"/>
      <inkml:brushProperty name="color" value="#FF0000"/>
    </inkml:brush>
  </inkml:definitions>
  <inkml:trace contextRef="#ctx0" brushRef="#br0">9582 10359 7781,'5'-29'0,"0"-3"2074,3 5-1337,2 1 1,-7 6 12,4 1 1,1 2-326,3-2 1,-3-2-75,-1 6 0,-3 0-99,4 3 1,-6 1-259,2 0 0,-3 3-156,-1 0 0,-6 6-158,-5-2 0,-11 8 198,-8 3 1,-15 19-40,-8 8 0,21-11 0,-2 1-305,-3 2 1,-2 1 0,-3 3 0,-1 1 333,-2 1 0,-2 1 1,-3 5-1,-1 0-147,15-11 0,-1-1 0,0 1 0,-1 2 0,0 0 0,-1 1 299,0-1 0,-1 0 0,1 0 1,1 2-1,-1 1 0,1 0 80,-2 1 1,1 0 0,0 0 0,-1 2 0,1 1 0,0 0-17,0 0 1,1 1-1,1 0 1,-1 1 0,1-1-1,0 1 28,2 0 0,0 0 0,2 0 0,1 1 0,2 0 0,-1 0-23,2-1 0,-1 0 0,2 0 1,1 0-1,2 0 0,0-1-278,-12 17 0,1-1 0,5-2 0,1 1 175,1-1 1,1 1-1,5-4 1,2 0-142,0-4 0,0 0 0,0-2 0,1 1-51,1-3 0,0 0 1,0-1-1,0 1 99,2 1 0,0-2 1,-2-1-1,0-1-16,0 0 0,0-1 0,-2-1 1,0-1 10,2 1 1,0-1-1,-3 0 1,1-1 35,0 0 1,0-1 0,-1-1 0,1-1 261,0-3 1,0-1 0,-19 25-651,6-5 1,6-7 449,5-5 0,6-6-683,5-9 697,6-7 0,5-4 0,4-4 0,1 0 0</inkml:trace>
  <inkml:trace contextRef="#ctx0" brushRef="#br0" timeOffset="1">10245 9765 14273,'22'11'-2002,"6"7"1307,3 5 1,3 5 634,4 6 1,8 5-392,-20-18 0,1 0 1,1 4-1,-1 1 480,-1 2 1,1 1 0,1 2 0,-2 0-33,-1 3 0,0 1 0,3 3 0,1 1 55,-2 1 1,-1 0 0,5 4 0,1 0-113,-4 0 1,1-1 0,1 1 0,1 0 133,-1 2 1,0-1 0,2-2-1,0-1-71,2 4 0,0 0 0,1-4 1,-1 1 123,0 1 1,0-1 0,-1-3 0,-1 0 20,1 2 1,-1 0-1,0-3 1,1 1-68,1 1 0,0 1 0,-2-1 0,0 0-172,-2-1 1,1-1 0,-2 0-1,0-1 163,0 0 1,-1 0 0,-1-3 0,-1 1-51,1 0 1,0 0 0,-4-1-1,1-1 5,-2-2 1,1 0 0,0-2 0,-1-1 77,-3-2 1,0-1 0,2-1-1,0 0-104,-2 1 0,0 1 1,19 21 104,-4 2 1,-1-12 319,-3-4 0,2-4-616,-5 1 0,2-8 306,-6-8 1,1-2-496,-9-2 1,4-5 137,-4-2-2209,-4-3 2604,-6-11 0,-10-7 0,-2-13 0</inkml:trace>
  <inkml:trace contextRef="#ctx0" brushRef="#br0" timeOffset="2">6910 13282 7762,'-23'0'3587,"5"0"-2730,2-5-368,9 4-473,2-4 1,8 1-23,4 0 0,6-3-158,10 3 1,7-5 125,8 2 0,4-4-43,11 0 0,6 0-242,-27 5 0,1 0 0,2 0 0,2 1 253,1-1 0,0 0 1,1-1-1,1-1-32,-1 0 1,2 1 0,1-1 0,2 1 51,1 1 1,1 0 0,2 0 0,1-1 108,2 0 1,1-1 0,1 2-1,1 0-321,1-2 0,1 0 0,1 2 1,0 0 327,2 0 0,0 0 0,-16 1 1,0 0-1,0 0-300,3 0 1,-1 0 0,2 0 0,0 0-1,2-1 1,-1 2 346,0-1 1,1 2-1,-1-1 1,0 1-1,0-1 1,1 1-45,-3 0 0,1 1 0,0-1 0,4 1 1,1 0-1,-1 1-29,-2 1 0,1 0 0,-1 0 0,3 0 0,0 0 0,-1 0-6,0 0 0,0 0 0,-1 0 1,0 0-1,0 0 0,-1 0 19,0 0 1,0 0-1,1 0 1,4 0 0,0 0-1,0-1-2,-1 0 0,0-1 0,0 1 0,2 1 0,0-1 0,-1 1 10,-1-1 1,-2-1 0,1 1 0,0 0 0,0 1 0,-1 0 1,-2 0 1,-2 0 0,2 0 0,1 0-1,2 0 1,-2 0-43,-3 0 1,0 0 0,0 0 0,0 0-1,-1 0 1,0 0-45,-1 0 0,0 0 0,-1 0 0,18 0 0,0 0-173,1 0 1,0 0 0,-5 0 0,0 0 251,0 0 1,-1 0-1,-7 0 1,0 0 12,-4 0 0,-1 0 0,-5 0 0,-1 0-7,0 0 0,-2 0 1,24-4 323,-8 0 0,-12 0-256,-11 4 1732,-2 0-1756,-15 0 747,-2 0 1,-7-1-854,-8-3 0,-2-7 0,-5-7 0</inkml:trace>
  <inkml:trace contextRef="#ctx0" brushRef="#br0" timeOffset="3">9788 12609 8432,'-5'11'152,"0"0"6,-3 1 0,-1-1-89,5 1 0,-5-1 92,2 1 1,0 0-55,0 3 1,-1-1-20,-3 5 1,-1-3-24,1 3 1,-1-4 4,1 4 1,3 0-30,1 4 1,-1-4-33,-3 0 1,-1 4-30,1 3 1,0 1 65,-1-4 1,1 4-21,-1-1 0,5 2 6,-1-1 1,5-3-29,0 3 0,1-3 9,2-1 1,0-1-2,0 1 1,0 0-15,0 0 1,5 0-11,3 0 0,2-4 37,2 0 0,-1-2-12,1 2 1,3 2 27,0-6 1,5 1 15,-1 0 1,3-4 7,1 4 0,1-4-26,2 0 1,0-1 8,4 1 1,-3-1-61,3 0 1,1-3 49,3 0 1,0-6-84,1 2 0,-1-3 72,0-1 1,0 0-117,1 0 0,-5-4 128,1 1 1,-1-6-2,4 1 0,-1-2-1,-2-1 0,2-5 98,-3 1 1,-1 0-99,2 3 0,-6 0 9,2-3 1,-3 1 10,-1-5 0,-2 0-2,-2-4 0,2 0-29,-6 0 0,0 0 25,-3 0 0,-1-1-61,1-2 1,-1 0 41,0-4 0,-3-1 0,0-3 1,-5 4-52,5-1 1,-4-1-5,3-6 0,-4 3-75,1-3 1,-3 2 67,-1 2 0,0-4-94,0 0 1,-1-4 64,-3 4 0,-2 0 34,-6 3 0,-4 1 32,-3 0 1,-4 3 3,-4 1 0,-2 3 28,-5-3 1,-2 6 28,-2 1 1,1 1 189,-5 7 1,6 1-75,-2 7 0,5 0-21,-2 3 0,7 4-14,-6 0-149,7 11 0,-8 6 0,5 6 0,-1 3 0,-2 4 0,-2 6 0</inkml:trace>
  <inkml:trace contextRef="#ctx0" brushRef="#br0" timeOffset="4">10256 13168 7880,'-1'8'65,"-3"-1"1,3 1 100,-3 4 1,1-2 91,-1-3 1,3 3 718,-3-2-379,-2 2-169,5 2 236,-4-6 21,5-1 319,0-5-427,0 5-115,0-4-40,0 4 1,-2-5 2,-1 0 0,0 0-282,-5 0 0,5 0 29,-5 0 1,0 0-199,-3 0 1,0 0-13,-1 0 1,-3 6-72,0 1 1,-6 3 78,2 2 0,-3 4-111,-5 3 0,-6 4-314,-5 4 0,-5 3-110,1 8 0,-5 4 403,20-17 1,1 0 0,-1 0 0,-1 2-221,-4 1 0,-1 1 0,1-1 0,0 1 379,-3-1 0,1 1 0,0-1 0,1 1-6,0 0 0,1-1 0,-1 1 1,0-1 110,2 1 0,1-1 0,0-1 0,0-2-158,4 0 1,-1 0 0,2-2-1,-1 1 333,-19 22 0,4-5-92,3 1 0,6-5-64,2 1 0,5-6-185,-2-2 0,7-4 164,1 0 0,5-3-28,-2-4 1,5 2-405,3-6 1,-1-4 333,6-3 0,-1-4-1214,4 3-381,0-4 868,0 2 0,6-8 724,6-4 0,4-21 0,7-14 0</inkml:trace>
  <inkml:trace contextRef="#ctx0" brushRef="#br0" timeOffset="5">10016 13625 7917,'0'-6'843,"0"-1"201,0 4 0,1 1-461,3-1 1,-3 0 546,3-1-536,-2 3-177,-2-4-411,5 5 199,-4 0-370,4 0-27,0 0 83,1 0 1,6 0-101,-1 0 1,1 0-171,-1 0 1,0 0 122,1 0 0,-1 1 35,1 3 0,3-2 153,0 6 0,2-4-45,-2 3 1,-2-3 142,2 4 0,1 0 69,0 3 1,-1 4 178,-4 0 0,1 6-122,-1-2 1,4 4 113,0 3 1,5-2 114,-5 3 0,6 1-120,2-1 1,1 3 43,7-3 0,-1 4-48,4 0 1,5 1-182,-1-2 0,3 3-169,-2-3 0,2 0 81,-3 0 0,4-5 86,-4 2 1,2 1-36,-2-1 0,1-1-31,3-3 0,-1 0 66,-3 0 0,-1-4-154,4 0 1,-4-5 78,1 1 0,-2-2-64,-2-2 1,-1 1 12,-2-1 1,0-3 32,-4-1 1,-2-3 22,-6 4 0,2-4-2,-6 3 0,0-4 523,-4 0-523,-4-1 0,-1 2 358,-2-1-152,-3 1 232,4-4 593,-5 0-848,-5 0-390,-1 0 0,-6-4 101,1 1 1,-2-3-6,-2 3 1,1-2 18,-5-3 1,1-1-177,-1 5 0,-2-5 11,2 2 0,-7 0 14,0 0 1,-6 3 123,2-4 0,-5 6 7,-3-2 0,-4 3-176,-7 1 0,-4 0-87,-8 0 0,27 0 1,0 0 302,-1 0 0,-2 0 0,-2 1 1,1 2-6,0-2 1,0 1 0,-3 2 0,-1 0 135,0-2 0,0 0 1,-2 2-1,1-1 55,1-1 0,0 0 0,-2 2 0,0 0 64,2-2 1,1 0 0,0 1-1,2 1-7,0-2 0,2 0 0,-1 2 0,1 0 103,-1-2 1,0 0 0,-1 1 0,0 1-108,3-2 1,0 0 0,-1 2 0,0 1-70,1-1 0,0-1 0,1 1 0,1-1-128,0 1 0,0-1 0,0 1 0,1-1 84,-28 4 1,5 2-236,6-5 0,10 4-320,5-5 0,6 1-1508,6-4 1407,6 0 596,5 0 0,7 5 0,5 2 0</inkml:trace>
  <inkml:trace contextRef="#ctx0" brushRef="#br0" timeOffset="6">9811 8600 7901,'-6'-51'800,"-5"-2"193,-8-8 1,-3 6-2163,0-2 1552,-1 8-221,0-7 1,1 13 163,3-3-262,-2 8 49,3-1 1,-5 4-508,0 1 408,0 0 0,-4 3 271,-4 1 0,-7 6-323,-4 1 0,-10 3-412,-9 8 0,23 8 0,-3 2-83,-5 4 0,-3 4 1,-7 5-1,-2 6 249,18-4 1,0 2 0,-2 2 0,-6 3 0,-1 2-1,-1 1-100,-1 1 1,-1 2-1,-1 0 1,10-4 0,-1 0-1,0 1 1,0 0 310,-2 2 0,1 1 1,-1 0-1,0 0 1,-1 1-1,-1 0 0,0 0 1,0 1 38,-1 1 1,0 0 0,1 1-1,-1 0 1,0 2 0,-1 0 0,0 1-1,0 1-145,-1 0 1,-1 1 0,1 1 0,0 0-1,-1 0 1,1 1 0,-1 0 0,1 0 179,-1 0 1,1 1-1,-1 0 1,1 1-1,1 0 1,0 1-1,0 0 1,1 1-98,0 0 1,0 1-1,1 0 1,0 1 0,1-1-1,-1 1 1,2 0-1,-1 0 165,2 0 1,0 1-1,0 0 1,1 0-1,2 0 1,0 0-1,1 1 1,0 0-25,1 0 0,1 1 0,0 0 1,1-1-1,2 0 0,0-1 1,1 0-1,0 1 82,0 0 0,0 1 0,1 0 0,1 0 0,2-3 0,1 0 0,1 1 0,0 0-50,-1 2 1,1 0 0,1 1 0,0 0 0,3-1 0,1-1 0,0 1 0,1 0-14,0 0 1,1 1 0,0 0-1,1-1 1,1 0 0,1-1 0,0 1-1,1 0-109,0 1 0,1 1 1,0 0-1,1-1 1,-4 15-1,1-1 0,2 1 31,1-1 0,3 2 0,0-1 0,1 1 1,1 1-1,1-1 1,2-3 1,2 0-1,1-1 1,0 1-1,2-1 1,1 0-54,1-2 1,1 0 0,1 0 0,1 0 0,1 1 0,2-1-7,0-1 1,2-1 0,0 1-1,1 1 1,2-1 0,0 1 13,1 0 0,0 0 1,1 0-1,1 2 1,0 0-1,2 0-16,0 0 0,2 1 1,0 0-1,0 1 0,1 1 1,0 0 33,-3-15 1,0-1 0,1 1 0,-1 0 0,6 14 0,0 1 0,0-1 32,0-3 0,0 1 1,1-1-1,2 0 1,1 0-1,0 0-3,0-3 0,0-1 0,1 0 0,1 1 0,1-1 0,1 0 46,0-2 1,2 0 0,0 0 0,1-1-1,0 0 1,1-1-25,-1-1 0,1-1 0,1 0 0,0-2 0,2 0 0,0-1 68,0-1 0,1-1 1,1-1-1,0-2 1,2-1-1,0-1 5,0 0 1,0-1 0,1-2 0,2-1 0,0-1 0,1-1 19,0 0 0,0-2 0,1 0 0,0-1 0,0-1 1,1 0-51,1-2 0,2-1 1,0 0-1,-1-1 1,1-1-1,1-2-34,3 1 1,2-2-1,0-1 1,1 0-1,0-2 1,0-1 57,1 0 0,0-1 0,0 0 0,2 0 0,1 0 1,0-1-72,3 0 0,1-2 0,0 1 0,-1-2 0,0 1 0,1-1-50,-15-3 0,1 0 1,-1-1-1,1 0 0,-1 0 1,0-1-1,0 0 0,1 1 23,-1-1 0,1 1 0,-1 0 0,1-1 0,-2 0 0,0 1 0,1-1 0,0-1-55,1 1 1,0 0 0,1 0 0,-1-1 0,0 1 0,-1 0 0,1-1 0,-1 1-36,3 0 1,-1 0 0,1-1-1,-1 1 1,-1-1 0,1 1-1,-1-1 1,-1 0 28,0 0 0,0 0 0,-1 0 1,1-1-1,13 2 0,0 0 1,0-1-42,0-1 0,1 0 1,-1-1-1,-2 1 1,0-1-1,0 1 65,1-2 0,0 1 0,0-1 0,-1 0 0,1 0 0,-1-1 47,-1 0 1,-1-1-1,0-1 1,0 1-1,-1 0 1,1-1 8,-1 0 0,0 0 0,0-1 0,-2 0 0,-1 0 0,1-1 0,1-2 0,0 0 0,-1-1 0,-1 1 0,0-1 0,-1 0 0,0-2 0,-1 1 0,0-1 0,-2 0 0,0-1 0,1 0 48,-2 0 1,1-2 0,-1 1 0,-1 0 0,1-1 0,-1 0 133,1-2 0,1-1 0,-1-1 1,0 1-1,1-2 0,-2 1-68,0-1 1,-1-1 0,-1 0 0,1-1 0,-1-1 0,0 0-7,-1 1 1,1-1-1,0-1 1,-2 0-1,0-1 1,1 0-30,1-1 0,-1-1 0,1-1 0,-1 0 0,0 0 0,-1-1-12,-1 0 0,-2-1 1,1 1-1,0-1 1,-1 1-1,0-2-19,-1 0 0,0-1 1,-2 0-1,0 0 0,-2 0 1,1-1-6,0-4 0,0 0 0,-1 0 0,-2 0 0,0 0 0,-2 0 101,1-1 1,-1 0 0,-1-1 0,-1 0 0,-1-1 0,0 0-111,1-1 0,0-1 0,-2-1 1,-1 1-1,-2-1 0,0-1 8,1-2 0,0-1 1,-1-1-1,-1 0 0,-1-1 1,-1 1 63,1-2 0,-2 1 0,0-1 0,0-1 0,0 0 0,-2 0-90,-1-3 0,0-2 0,-1 1 1,1 1-1,1-1 0,-2-1 38,-1-3 0,-1-1 0,-1-1 1,1 2-1,0-1 0,-2 0-48,0-1 0,-2 0 1,0 0-1,-2-1 0,-1 1 1,0 0-7,0 0 0,0 0 0,-1 0 0,-3-2 0,-1 1 0,0-2 39,0 1 1,0-1 0,-1 1 0,-1-2 0,-1 1 0,0-1-5,-1 1 0,0-1 0,-1-1 0,1 13 0,-1-1 0,0-1 0,0 1-5,-2-1 0,1 0 0,-2-1 0,1 0 0,0-2 0,0 0 0,-1 0 0,1-1-156,-2 1 0,1 0 1,-1 0-1,0-1 1,0 1-1,0-1 1,0 1-1,0-1 99,-1 1 1,1-1-1,-1 1 1,0 0-1,-1 0 1,-1-1-1,0 1 1,-1 0 0,0 3 1,-1 1-1,-1-1 1,0 1-1,-1-1 1,-1 0-1,0 1 1,-1-1 21,0 1 0,-1 1 0,-1-1 1,0 1-1,0 2 0,-1 0 0,-1 0 1,1 0-2,-1 1 0,1 1 0,-1-1 0,-1 1 0,-2-2 1,-1 1-1,-1-1 0,0 1 45,0 2 0,0 0 1,-1 1-1,-1-1 1,-1 0-1,-1-1 0,-1 1 1,0 0 60,1 0 0,0 1 0,-1 1 0,0-1 0,-2 1 0,0-1 0,-1 1 0,0 1-80,1-1 1,1 1-1,-2 0 1,0 1-1,-4-2 1,0 0-1,-2 1 1,0 0 47,1 1 0,0 1 0,-2 0 0,0 1 0,-2-1 0,-2 1 0,0 0 1,0 2-72,0-1 0,0 2 1,-1 0-1,-1 1 1,-2 0-1,0 2 0,-2 1 1,0 0 55,0-1 0,-1 1 0,-1 1 0,0 1 1,-3 0-1,-1 1 0,0 2 0,-1 0-136,-1 0 1,-1 0-1,0 2 1,-1 1 0,10 4-1,0 2 1,-1 0 0,0 0-1,-1 2 18,0 0 1,0 0 0,-1 2-1,0 0 1,-1 0 0,-2 1-1,-1 0 1,0 0 0,-1 1 0,1 1-35,-1 0 0,1 0 0,-1 1 0,-1 0 0,0 1 0,-4 1 0,-1 0 1,0 1-1,0 1 0,0 0-4,2 0 1,0 1 0,0 0 0,1 1 0,-2 0 0,9 1 0,-1 1 0,-1 0 0,1 0 0,-1 1 0,1 0-88,-11 0 1,1 1-1,-1 1 1,0 0-1,1 0 1,9 1-1,1-1 1,-1 1-1,0 1 1,1 0-1,-1 1 189,1 0 0,-1 2 0,0 0 0,1 1 0,-1-1 0,1 0 0,0 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3T13:25:02.276"/>
    </inkml:context>
    <inkml:brush xml:id="br0">
      <inkml:brushProperty name="width" value="0.12095" units="cm"/>
      <inkml:brushProperty name="height" value="0.12095" units="cm"/>
      <inkml:brushProperty name="color" value="#FF0000"/>
    </inkml:brush>
    <inkml:brush xml:id="br1">
      <inkml:brushProperty name="width" value="0.09071" units="cm"/>
      <inkml:brushProperty name="height" value="0.09071" units="cm"/>
      <inkml:brushProperty name="color" value="#FF0000"/>
    </inkml:brush>
  </inkml:definitions>
  <inkml:trace contextRef="#ctx0" brushRef="#br0">5014 13397 9100,'5'-17'543,"-4"4"-269,9-3 0,-7 10-26,4 2 1,1 3-248,3 1 1,2 0 148,2 0 1,1 0-9,6 0 1,0 1-112,8 3 1,1 3 0,3 8 0,2-1-37,2 5 1,-1 4 19,4 4 1,0 5-460,1-2 0,2 8 413,-2 4 0,1 1-122,-1-1 1,-2 5 121,-6-5 1,-1 0-193,-3-8 1,1-5 93,-8-2 1,2-3 114,-6-1 0,1-5-10,-1-3 1,2-4-16,-6-3 1,4-3 142,-4-5 1,5 0-47,-1 0 1,7-6 447,1-6 1,4-4-407,0-7 0,-2 0 191,1 0 1,2 0 12,6 1 1,-2-5-122,2 0 0,-3 4-207,0 4 0,-2 7 165,-3 0 0,3 2-116,-3 6 1,-2 0 46,-1 4 1,-3 0-127,-1 0 0,-1 2 44,-3 2 1,1 1-22,-5 2 0,0 3-16,-3-2 1,-1 1 58,1-2 1,-1 2 3,0-5 1,1 4 31,-1-4-113,1 4 0,-1-2 5,1 1 0,-1-2-16,0-5 0,5 0 10,-1 0 0,1 0-131,0 0 0,1 0 140,6 0 1,1-5-5,3-2 0,-2-4 108,6 0 1,3-4-110,4 0 0,0-5 138,-4 5 1,4-1-83,1 1 0,0 2 24,-1-2 0,-3 6-12,4 1 0,-5 6-8,-4-2 0,3 3-24,-2 1 1,-3 0 18,-2 0 1,0 5 8,0 2 0,-2 0-13,3 0 1,-3 0 133,-1 0 0,4 2-45,-1-5 1,7 3 15,2-3 0,0 4-70,7-4 0,-4-1 16,4-3 0,-1 0 131,0 0 0,-1 0-114,-6 0 0,0 0-106,1 0 0,-2-1 107,-3-3 0,-2 3 5,-5-3 0,0-1 55,-1 1 0,1-4 178,0 0 1,-4 2-124,0-2 0,0 0 186,4-3 1,0 0-121,0-1 0,0-1-73,-1-2 0,5 1-354,0-5 1,1 1 142,-2-1 0,3-2-2346,6 2 2391,4-8 0,2-7 0,4-7 0</inkml:trace>
  <inkml:trace contextRef="#ctx0" brushRef="#br1" timeOffset="1">3986 9696 8400,'-8'0'-1636,"1"0"1519,4 0 0,-3 0 117,2 0 276,3 0-106,-4 0 36,5 0 0,-4 2-127,0 1 1,-1 0 110,1 5-100,3-1 1,-4 5 1,5-1 1,-1 2 80,-3 2 0,2-2-80,-1 2 0,1-2-18,2-2 1,0 0-12,0 1 1,4-1-14,0 1 0,5-1-10,-2 0 0,4 5-89,0-1 1,0 5 70,1-1 1,3-1-107,0 1 1,1 0 27,-5 4 0,4-1 68,0-3 1,1 1 12,-5-5 1,1 2 6,-1-2 1,2-6-2,2 2 1,-2-2 41,2 2 1,-3-4 21,0-3 1,3 1-68,0-2 0,1 1 10,-5-4 1,4-1 47,0-3 1,-1 2-45,-6-6 1,2-1 242,-2-6 1,-3 0-16,-1-8 1,-3 1-16,-1-8 0,-1-1-135,-3-3 0,-2-4 38,-6 0 1,-1-1-49,-2 1 1,-1 2-168,-3-2 1,2 7 45,6 5 1,-5 2 110,1 1 0,0 5-416,4 3 0,0 2-744,4 2-598,-3-1 1657,3 6 0,-9-4 0,-2 4 0</inkml:trace>
  <inkml:trace contextRef="#ctx0" brushRef="#br1" timeOffset="2">5002 9514 8394,'0'-7'-535,"0"2"297,0 5 0,-3 9 257,-1 2 1,-5 8 193,1 1 1,-2 5-163,-1 2 0,3 0 108,0 0 0,5-3-2,-5 3 0,5-3 155,0-1 0,1-4-223,2 0 0,2-4-25,1 4 0,0-5 9,5 1 0,-1 2-118,5-2 0,-1 4-1,0-4 1,2 2 110,2-2 1,-1-2 63,5 2 0,-3-4-52,3-3 0,0 1 22,4-5 0,-1 0 20,1-4 0,0-2 160,0-2 1,0-3-104,0-8 1,-1-4 151,1-8 1,-4 2-45,0-6 0,-6 1-61,-2-5 1,-4-3 101,-7 0 1,-1 0-96,-3 4 0,-8 1 10,-7 2 0,-2 5-113,-2 7 0,-5 2-247,-3 6 1,-5 4-249,-2 4 1,-3 4-1388,-1 7 1464,0 9 0,-9 13 0,6 4 1</inkml:trace>
  <inkml:trace contextRef="#ctx0" brushRef="#br1" timeOffset="3">12312 15555 7158,'0'-11'-64,"3"-2"45,1-2 0,1 2 563,-1-2-314,-3 2 1,5 1-166,-6-4 1,1 4-54,3-4 1,-3 4 176,3 0 1,-4 0-122,-4-4 0,1 4 84,-4-4 0,3 4-59,-4 0 0,1 1 82,-5 0 0,5 0-124,-1 4 1,0-2-12,-3 5 0,3-4-1,1 5 0,-1-1-102,-3 4 1,3 0-48,1 0 0,-1 1 90,-4 3 0,5 4-98,-1 7 0,1 3 101,-5 4 1,1 2 1,-1 3 0,1 4 35,0 7 0,-1 2 157,1 6 0,-2 1-199,-2 2 1,3-2 123,1 3 1,1-3 25,6-2 1,-4-4-63,5-3 1,-1-2-81,4-2 1,5-5 76,2-2 0,4-1-140,0-3 1,0 3 55,1-7 0,-1-2-118,1 2 1,3-5 99,0 2 1,0-4 87,-3 0 0,3-2-196,0-2 0,4 0 103,-3-4 0,0 0 14,-1-4 0,-1-1-18,5-3 0,-5-2 94,1-6 1,-1-4-55,2-3 1,-2-8 13,5-3 0,-5-3-42,1-2 1,-3-4 1,0-3 1,-4-1 76,-1 1 1,-4-1-57,0 5 0,-1 5 286,-2 6 1,0 4-87,0 4 0,0 3 126,0 4 0,0 5 298,0-1-92,-5 6-296,3-3-300,-3 5-90,5 0 1,0 5-23,0 2 0,4 7-32,0 1 0,5 6 113,-2-2 1,0-1-43,0 1 0,0-5-162,0 1 0,4-3-348,-4 0 125,3-1 1,2-4-303,-1-4 837,1-1 0,-1-12 0,0-3 0</inkml:trace>
  <inkml:trace contextRef="#ctx0" brushRef="#br1" timeOffset="4">12586 14619 8039,'-12'0'0,"6"0"-154,-4 0 1,9 5-295,-3 2 0,-1 9 555,1 3 0,-4 2-28,4 2 0,1 1 125,3 3 0,0 1-49,0 2 1,0-1-120,0-2 0,0-3-18,0 3 1,3-4 2,1-4 1,4 1-5,-4-5 0,3-3 26,-3-5 1,1-4-147,-1 1 0,-1 1 112,4-2 1,-3 1-120,4-4 1,-6-5 59,2-2 0,1-4-48,-1 0 1,3-5 72,-3-4 0,4-5-8,-4-2 1,3-3 46,-3 3 1,5 1 18,-1 3 1,-2 1 279,2 3-249,-1 3 0,5 6 82,-1 2 0,-3 3 9,-1 5 1,-3 0-29,4 0 1,-5 5-77,5 3 0,-4 2-5,3 1 1,-3 2-6,4 2 1,-4-2-113,3 2 1,-3-1-428,4 1 1,-4-2 497,3 2 0,1-2 0,3-2 0</inkml:trace>
  <inkml:trace contextRef="#ctx0" brushRef="#br1" timeOffset="5">13168 14619 8020,'-11'0'-268,"4"0"1,-1 1-49,4 3 148,0 2 1,4 11 283,0 2 1,0 9 289,0 6 0,0 5-150,0 7 1,0 5 40,0 2 1,0 7-456,0 0 0,0-27 0,0 0 230,0 32 1,0-30-1,-1 0-88,-1-1 0,0 0 0,1 1 0,1-1 49,-4 23 0,3-4 53,1-11 1,0 1-38,0-4 1,0-6-119,0-7 1,1-7-17,3-4 1,-2-2-95,6-1 0,-4-6-466,3-2 438,-4-3 0,2-2 564,-5-3 1,0-8-439,0-7 0,0-2 0,0-2 0,0-1 86,0-3 0,-4 3 202,0-3 1,0 3-83,4 2 0,0 2 90,0 1 1,5 6-42,3-3 1,2 4-100,2 0 0,3 6-35,0 2 0,5 3 89,-1 1 1,-1 5-9,1 2 1,-1 7-72,1 2 1,1 4 2,-4-1 0,3 3-26,-4 0 0,-4 1-85,-3 0 0,-6-1 71,2-3 0,-5 2 32,-7-2 1,-2 3 3,-13 1 1,2 0-34,-10-1 0,3-4-49,-6-3 1,6-3-44,-6-5 0,4-2-156,-1-5 1,3-1 57,5-3 1,2-8-371,2-11 544,2-10 0,6-8 0,-1-4 0</inkml:trace>
  <inkml:trace contextRef="#ctx0" brushRef="#br1" timeOffset="6">13431 14436 8247,'0'-6'61,"0"1"1,0 6 32,0 3 1,4 3 121,0 8 1,-1-1 67,-3 5 1,0 0 322,0 4 0,0 0-346,0 0 0,0 0-270,0 0 1,0 0-48,0-1 1,0 0 72,0-3 1,0 1-2,0-4-78,0-1 1,2-5-511,1-2 298,-1-3 0,4-5-73,-2 0 1,-2-7 143,6-4 0,0-7 90,3-9 0,0-2 154,1-5 0,-1 1-87,1 3 0,-5 2 288,1 5 1,-4 6 272,3 6-82,-4-1 195,2 11 2,0-4 1,-4 6-269,3 3 0,-1-1-81,0 4 1,0 1-832,5 3 1,-1 5 326,5-1 0,0 4 223,4-4 0,1 5 0,6-2 0</inkml:trace>
  <inkml:trace contextRef="#ctx0" brushRef="#br1" timeOffset="7">14265 14893 8071,'0'-7'214,"-2"1"-25,-1 2 0,1 2 293,-1-6 1,-3 4-298,3-3 0,-2 4 125,1-1-283,2-2 165,-8 5-186,4-4 0,-5 5 65,-1 0 1,1 6-120,-1 5 0,-4 3 85,-3 9 1,1 3-60,-1 8 1,0 5 84,-4 3 1,0 3-98,0 0 1,2 1 402,2 0 1,2-1-102,6 1 1,5-7 30,2-4 0,2-2-9,2-7 1,6 1-62,1-4 0,8 0-172,4-1 1,3-4-245,1-3 1,3-2-21,1-2 1,5-4-404,-2-3 0,3-4-531,2-4 1,0-4 118,3-7 1022,3-3 0,2-5 0,-2-2 0,-3-5 0,2-9 0,3-4 0</inkml:trace>
  <inkml:trace contextRef="#ctx0" brushRef="#br1" timeOffset="8">14493 14253 8094,'0'-11'0,"0"4"121,0 2 181,0 0-333,0 4 0,1-4 69,3 5 0,-3 6 453,3 6 0,-1 0-73,1 7 1,-3 4-93,3 4 1,-3 0-111,-1-5 0,1 1-6,3 0 1,-3-4 35,3 0 0,-3-5 40,-1 1 0,0-6 237,0-1-53,0-6-314,0 3 1,2-5-19,1 0 1,0-11 18,5-8 0,-1-4-75,5-7 1,-2-1-2007,-3-3 1,4 0 1097,-4 0 0,2 8 1031,-1 3 1,1 4 338,-6 0 0,5 7 55,-4 4 414,5 5 1,-4 0-318,2 6 0,3 8-150,-2 4 1,2 6-724,2 2 0,4 5-1346,3 6 1523,8 6 0,-3-5 0,4 5 0</inkml:trace>
  <inkml:trace contextRef="#ctx0" brushRef="#br1" timeOffset="9">11729 16515 8064,'-6'-6'1271,"1"5"-874,5-4 1,0 10-1286,0 3 0,5-2 298,2 2 0,4-1 881,0 5 1,0-2-216,1-2 0,1 6 415,2-3 0,-1 3-195,5-3 0,-3-3 24,7 0 1,-3-5-179,7 5 1,2-5 79,2 0 1,3-1 10,4-2 1,4-5-10,7-3 0,5-7-355,7-4 1,-31 8 0,2-1 180,4-1 0,0-1 1,1-1-1,1 0-155,7-4 1,1 0 0,-1 1 0,1 0 369,3-1 1,0 0 0,1 3-1,1 0 6,2 1 1,0 0 0,-1 2 0,0 0-86,2 0 1,-1 0-1,-2 1 1,0 1-66,-4 1 1,1 1-1,-1 0 1,0 1-68,-5 2 0,-1 1 0,0 1 0,0 0-19,-5 0 1,0 1 0,-1 1-1,0 1-511,22-3 0,6-1 198,-6 2 278,3-6 0,-2 4 0,1-3 0,-2 4 0,-3 3 0</inkml:trace>
  <inkml:trace contextRef="#ctx0" brushRef="#br1" timeOffset="10">18091 13180 8260,'-57'-23'0,"3"6"883,1 6 0,0 12-1009,-4 14 0,-1 15 75,30-9 1,-1 3-1,-1 6 1,-1 1-191,1 5 1,0 1-1,-1 1 1,1 2 375,1 2 0,1 0 0,-1 0 1,2 1-24,0 4 1,0 1 0,2-1 0,1 0 4,2 4 0,2 1 1,4-6-1,3-1-9,2-4 0,3-2 0,1-2 1,1 0 93,1-5 1,2 0-1,5 29-152,9-7 1,11-5-22,8-7 1,13-4 27,7-7 1,7-4-256,-25-14 1,1-3 0,-1-2 0,2-3-88,3 0 1,2-2 0,5-4 0,2-2-653,3-2 1,1-2 936,2-5 0,0-2 0,0-1 0,0-2 0,1-3 0,1-2 0,0 1 0</inkml:trace>
  <inkml:trace contextRef="#ctx0" brushRef="#br1" timeOffset="11">18753 12883 8360,'5'-35'2609,"7"6"1,5 4-2335,6 10 1,5 1-783,3 10 0,3-5 651,4 1 1,6-2 319,6-1 0,8 1-503,-1 2 1,7 3 323,-3 5 0,-6 1-1710,-5 3 1,-8 2 384,-4 6 1040,-3 4 0,-5 2 0,-2 5 0</inkml:trace>
  <inkml:trace contextRef="#ctx0" brushRef="#br1" timeOffset="12">19119 13145 8282,'-41'30'-12,"5"15"2576,6 9-2790,14-16 1,1 5-1,-2 7 1,0 4 210,0 6 0,0 2 0,6-19 0,0 1 0,0 1-298,1 1 0,0 1 0,0 1 0,-1-2 0,1 0 0,0 1 351,2 3 1,1 0-1,-1-1 1,-4 14-1,0-1-30,4-2 1,1-2-1,-1-4 1,2-1 92,2-3 0,0-1 0,0-6 0,-1-1-154,3-5 1,1-2 0,-3 29-270,4-11 1,1-6-48,3-5 0,2-11-21,6 0 0,4-12 390,3-8 0,3 3 0,1-6 0,-1 0 0</inkml:trace>
  <inkml:trace contextRef="#ctx0" brushRef="#br1" timeOffset="13">18822 13865 8229,'0'-23'3206,"0"0"-2098,10 5 0,4 2-888,12 5 0,9-2-923,6-2 0,10 1 724,6-5 0,-25 9 1,0 1-136,4-3 0,0 1 0,2 0 0,0 0-331,4 1 1,0 1-1,0 0 1,1 2 42,1 1 0,0 0 0,2-1 1,2-1-268,-3 0 0,1 1 0,1-1 1,0-1 668,-1 2 0,-1-1 0,1 1 0,0-1 0,-1-1 0,1 0 0,0 1 0,-1 1 0</inkml:trace>
  <inkml:trace contextRef="#ctx0" brushRef="#br1" timeOffset="14">20832 12689 8182,'0'-40'806,"0"10"-554,-5-3 0,-7 15 6,-7 3 1,-4 7 46,-3 4 1,-4 6 5,-4 5 1,-3 10 77,-4 17 1,17-12 0,-1 2-702,-5 9 1,-1 2 0,0 3 0,-1 3 418,-2 7 0,-1 3 0,1-1 1,1 0 156,0 5 1,1 1-1,1-2 1,2 2-40,1 1 0,2 0 0,5-3 1,2-1-30,2-3 0,3-1 0,4-6 0,1-1-41,3-7 0,1-2 0,0 26 64,8-10 0,9-4-83,7-7 0,8-5-192,3-11 1,13-4-631,7-3 0,5-8 415,6-7 1,-1-12-206,-28 2 1,1-2-1,-1-4 1,0-3 265,3-3 0,-1-1 1,0-2-1,-1-1-1,0-3 1,-1 1 0,-1 2 0,-1 0 102,-3 1 1,-1 0 0,20-15 225,-8 5 1,-9 11-113,-6 9 0,-1 7 823,-7 5 0,-4 8-430,-3 6 0,-6 7-33,2 8 0,-3 7-39,-1 6 1,-1 4-310,-3-1 0,2-3-493,-6-1 1,4-4 459,-3-3 0,4-3-946,-1-6 1,-1-4 364,2-3 1,-6-3 595,1-5 0,-7-1 0,-3-6 0</inkml:trace>
  <inkml:trace contextRef="#ctx0" brushRef="#br1" timeOffset="15">20569 13282 8099,'0'-34'2107,"0"10"1,6 4-988,6 12 0,6-1-1339,8 5 1,13-1 178,11 2 0,12-4-216,-26 2 1,0-1-1,3 0 1,0 0 159,6 1 1,1-1-1,4 0 1,1 1-638,5-1 0,2 0 0,0 0 0,0-1 733,5 0 0,0-1 0,-3 1 0,1-1 0,-19 3 0,2-1 0,-1 2 0</inkml:trace>
  <inkml:trace contextRef="#ctx0" brushRef="#br1" timeOffset="16">23710 11524 8051,'-32'10'440,"0"1"1,-5 6-1,-1 4 303,-2 8 1,0 3-1,-5 7 1,-1 5-1476,11-9 0,-1 2 0,0 1 0,-3 4 0,0 2 0,-1 1 736,9-8 0,-1 1 1,1 1-1,0-1 0,-9 13 1,0-1-1,2 1 34,0 0 1,1 0 0,1 0 0,3-3 0,0 0 0,0-1-134,2-1 0,1 0 1,0-1-1,4-4 1,0 0-1,2-1 10,-9 16 1,1-2 0,4-5-1,2-3 81,1-1 0,0-2 0,3-4 0,0-2-216,3-2 0,0-1 0,0-5 0,1-1-859,-9 17 1,6-9 1078,5-9 0,2-3 0,-1-1 0,-3-1 0</inkml:trace>
  <inkml:trace contextRef="#ctx0" brushRef="#br1" timeOffset="17">22373 11958 8153,'35'-52'4507,"-1"21"-4038,0 11 1,9 31 146,3 8 0,-17-1 1,0 2-979,2 5 0,-1 4 0,8 9 0,1 5 658,-12-12 0,1 2 1,0 2-1,4 6 1,0 2-1,1 1-536,2 4 1,1 2 0,-1 1 0,-7-10 0,-1 1 0,1 1 0,0 1 236,2 3 0,1 1 0,-1 1 0,1 1 0,-2 0 0,1 2 0,-1-1 0,1 1-595,0 2 1,1 0 0,-1 0 0,0 1 597,0 2 0,-1-1 0,-1 2 0,2-2 0,-5-10 0,0 0 0</inkml:trace>
  <inkml:trace contextRef="#ctx0" brushRef="#br1" timeOffset="18">17691 16298 8145,'-28'-23'-20,"4"5"2246,1 1-1431,7 11 1,4 1-793,1 5 1,3 3-1006,0 4 0,6 7 680,-2 13 0,-1 11 163,1 8 0,0 14 527,4 1 0,0-22 0,-1 0-484,-1-1 1,0 0 0,1 4-1,0 1 216,-3-1 0,0 0 0,3 1 0,0 1-79,-1-2 1,0 0 0,-1 0 0,1-1-91,0-3 1,0 0 0,0-4-1,0-1-180,2 24 1,1-6-149,3-9 0,3-8 18,4-7 1,2-10-401,2-5 0,3-6 779,5-6 0,4 0 0,3 0 0</inkml:trace>
  <inkml:trace contextRef="#ctx0" brushRef="#br1" timeOffset="19">18091 15921 7961,'0'-18'1612,"0"1"1,6 10-1369,5-1 1,7 6-1258,9-2 1,-3 3 224,3 1 1,1 0 332,-2 0 0,1 3 381,-4 1 1,-1 4 2,1-4 0,0 4-33,0 0 1,-5 7-231,-3 4 334,-2 3 0,-7 6 0,-1 1 0</inkml:trace>
  <inkml:trace contextRef="#ctx0" brushRef="#br1" timeOffset="20">17896 16663 7918,'-17'0'3260,"0"0"-2382,11 0 0,2 0-2427,8 0 1,7-5 696,8-3 1,5-2 594,7-1 0,4-7 194,11-5 0,-5 4 256,-3-4 1,2 3-399,2-3 1,1 5-30,-1 3 0,-6 2-281,-6 2 1,-2 0 514,-1-1 0,0 1 0,-15-6 0,5 0 0</inkml:trace>
  <inkml:trace contextRef="#ctx0" brushRef="#br1" timeOffset="21">18239 16252 7918,'-6'1'1314,"2"3"1,1 7-1592,0 8 0,1 13 204,-1 6 1,1 3-121,2 5 1,2-3 170,1 6 1,-1-3-90,1-4 1,4-7-553,0-4 1,5-11 122,3-1 540,3-10 0,10-9 0,1-6 0</inkml:trace>
  <inkml:trace contextRef="#ctx0" brushRef="#br1" timeOffset="22">18696 16172 8047,'-6'5'-205,"-5"-4"96,10 9 0,-5 1-485,2 4 0,3 4 594,-3-4 0,3 0-342,1-3 1,1-2 341,3-3 0,-2 2 0,6-5 0,-6 0 0,9-4 0,-5 0 0</inkml:trace>
  <inkml:trace contextRef="#ctx0" brushRef="#br1" timeOffset="23">18844 15989 8047,'0'-11'507,"0"4"-623,0 2 1,-1 5-547,-3 0 849,3 0 1,-4 2 82,5 1-85,0 4 0,5 3-105,3-2 1,-2 2-99,2-3 1,-1 2-15,5-1 0,-2 2-108,-3-2 0,4 0-49,-4 0 0,0 2-731,0-2 920,-4 2 0,7 1 0,-4 1 0</inkml:trace>
  <inkml:trace contextRef="#ctx0" brushRef="#br1" timeOffset="24">19096 15601 7967,'0'-6'667,"0"0"0,0 8-1052,0 2 0,-4 8 391,0 11 0,0 5 357,4 6 0,0 6-138,0 1 0,0 4 118,0 1 1,0-1-308,0 1 1,0-2 26,0-2 1,0 3-510,0-3 0,2-3 12,1-1 1,-1-3-185,1 0 0,-1-2 144,-2-3 474,0 3 0,-10-4 0,-3 6 0</inkml:trace>
  <inkml:trace contextRef="#ctx0" brushRef="#br1" timeOffset="25">18513 16937 7967,'-34'23'761,"5"-5"0,1-3-631,5-7 1,5 0-261,3-4-270,2 0 313,7-4 0,7-5 240,11-3 0,4-3 8,7-4 0,0-2 17,0-2 0,3-2-71,1 2 0,3 2 115,-3 2 0,0 7-265,-4 4 1,-1 3-91,1 1 0,-5 7 95,-3 4 0,-2 7 81,-2 8 1,-3 1 90,0 7 1,-6-3-27,2 3 1,-3-1 93,-1-6 0,0-1-74,0-3 0,0-5 172,0-3 1,1-7-214,3-4 1,0-3-158,8-1 1,-1-3-397,12-4 1,2-11 261,9-13 1,7-9-62,-18 16 1,0-2 0,2-2 0,0-1-1141,4-4 1,0-2 1404,-1-4 0,1-1 0,-1 3 0,0 0 0,-1-4 0,-1-1 0,-1 0 0,1 0 0</inkml:trace>
  <inkml:trace contextRef="#ctx0" brushRef="#br1" timeOffset="26">19575 15578 7967,'12'-29'777,"-6"6"1,0 7 2881,-2 4-3336,-2 6-1021,3 1 0,0 5 394,2 0 0,3 0 117,2 0 0,-1 0-800,1 0 1,-5 5 525,1 2 0,-4 10-209,3 6 0,-4 6 258,1 9 1,-7-1 411,-1 5 0,-5-2 0,2 2 0,-3-4 0,-2-7 0,5-5 10,-1-7 0,4 2 16,-3-6 1,4-4 1506,-1-3-635,3-6 87,1 4-633,0-6 0,5 0-105,3 0 1,3 0-78,4 0 1,-1 1-104,5 3 0,-1 2-186,1 5 1,-1 7 68,-3 5 1,-6 6-15,2 9 0,-7 3 68,0 5 0,-3 4 96,-1 4 1,-9-4 62,-2 0 1,-8-4 202,0-5 1,-6 1-86,-2-7 0,-3 0 166,3-8 1,0-2-254,4-6 1,2-4 29,2-7 0,-2-3-644,6-5 0,0-1 93,4-3 1,-1-4-536,1-7 0,1-6 529,2-6 0,3 0 225,5 4 1,0 2 123,0 2 1,0 2 414,0 6 0,6 3-265,6 1 1,0 4 71,7-1 1,4 3 384,4 1 0,6 0-158,1 0 1,3 0-574,9 0 0,-3-5-502,6-3 1,-1 1-481,2-5 0,2-2 44,5-8 1,-4-8-67,1-4 0,-6-1 785,-23 14 0,-1 0 0,18-21 327,-4-4 0,-7 4-54,-5 0 1,-8 2 74,-6-2 0,-6 3-12,-6 4 0,0 6 129,0 2 0,0 5 491,0 3 0,0-2-62,0 6-567,0-5 0,10 2 0,3-5 0</inkml:trace>
  <inkml:trace contextRef="#ctx0" brushRef="#br1" timeOffset="27">20398 16161 7863,'-41'22'0,"11"10"439,7 2 1,5 6 642,3-6 0,1 0-806,10-11 0,0-3-555,4-8 56,0-1 0,5-4-328,3-4 0,6-8-499,1-6 0,5-7 535,-1-9 1,-1-2 234,1-5 0,0-5 280,4-3 0,-5-3-202,-3 0 0,-1-1 231,1 0 0,-2 4-32,2 1 0,2-1 182,-2-4 1,0 4 457,-3 0 1,4 5-15,3-1 0,4-2-215,4-2 0,-1-1-273,8 1 1,-4 1-249,8 3 0,-5-1-422,5-3 0,-8-1 330,-3 5 1,-4-4-151,-4 4 1,-4 1 95,-7 7 0,-3 3-101,-5 8 1,-5 7 778,-3 9 0,-6 3-270,-1 3 0,-8 9 381,4 7 1,-9 8-257,5 3 0,-2 3 312,2 1 0,4 2-200,0 2 1,1-1-177,-1 5 1,-1-2-32,5 2 1,-1-1-95,5-3 0,3-3-90,1 3 1,4-7 246,-1-5 1,8-1-106,4-3 1,8-3-45,7 0 0,10-8-38,9 0 0,6-3 25,2-1 1,3 3-197,-4-2 1,1 3 134,-4 5 1,-11 1-184,-4 6 0,-9 5 75,-6 3 1,-10 12 83,-17 6 0,-2-19 0,-5 0-698,-7 2 0,-3 1 703,-6 5 0,-3 1 0,-2 0 0,-2-1 0,-6 6 0,-1 0 0,14-15 0</inkml:trace>
  <inkml:trace contextRef="#ctx0" brushRef="#br1" timeOffset="28">21129 16606 8296,'-17'10'0,"-1"3"0</inkml:trace>
  <inkml:trace contextRef="#ctx0" brushRef="#br1" timeOffset="29">16971 15155 8013,'-24'-5'495,"8"-1"1,17-2 732,10 1 1,17-6-1766,14-6 0,-13 7 0,2-1 251,7-4 1,4-1 0,8 0-1,3-2-62,-12 3 1,3-1 0,0 0 0,4-1 0,1 0-1,1 0 446,3-1 0,0-1 0,1 1 0,-8 4 0,1-1 0,1 1 0,0 0-247,4 1 1,0-1 0,0 1 0,2 0 0,1 1 0,1 0 0,1 0 0,-1 1 204,2 0 1,0 0 0,0 1 0,0 0-1,1 0 1,0 1 0,0-1 0,1 1-250,1 0 1,1 1-1,0-1 1,0 2-1,1-1 1,0 1-1,1 1 1,0 0 192,-12 2 1,0 1 0,1-1 0,0 1 0,-1 1 0,2-1 0,-1 2 0,1-1 0,-1 1 0,1 0-135,1 0 0,0 1 0,0-1 0,-1 1 0,1 0 0,0 1 0,0-1 0,-1 1 0,1 0 0,-1 0 60,0 1 1,0 0 0,0 0 0,0 0 0,0 0 0,0 0 0,0-1 0,-1 0 0,1 0 0,-1 0-7,0 1 1,0-1 0,-1 0 0,1 0 0,-1 1 0,11-2 0,0 1 0,0 0 0,-1 1-327,0-1 0,-1 1 0,0 1 0,-1-1 406,-3 0 0,-1 0 0,1 0 0,-1 0 0,-1-1 0,0 0 0,0 0 0</inkml:trace>
  <inkml:trace contextRef="#ctx0" brushRef="#br1" timeOffset="30">20272 10747 8385,'0'-39'0,"1"10"494,3 2 1,8 8-53,7 7 1,2 6-368,2 2 0,7 3-98,9 1 1,-3 5-118,10 3 0,-4 8 170,0 7 0,-4 6-192,-8 9 1,-4 8-209,-11 7 1,-8 11 181,-9-32 1,-3 0-1,-3 6 1,-2-1-253,-4 0 0,-2-1 0,-3-1 1,0 1 281,-2-1 0,0-2 1,-3-1-1,-1-3 200,1-3 0,-1-2 0,-1-1 0,-1-2 6,-23 13 1,1-10 235,3-5 0,11-6 471,4-5 146,6-3 0,8-6-236,6-3 1,16-3-355,14-4 0,19-6-541,15-2 1,-21 7-1,1-2 199,6-1 1,2-1 0,0-2-1,0 0-378,6-1 1,2-1 0,1-1 0,1 1-252,0 1 1,1 0-1,0-2 1,0 0 659,-2 2 0,-1 0 0,1-1 0,0 0 0,-2 1 0,-1 0 0,1-1 0</inkml:trace>
  <inkml:trace contextRef="#ctx0" brushRef="#br1" timeOffset="31">21460 10028 8380,'-7'-35'103,"4"7"61,6 5 0,0 7-243,5 8 1,-5 3-208,5 5 0,3 0 173,5 0 0,4 0 40,-1 0 0,-1 7-201,1 4 1,-5 2 106,1 6 1,-4 1-120,-3 7 0,-3 2 215,-5 5 1,-6 0 100,-6 1 0,-4-1-39,-7 0 0,0 1 258,0-1 1,4-6-164,0-5 0,5-6 288,-1-5 412,7-6-493,3-1 0,17-11 1,7-6 1,13-5-411,9-10 0,9-6-251,-23 14 1,-1 0 0,26-19-142,2 4 0,-13 4 197,-3 4 1,-12 7 158,-11 3 217,-2 9 0,-9 3 105,-8 8 1,-8 7-98,-10 8 1,-6 3 460,-3 1 0,3 0-125,2-1 0,3 1 250,4 0 0,2-5-275,6-3-480,4-2 1,9-7 29,9-2 0,11-9-301,8-7 0,8-5-155,4-10 1,3-6 102,0-5 0,-4 1 142,-3 7 0,-9 3 281,-6 8 1,-5 4 332,-7 7 0,-5 6-205,-2 9 0,-8 6 161,-3 10 0,-3 5-207,-2 2 0,5 4-156,-1 4 0,6-2-1142,-2 2 1212,8-2 0,-4-3 0,5 0 0,1 1 0,0 3 0</inkml:trace>
  <inkml:trace contextRef="#ctx0" brushRef="#br0" timeOffset="32">21140 7264 20770,'-6'-33'-4492,"2"-3"4289,8-10 0,3 10 693,9 1 0,1 9 33,6-1 1,4 8 99,-1 4 1,10 2-450,-2 2 1,2 4-39,-6 4 0,2 6-565,-5 5 0,-6 7 163,-6 4 1,-7 4 107,-4 4 1,-4 2 89,-4 5 0,-5 2-67,-10 2 1,-5-1-23,-10 4 0,-2 1-214,-2 4 1,-3 0 388,-4-1 1,4-4 130,3-3 1,8-7 807,3-5 563,8-7-612,2-2-566,11-11 1,6 0-789,8-2 1,7-3 511,4 3 1,4 1-72,4-1 1,2 6 128,5 2 0,0-1-316,0 4 0,-4 3-256,-4 1 0,-7-1-312,-3 1 0,-5-1-199,-3 1 0,-3-3 536,-5-4 1,0-5-70,0 1 1,-2-6 52,-1 2 128,1-2 1,-3-4 289,5-2 0,5-12 0,2-8 1</inkml:trace>
  <inkml:trace contextRef="#ctx0" brushRef="#br0" timeOffset="33">21985 6875 21930,'10'-33'-3138,"-2"-2"2821,19-6 0,-5 8 491,9 10 0,-8 7 67,-8 8 1,-2 3-139,-2 5 1,0 0-338,1 0 1,-2 1-174,-2 3 0,-3-1-446,-5 4 1,0 1 533,0 3 0,-3 5 351,-4-1 0,-6 1 70,-10 0 0,0-4-177,0 4 0,1 0 335,-1-1 0,5-3 13,3-5 0,2 0 479,2 0 1,4 0 66,3-4 1,10 4-1288,5 4 444,5 1 1,17 9 0,3 3 0</inkml:trace>
  <inkml:trace contextRef="#ctx0" brushRef="#br0" timeOffset="34">21882 8623 11513,'-11'-32'-367,"0"0"1,-1-1 0,1-1 0,2 1 0,1 0-563,2-1 0,1 0 402,1 0 0,1 2 1,3-31-1,0 0 1</inkml:trace>
  <inkml:trace contextRef="#ctx0" brushRef="#br0" timeOffset="35">20638 7938 18099,'-35'15'291,"0"0"0,-12 7 0,20-19-1125,23-6 924,13-4 0,5 0 6,13-1 0,11 0-281,15-3 1,-11 3 0,5-1-252,13 0 0,6-1 1,-12 2-1,4-1 1,1 0-1,-8 1 1,-1 1-1,1 0 1,0 0-1</inkml:trace>
  <inkml:trace contextRef="#ctx0" brushRef="#br1" timeOffset="36">11524 17074 8440,'-18'-16'-544,"1"-2"362,6 0 2078,5 2-1353,1 4 1,6 1-298,3-1 1,7 1-71,8 0 0,4 0-172,4 4 0,-2-2 0,5 5 0,1 2 119,3 5 1,0 5-207,1 7 1,0 8 74,3 8 0,3 2-402,5 1 1,-1 4 265,1 0 1,-4-4 120,0-3 1,-2-6-152,2 2 1,-1-8-35,-3-4 1,-5-7 161,5-5 0,-4-1 39,8-2 0,-4-11 235,4-4 0,-4-8-148,4-7 0,-1-2-100,0-10 0,3 4 206,-6-4 1,0 6 52,-4-2 0,-1 7 129,-3 4 0,2 8-243,-5 4 1,-1 4 162,-3 3 0,-1 3-165,-3 5 1,1 0 254,-5 0 1,2 0-110,-2 0 0,-2 0 513,2 0 1,3 0-220,1 0 1,7-6-26,5-6 1,10-11-176,8-11 1,-20 11-1,0-2-239,7-3 0,1-1 0,-2-1 1,1 1 157,2 2 0,0 1 1,-1 1-1,1 1-73,0 2 1,0 2-1,-3 2 1,0 2-280,-3 1 0,0 3 0,24-3-88,1 3 0,-11 11-1585,0 5 0,-3 10 1743,3 16 0,-5-2 0,1 13 0,2 7 0,-22-20 0,0 0 0</inkml:trace>
  <inkml:trace contextRef="#ctx0" brushRef="#br0" timeOffset="37">17440 18022 9011,'-23'-16'1089,"3"3"722,4-2-1275,6 7-1466,10 3 676,0 5 1,5 0 39,3 0 147,2 0 0,3 4 145,2 0 0,4 6 423,8 1 0,2 1-230,5 3 0,2-2-269,2-2 1,0-1 101,7-2 0,0-4-447,8-8 0,0-4 636,4-7 0,2-9-189,-29 7 0,1 0 1,-2 0-1,0-1-215,1-1 1,1 0 0,1 1 0,0 1 174,0-1 0,0 1 0,-1 2 0,0 1-2,0 1 1,-1 0-1,1 1 1,1 1 87,28-8 1,1-2-244,-4 6 1,3 0 350,-28 9 0,1 0 0,26-1-164,-26 3 0,-1 0 0,1 1 0,-1-1 218,0-2 0,1 0 1,-2-1-1,1-1-74,0 0 0,1 1 1,-1-1-1,0 1 16,3 1 0,-1 0 0,-2 0 0,1 1-95,-1-1 0,0 0 1,24 0-176,1 2 0,-7-1-893,-1 1 0,-7 2 561,-4 6 0,-3-2-1168,-5 6 0,-2 3 111,-5 4 1405,0 1 0,-1 0 0,1 2 0</inkml:trace>
  <inkml:trace contextRef="#ctx0" brushRef="#br0" timeOffset="38">3175 10530 9277,'11'-11'149,"-4"4"353,3 2-64,-9 5 26,4 0-601,-5 0 137,5 5 0,2-2-41,4 4 0,2 0 117,2 0 0,0 4-157,8-4 1,2-1 123,10 2 1,0-5 12,3 0 0,-1 3-86,5-3 1,0 1 61,4-4 0,-1 4 18,1 0 1,-2 0 11,-2-4 0,1 1-8,-5 3 1,6-3-77,-3 3 0,0-3-21,1-1 1,-4 4-112,4 0 1,-5-1 99,1-3 1,-3 4-61,0 0 0,-6 0 91,-3-4 1,-1 0 0,-3 0 1,-4 0-3,-3 0 0,-2 4-30,-2-1 0,1 3-29,-1-3 1,1-1 3,-1 1 0,-3 0 118,-1 1 1,1-3-69,3 3 0,-3-2 51,0 2 0,-1-3 1,5 3 0,-5-2 16,1-2 1,-4 0 75,3 0 42,-4 5 11,7-4 127,-9 4 1,9-6 66,-2-3 0,2 1-52,2-4 1,4-1-122,3-3 1,3-2-46,1-2 1,-1 1-133,1-5 1,4 5 162,0-1 1,0-2 38,0 2 1,-3 0-59,3 3 1,-3 1-91,-1-1 0,0 2-102,-1 3 0,5-4-53,0 4 0,5-2-95,-2 1 1,-2-1 206,-1 6 1,0-5-100,0 4 1,0-5 33,-4 2 0,-1 0 56,1 0 1,0 0-7,0 0 1,-4-3 17,0 2 1,-4-1-90,4 2 1,-3-2 95,3 5 1,-5-4-331,1 4 1,-3-3-206,0 3 1,3 0-254,0 4 0,6 0 98,-2 0 0,7 7-998,5 4 1634,7 11 1,-3 7 0,5 5 0</inkml:trace>
  <inkml:trace contextRef="#ctx0" brushRef="#br1" timeOffset="39">5619 13431 8449,'-41'-34'0,"8"4"430,11 4 849,4 7-1326,6 7 0,7 7-1381,5 5 1156,11 5 0,6 6 191,6 4 0,5 5 426,2-1 0,5 1-130,3-1 1,2 3 77,6-3 1,0-2-152,-1-2 0,8-3-392,4 0 1,1-5 301,-26-2 0,1-2 1,26 0 67,2 0 1,1-1-112,-1-2 0,-27-2 1,0 0 26,0 0 1,0 0 0,0-2 0,1-1-86,1 1 0,0 1 0,1-2 0,0 1 37,-1 0 1,0 0-1,2 1 1,1 0 90,-1 1 0,0 0 0,2 1 0,-1 1-49,1-2 0,0 0 0,2 1 0,0 1-253,0-1 1,0 2 0,0-1-1,-1 1 215,-1 1 1,0 0-1,2-1 1,-1 0-6,-1 3 1,0 0 0,2-2 0,1 0 5,-5 2 1,0-1 0,2-1 0,0-1 22,-4 1 0,0 0 0,2-4 0,0 0 84,-2-2 0,1 0 0,3-1 0,1-1-65,-1-1 1,0-1-1,-1-1 1,0 0 241,0-2 0,-1-1 0,-3 1 0,1-1-42,0 1 1,0-1 0,1 1 0,1-1 31,0 1 1,0 0 0,-3-1-1,-1 1-64,-2-1 1,0 1-1,23-7 124,-6 3 0,-2-2-114,-1 2 0,-7 0 53,-4 4 1,-6-1 10,-6 1 0,-2 3-36,-2 0 1,-6 5 670,-6-5-797,1 5 1,0-3 702,-1 2-864,-4 3 1,3-5-62,-2 2 1,-1 1-462,4-4 1,1 3 305,3-4 0,2 1-730,2-5 1,4-4 421,8-3 1,5-4-265,9-4 1,9-2 525,-19 12 1,3 0 0,2-1 0,2 2 0,6-2 0,-1 1 0</inkml:trace>
  <inkml:trace contextRef="#ctx0" brushRef="#br1" timeOffset="40">11135 8680 8259,'-11'0'0,"0"0"0,-1 0-80,-4 5 0,2 6 167,-5 8 1,2 9 262,-6 7 0,3 10-173,-7 12 1,13-26 0,0 1-230,1 1 0,0 2 1,-1 0-1,1 1 130,1 2 0,1 0 0,2 0 0,0 0-2,1 4 0,1 0 0,1-2 0,1-1-74,1-3 0,0 0 0,1-2 1,1-1-79,2 25 1,6-4-751,6-4 0,6-2 550,8-10 0,5-4-427,7-3 0,-1-10 703,5 2 0,-1-5 0,5-3 0,0-7 0,-1-6 0</inkml:trace>
  <inkml:trace contextRef="#ctx0" brushRef="#br1" timeOffset="41">11546 8668 8346,'-22'0'0,"-1"0"85,0 6 1,0 0 211,0 5 1,0 6 10,1 2 1,-1 4-17,0 3 0,1 3 20,3 6 1,-2 4-100,2 3 1,-2 7-295,2 5 1,3 2 231,4 1 1,2-5-199,3-3 0,2-2-179,5-1 1,6-2-234,5-2 0,2 1-153,6-5 0,4-1 12,4-6 0,3-3-22,-3-6 0,3-4-29,-3-3 651,5-7 0,-6-3 0,6-5 0,0 0 0,-2 0 0</inkml:trace>
  <inkml:trace contextRef="#ctx0" brushRef="#br1" timeOffset="42">11866 8600 8261,'0'-12'0,"0"6"0,-5 1-580,-2 5 0,-4 6 482,0 6 1,-4 4 787,0 7 0,-4 5-340,3 3 0,-4 8-13,1 7 0,-1 4-437,1 7 1,-2 2 482,6 2 1,0-3-341,3 3 1,2-4 57,3-4 0,2-3-462,5-8 0,6-2-50,5-2 0,6-3-356,6-1 0,3-1 321,1-6 1,5-1 445,-2-3 0,1-4 0,0 0 0,1 1 0,-1 2 0</inkml:trace>
  <inkml:trace contextRef="#ctx0" brushRef="#br1" timeOffset="43">12266 8646 8326,'-23'0'-14,"4"7"91,0 8 0,4 6 122,-4 13 1,5 0 94,-1 12 0,1-2 204,-2 10 1,8-5-103,-4 4 0,8-1-150,1 2 1,1-3-351,2-6 1,5 0-265,3-3 0,8-3-304,7-5 0,5-1 178,6-2 0,6-7 494,2-5 0,6-4 0,1 1 0,0-3 0,-2-4 0</inkml:trace>
  <inkml:trace contextRef="#ctx0" brushRef="#br1" timeOffset="44">13442 8497 8249,'12'-11'185,"0"1"96,4 2 0,-2-2-122,5 2 38,0 3 0,4 0 135,-1 5 1,5 1 134,0 3 0,-1 8-221,-3 7 1,0 7 0,0 5 1,-4 2-155,0 1 0,-5 4 185,1 0 0,-3 1-340,-5-1 0,2-2-128,-5 2 1,0-2-233,-4-2 0,-5 0-44,-3 0 1,-2 1-467,-2-1 0,0-5 300,-4-2 632,9-3 0,-13-1 0,7 0 0</inkml:trace>
  <inkml:trace contextRef="#ctx0" brushRef="#br1" timeOffset="45">14162 8326 8050,'0'23'-589,"0"-1"946,0 1 0,1 0-154,3 0 1,-3 5 524,3 2 1,-1 0-380,0 0 1,-1-3-205,1 3 0,-1-4-114,-2 0 1,0-2-231,0-1 0,0-1-13,0-3 0,-2 1-355,-1-5 0,0 4-413,-5-3 0,5-1 980,-5-4 0,0 1 0,-3-1 0</inkml:trace>
  <inkml:trace contextRef="#ctx0" brushRef="#br1" timeOffset="46">14310 8349 8125,'5'-17'33,"-3"4"1,9 1-40,1 4 1,0 4 487,7-3 0,2 0-160,5 0 0,3-2 273,6 5 0,-1 2-173,0 5 0,-5 5-209,-2 7 1,-3 8-94,-1 7 1,-5 7-176,-3 1 0,-4 9 81,-3-1 1,-3 2-314,-5-2 0,-1 0-42,-3-1 0,-2-3 147,-6 0 0,1-5-368,-1 1 1,1-4 151,0-3 1,-1-2-95,1-3 0,1-3 492,2 0 0,0-4 0,1-4 0,-6 3 0</inkml:trace>
  <inkml:trace contextRef="#ctx0" brushRef="#br1" timeOffset="47">15030 8132 8153,'5'-12'0,"-4"6"0,9 2 306,-2 8 1,2 6 143,2 5 0,-1 6 558,0-2 1,2 3-586,2 5 0,-2 6-42,2 5 0,-6 5-189,-1-1 0,-6 6-175,2 2 0,-3-1-148,-1-3 0,-1 0 120,-3-1 1,-7 1-475,-8 0 1,-4-4-233,-4 0 1,1-3 716,-9 7 0,13-22 0,-3 0 0,-4 4 0,0 1 0</inkml:trace>
  <inkml:trace contextRef="#ctx0" brushRef="#br1" timeOffset="48">12209 10404 8122,'0'-11'-351,"0"3"-520,0 1 857,0 4 0,-1-2 59,-3 5 114,3 0 0,-6 0-44,3 0 378,3-5-148,-9 4-138,4-4 1,-2 5-154,0 0 1,5 0 38,-5 0 0,4 4-35,-3-1 1,-1 6-116,-3-1 0,-1 6 112,1 1 1,-1 5-3,1-1 0,-4 7 97,-1 0 0,1 7-28,4 2 1,-1 4 134,1 7 0,-1 3-377,1 1 0,5 5 301,2 3 1,-1 0-96,3-26 1,0 1 0,-2 30 7,4 2 1,2-32 0,1 1-134,1-1 1,0-1 0,2 30 85,2-1 0,3-3-128,5-1 0,4-6-105,-1-5 0,2-2-247,2-6 1,6 0-1,6-3 1,-1-6-205,4-3 0,8-1 637,3-3 0,5-3 0,1 1 0,2 0 0,3 1 0</inkml:trace>
  <inkml:trace contextRef="#ctx0" brushRef="#br1" timeOffset="49">12986 10404 8279,'-7'0'-1165,"-3"0"824,2 0 329,-2 5 0,-1 2 298,-1 4 1,1 2-2,0 2 0,-1 4 33,1 8 1,-1 3-138,1 8 1,-1 8 162,1 7 0,3 3-465,1 1 0,4 5 135,1-29 0,0-1 0,2 1 0,-1 0-109,1 32 0,5-4 188,3-8 1,7-3-562,4-9 0,-1-1 277,1-6 1,5-1-319,7-2 0,-2-4 153,1-4 1,4-5-249,5-3 604,4-7 0,-7-7 0,6-5 0,1 2 0,2 1 0</inkml:trace>
  <inkml:trace contextRef="#ctx0" brushRef="#br1" timeOffset="50">13465 10324 8163,'-11'2'-347,"-1"2"0,1 1 191,0 2 1,0 3 210,4-2 1,-3 3 55,2 5 0,-2 1 223,-2 6 1,2 5-127,3 3 1,-4 14 97,4 12 0,2 6-325,3-28 0,0 2 1,1-2-1,1 0 110,0-1 1,0 0 0,0 30-78,0-3 0,10-4 4,5-4 0,5-4-409,3-7 1,5-2 191,3-6 1,5-6-269,2-5 1,6-7 77,-2-8 389,2-3 0,5-1 0,1-3 0,-2-6 0,-1-7 0</inkml:trace>
  <inkml:trace contextRef="#ctx0" brushRef="#br1" timeOffset="51">14173 10073 8166,'0'-11'201,"0"4"-20,0-3 1,0 8-66,0-6-3,0 6-14,0-3 1,5 5 255,3 0 1,-2 1-19,2 3 0,0 7 73,3 8 0,4 4-192,0 4 1,6 2-81,-2 5 0,2 4-123,2 0 1,0 1-192,0 0 0,-5 0-12,-3 3 1,-2-2 118,-2-2 1,-5-2-525,-2 2 1,-6-4 3,-2-3 1,-9 0-179,2-4 0,-8 0 307,0-4 0,-2-2 460,2-2 0,-2 3 0,-2-10 0,-6 5 0</inkml:trace>
  <inkml:trace contextRef="#ctx0" brushRef="#br1" timeOffset="52">14573 9890 8064,'0'-11'-164,"0"5"73,5 1 1,3 6 357,7 3 1,-1 3 329,5 9 0,-4 3-176,4 7 0,0 3 81,4 6 0,0-1-424,0 0 0,1 0 30,3 1 0,-5-1-215,1 0 1,-1 2-189,-7 2 0,-5-3-230,-6 3 1,-4 3 175,-4 1 0,-12 2 349,-11 2 0,-15 0 0,19-23 0,-1-1 0</inkml:trace>
  <inkml:trace contextRef="#ctx0" brushRef="#br1" timeOffset="53">11695 10541 8235,'-11'-21'201,"-6"7"1,4-3 395,-2 14 1,2 3-767,2 3 1,0 3 205,-1 1 1,1 8-50,-1 1 0,-4 9 231,-3 5 1,1 14 222,-1 5 0,4 8-539,5-25 0,1 1 0,2 1 0,1 0 201,0 4 1,1 1-1,1 0 1,1 0 106,3-1 1,0 0-1,1 0 1,0-1-151,0 1 0,1 0 0,2-1 0,1-1-71,4 2 1,1 0 0,0-2-1,1-1 131,3 1 1,2 0-1,0-2 1,1-1-547,3 2 0,2-1 0,-1-3 0,1-1-19,4 3 1,1-1 0,4-4 0,3-2 443,3-1 0,2 0 0,1 0 0,0 0 0,4 0 0,2-3 0,2 0 0,1-3 0</inkml:trace>
  <inkml:trace contextRef="#ctx0" brushRef="#br1" timeOffset="54">15658 9525 8222,'0'-6'-891,"-5"-4"1204,4 8-194,-4-3 1,3 5 98,-1 0 0,0 5 11,-5 3 0,5 7-44,-5 4 1,0 6-5,-3 2 0,-1 9 151,1-2 0,1 8-229,2 0 1,3 2 15,5 2 1,0-1-331,0 1 1,1-1 103,3-4 1,6 3-110,6-6 0,3 0-190,-4-4 0,5-5-262,-1-2 1,3-7 667,1-1 0,0-10 0,-1 1 0</inkml:trace>
  <inkml:trace contextRef="#ctx0" brushRef="#br1" timeOffset="55">16103 9285 8148,'-17'0'544,"0"0"1,6 5-104,-1 3 1,1 6-744,-1 1 0,1 7 284,0 0 0,-1 6 185,1 7 1,1 0 31,2 3 1,-1 3 166,5 5 1,1-1-508,3 1 1,0 0 97,0-1 0,8-4-371,4-3 0,8 0-20,3-4 1,1-2-201,7-9 1,3-2 210,4-2 423,5-7 0,-5-3 0,3-5 0,-3-2 0,0-1 0</inkml:trace>
  <inkml:trace contextRef="#ctx0" brushRef="#br1" timeOffset="56">16640 9068 8208,'12'0'-121,"-1"0"303,0 0 0,5 1 313,-1 3 0,5 4-137,-1 7 1,3 3-141,1 5 1,-2 5-194,-2 2 0,2 3 35,-6 1 1,3 2-99,-7 2 0,2-3-71,-10 4 1,1-5-300,-4-4 1,-1 2 52,-3-5 1,-2 3-164,-6-3 1,1-4-76,0-4 0,-1-5-42,1 1 635,-1-3 0,-9-5 0,-3-2 0</inkml:trace>
  <inkml:trace contextRef="#ctx0" brushRef="#br1" timeOffset="57">17006 8965 8216,'5'-11'-5,"-4"3"496,3 1-305,2 4 0,-3-3 46,4 2 0,-3 3-124,4-3 0,1 4 339,6 4 0,-2 2-123,2 6 0,-1 5 3,1 6 1,-1 5-81,5 6 1,-4 7-172,4 5 1,-4-3-211,4 6 1,-6-1-593,-1 6 0,-6-2 688,-6-3-288,-5 3 0,-12 5 1,-7 1-1</inkml:trace>
  <inkml:trace contextRef="#ctx0" brushRef="#br1" timeOffset="58">17588 8429 8064,'6'-5'-176,"5"3"0,-5-3 435,5 5 1,1 5-96,-1 3 0,3 7 429,5 4 0,0 8-159,8 3 1,-3 3-125,-1 1 1,-2 2-215,-2 2 1,2 3-365,-6 4 1,0 1 38,-3 0 1,-2-1 165,-3 1 1,-2 0-126,-5-1 0,0 1-23,0 0 1,-1-4-164,-3 0 1,2-6 35,-6 2 0,1-3-96,-5-5 1,5 2 148,-1-5 0,2-2 285,-2-6 0,-1 0 0,5-8 0,1-2 0</inkml:trace>
  <inkml:trace contextRef="#ctx0" brushRef="#br1" timeOffset="59">18068 8120 8147,'11'-10'434,"2"8"54,2-6 1,-1 5 68,5 3-356,0 11 1,5 3 154,3 12 1,-3 10 280,3 9 1,-4 12-785,-13-23 0,-1 1 1,-3 4-1,-1 1 124,-2 3 0,-2 1 1,-1 1-1,0 0-365,-1 1 0,-2 0 0,-4-1 1,-3 1 235,-2 0 1,-2-1-1,-2 2 1,-2-1 151,-3 2 0,0-1 0,1-2 0,-1-1 0,-5 2 0,-1-1 0,-1 0 0</inkml:trace>
  <inkml:trace contextRef="#ctx0" brushRef="#br1" timeOffset="60">12095 12711 8042,'-23'-11'0,"5"5"2058,7 1-1435,6 5 1,11-4-1094,5 0 0,11-9 299,8 2 1,8-9 87,4-3 1,13-6 159,-25 10 0,1-1 1,4 2-1,2-2-195,3-2 1,0-1 0,3 2 0,0 1 211,4-4 0,2-1 0,2 0 0,2 0-410,3-3 1,2-1 0,-18 10 0,0 0 0,0 0 276,3 0 1,0 0 0,1 0-1,0-1 1,1 1 0,0-1 66,3 0 1,0 0-1,1 0 1,1-1-1,-1-1 1,2 1 12,1-1 1,2-1 0,0 0 0,2-2 0,2-1 0,-1 0-274,0 1 0,0 0 0,0-1 0,-11 7 0,0-1 0,0 0 0,0 1 219,0-1 1,-1 1-1,1 0 1,0 0-1,1 0 1,0 1-1,0-1 1,1-1-232,2 0 0,1-1 1,-1 0-1,1 0 1,-1-1-1,1 1 1,0-1-1,0 0 184,1 0 1,0 1 0,1-1 0,-1 0 0,0-1 0,0 0 0,0 0 0,0-1 35,3 0 0,0-1 0,1 0 0,-1 0 0,0 1 0,-1 1 0,0-1 0,1 0-126,4-2 1,0 1 0,0-1 0,0 0 0,-1 1 0,0 1 0,-1-1 0,0 0 130,0 0 0,-1 0 1,0 0-1,0 1 0,-2 1 1,-1 1-1,1 0 0,-1 0 6,0 1 0,0-1 0,-1 2 0,0 0 0,-4 2 0,0 1 1,0 0-1,-1 0-22,0 0 1,0-1-1,-1 1 1,1 1-1,13-5 1,0 1-1,-1 1 31,-3 1 0,0 0 0,-1 1 0,-2-1 0,-1 1 0,-1 1 74,0 0 0,0 1 0,0 0 0,-5 1 1,0 1-1,0 0-47,-3 0 0,1 0 1,-2 0-1,21-4 0,-3 0 285,-5 2 0,-3 0 1,-3 0-1,-2 1-265,-2 0 0,-2 1 0,-4 3 0,-2 0 481,-2-2 1,-1 1 0,24-6-530,-8-2 0,-9 9 1029,-3-1 0,-8 2-1472,-8-3 0,-4 6 1894,-6 2-1446,-6 3 0,4 1 0,-3 0 0</inkml:trace>
  <inkml:trace contextRef="#ctx0" brushRef="#br0" timeOffset="61">2433 10793 15049,'-12'-35'-396,"1"2"743,-1 3-48,1 7-109,5 12-512,1 6 1,6 5-346,3 0 0,3 5 235,8 2 1,-1 4 126,5 0 1,0-3 468,4-1 1,1-4-52,3 1 0,0-3 343,7-1 1,-1-1 29,9-3 0,-5-3 167,1-4 0,-1 5-346,1 2 1,-3 3 185,3 1 1,2 0-27,-2 0 0,0 5-486,-4 2 1,4 3-269,0 2 1,5-2 185,-1-2 0,4 0 286,3-4 0,0-1-261,4-7 1,-2-7 735,6-8 0,0-4-389,-23 10 1,0-1-1,-1 0 1,-1-1 10,2-2 0,1 0 1,-4 2-1,0 0 321,22-11 1,-6 7-173,-5 3 0,-5 5-607,1 3 1,-4 0 238,-4 4 1,2 0-364,-5 4 1,-1 1-133,-3 3 0,-1-3 21,-3 3 0,2 1-52,-1-1 0,0 1 373,-1-1 1,6-3 13,-2 3 0,2-3 238,-2-1 1,5-4 274,3 1 1,7-6-56,4 1 1,2 2-268,2-2 1,1 4-251,2-3 1,-1 4-4,6-1 0,-5 3 170,4 1 0,1 0-235,3 0 1,0 0 138,0 0 0,-2 0-164,2 0 1,-4-1 301,4-3 1,-1 3-171,-7-3 0,10-1 237,-2 1 0,-1-4-58,-3 5 1,-1-2-82,1 1 1,5 2-16,-1-1 1,1-2 3,-26 3 0,1 0 0,28-3 63,-29 3 0,0 0 1,1 1-1,-1-1-239,2-1 0,1-1 0,-1 2 0,0 0 221,0-2 0,1 0 0,0 1 0,1-1-61,-2-2 0,0 0 1,2 1-1,-1-1-27,-2 0 0,-1 0 0,30-5-146,-1 0 0,-4 3-411,-4 0 1,-3 6-176,-8-2 0,2 4-798,-2 4 0,3 14 1582,0 12 0,-3 8 0,0 10 0,-19-20 0,0 0 0,2 6 0,2 1 0,2 4 0</inkml:trace>
  <inkml:trace contextRef="#ctx0" brushRef="#br1" timeOffset="62">12072 12814 7960,'-12'-5'805,"6"-1"-722,1-6 1,6 6-43,3 2 1,6-1-121,5 1 1,10-5-354,-3 2 0,13-3 254,-1-2 0,5-3 148,3 0 1,6-5-153,13 0 0,-29 8 1,1-1 241,3 0 1,0-1 0,2-2 0,0-1 20,4 0 0,0 0 1,2 0-1,1-1-71,4-3 0,1 0 1,0 0-1,0 0-359,5-2 0,1 0 1,-16 7-1,2-1 0,0-1 370,2 1 1,0-1 0,1 0 0,2 0-1,-1-1 1,1 0-3,0 0 1,0 1-1,0-2 1,2 0 0,0-1-1,1 0-37,2 0 1,0-1 0,0 0 0,3-1 0,1 0 0,0 0-341,2-3 0,0 1 1,1-1-1,-1 1 1,1 0-1,0-1 317,-13 6 1,-1-1 0,1-1 0,0 1 0,0 1 0,0 0 0,0 0 0,0 1 24,12-7 1,0 1 0,1-1-1,-11 5 1,1 0 0,0-1 0,0 0 27,-1 1 0,0 0 0,-1 0 1,1 0-1,0 1 0,0-1 1,0 1-1,1 0-33,-3 1 1,1 1 0,0 0-1,-1 1 1,13-4 0,-2 1 0,1 0-4,-2 0 1,0 1 0,-1 1 0,1 1 0,-1 1 0,1-1-186,-2 1 0,1-1 0,-1 1 0,0 1 0,-1 1 1,0 0 221,0 0 1,-1 0-1,-1 0 1,-1 1-1,0 1 1,-1-1-76,-1-1 1,0 0 0,1 0 0,2 0 0,0 1 0,0-1 81,-2 0 1,-1 0-1,0 0 1,1 0-1,0-1 1,0 1-35,-3 1 1,0 1 0,-1-1 0,0 0 0,0 1 0,-1-1-12,0 2 1,-1-1-1,0 1 1,1-2 0,-1 0-1,1-1-103,-2 1 0,0-1 0,-1 0 0,20-6 0,-1 0 128,1 1 0,0 0 0,-5-1 0,1 0 0,-2 0 0,0 0 0</inkml:trace>
  <inkml:trace contextRef="#ctx0" brushRef="#br1" timeOffset="63">12449 12997 7909,'0'-6'131,"5"-10"0,11 7 305,11-10 1,16-5-543,10-6 1,-19 12 0,1 0-619,6-2 1,2-2-1,2 1 1,2-2 682,6-5 1,1-1-1,2 1 1,1 0-242,-16 7 0,1-1 0,0 0 1,2 1-1,1-1 0,0 1 310,3-2 0,2 0 0,0 0 0,1 1 0,0 0 0,1 0-143,2-1 1,1 0 0,-1 1 0,1 0 0,-1 1 0,1-1 124,-9 3 1,1 0-1,0 0 1,0 0-1,-1 1 1,-1 1-1,1 0 1,1-1-203,2-2 0,0 0 0,1 0 0,0 0 0,0 1 0,0 0 1,0 0-1,0 0 203,1 0 1,-1 0 0,0 0 0,1 0 0,0-1 0,0 0 0,0 1 0,0-1-23,2 1 1,1 0 0,-1 0 0,0 0 0,-1 0-1,-1-1 1,0 1 0,1 0-61,2-1 0,0 1 1,1 1-1,-1-2 1,-2 1-1,-1 0 1,0-1-1,1 1 13,-2 1 1,1-1 0,0 2 0,-2-1-1,-2 1 1,-2 0 0,1 0 0,-1 0-27,15-3 1,0-1 0,-1 2-1,-1-1 1,0 0 0,0 1-1,-1 0 0,0 0 0,0 0 0,-2 0 0,-1 1 1,0-1 83,-4 1 0,-1 0 0,0 1 0,-2 1 0,-1 0 0,-1 1 0,-1 1 0,-1 0 0,0 0 0,18-4 0,-2-1 0,-1 0 0,-1 0 0,-5 1 0,0 1 0,-4 0 0,0 1 0,-2 0 0,-1 1 0,1 1 0</inkml:trace>
  <inkml:trace contextRef="#ctx0" brushRef="#br1" timeOffset="64">13043 12631 7901,'2'-17'-172,"6"1"0,4 3-691,11-3 618,10-1 1,0-6 210,13 0 0,-18 7 0,2 0-468,6-1 0,1 0 0,4-6 1,1 0 574,4 1 0,0-2 1,2-2-1,2-1 67,2 1 1,2-1-1,-15 6 1,1 0 0,0-1-352,3 1 0,0 0 0,1-1 0,1-1 0,0-1 0,1 1 266,0 1 0,1 1 0,0-1 0,3 0 0,-1-1 0,1 1 18,1-1 1,1 0-1,1 0 1,1 1-1,2-1 1,-1 1-54,2 1 1,0-1 0,0 0-1,-12 5 1,0-1 0,1 0 0,0 0-134,1 1 0,1 0 0,-1 0 1,1 0-1,0-1 0,-1-1 0,1 0 1,-1 0 123,0 1 0,-1 0 0,1 0 0,0 0 1,3-1-1,1 1 0,0 0 0,0 0-246,-1 1 1,-1 0-1,0 0 1,1 0 0,1 0-1,0 0 1,0-1-1,-1 1 215,-1 0 0,0 0 0,-1 0 0,0 0 0,0 0 1,0 0-1,0 0 0,0 1-37,-1-1 1,-1 1 0,1 0 0,-1 0 0,1 0 0,0 0-1,0 0 1,0 0-139,15-4 1,-1 0 0,-1-1 0,-4 2 0,0 0 0,-1 0 147,0 0 1,0 0-1,-1 0 1,-3 2-1,-1-1 1,-1 1 46,-3 2 0,0-1 0,-1 2 0,-2 0 0,-1 1 0,-1 0 0,11-4 0,-2 0 0,-2 1 0,-2 0 145,-7 5 0,-2-1 0,-2 0 0,-2 0-183,24-3 1,-15 4 47,-12 3-10,-5 5 0,-2-2 0,0 5 0</inkml:trace>
  <inkml:trace contextRef="#ctx0" brushRef="#br1" timeOffset="65">17223 11067 7930,'-35'-25'917,"0"0"0,-20-9 1145,21 0 0,16 15-2249,18 19 1,13 7 186,14 9 0,7 12 0,12 12 0</inkml:trace>
  <inkml:trace contextRef="#ctx0" brushRef="#br1" timeOffset="66">11432 12837 8073,'-17'-10'737,"5"2"-368,17-8-495,13 4 0,17 0-497,11-4 0,11-1 493,-23 6 1,1-1 0,6-2 0,3-1-439,5-2 0,1-1 0,4-1 0,1-1 602,-15 5 1,1 0-1,0-1 1,0-1 0,1 0-1,0-1 127,5 0 0,0-2 0,0 1 0,0 0 0,0 0 0,1-1-334,4-1 1,0-1 0,0 0 0,2 1 0,0-1 0,0 0 234,1 0 1,1-1 0,0 0 0,3-1 0,0-1 0,1 0 22,-14 6 1,1 0 0,0 0 0,-1 0 0,1 0 0,-1 1 0,0-1 0,1 0-12,1 0 1,0 0-1,1 0 1,0 0 0,-1 0-1,1 0 1,-1 0-1,1 0-25,-1-1 1,1 0 0,-1 0-1,1 0 1,3-1 0,0 0-1,1 0 1,-1 0-283,0 0 0,-1 0 1,0 0-1,1 1 0,1-1 1,0 0-1,0 0 0,0 1 216,-1 1 0,1 0 1,-1 0-1,0 0 0,0-1 1,-1-1-1,0 1 1,0 0-10,-1 1 1,0 0 0,1 0 0,-1 0 0,3-3 0,0 0-1,0-1 1,0 1-183,-1 1 0,-1 0 0,1 0 0,-1 0 0,0-1 0,1-1 0,-1 1 0,0 0 141,-1 2 1,0 0-1,-1 0 1,0 0-1,-1 0 1,-2 0-1,1 0 1,-1 0-51,13-3 1,-1 0-1,0 1 1,0 1 0,0 0-1,-1 2 50,-5 2 1,0 0-1,0 1 1,-4 2-1,-1 0 1,0 0-21,-3 1 0,-1 0 0,-1 1 1,15-1-1,-2 1 87,-3 2 0,-1 1 0,-3 0 0,-1 1 0,-7 2 0,0 1 0,-1 1 0,-1-1 0</inkml:trace>
  <inkml:trace contextRef="#ctx0" brushRef="#br1" timeOffset="67">11729 12906 8009,'-63'12'510,"11"-2"0,17-5-73,16 3 0,11 2-744,4 2 0,9-2 84,6-3 1,13 2-161,14-5 1,14-3 363,-18-3 0,1-3 1,8-3-1,2-2-244,3-4 0,3-2 0,5-3 0,2 0 449,0-2 0,2 0 0,-15 4 0,1-1 0,0-1-477,1 1 0,2-2 0,-1 1 0,5-1 0,0 0 1,0-1 402,3 1 0,-1 0 0,2-1 0,-1 1 0,1-1 0,0 0-90,2 0 1,0-1 0,2 1-1,-13 3 1,1 0 0,0 0 0,0 0-15,-1 1 0,1 0 0,-1 0 0,1 0 0,2-2 0,1 0 0,0 0 1,0 0-219,1 0 0,0 0 0,1 0 0,-1 0 0,2-1 0,-1 0 0,1-1 0,1 0 246,1 0 1,1-1 0,1 0 0,-1 0-1,0 0 1,1 0 0,0 1 0,0-2-189,0 0 1,1-1 0,0 0-1,1 0 1,-13 5 0,1 0 0,0 1-1,0-1 1,0 0 118,1 0 0,-1 0 1,1 0-1,-1 0 0,1 0 1,0 0-1,0-1 1,0 1-1,0-1 0,0 0-67,0 0 1,1-1 0,-1 1 0,0-1-1,0 1 1,-1 0 0,0 0 0,0 1-1,0-1 1,0 1 22,11-5 0,0 0 0,0 0 0,0 1 0,-2 0 0,1 0 0,-1 0 0,-1 0-121,-1 1 0,-1 0 0,0 0 0,0 1 0,-1 0 1,-1 1-1,0-1 0,0 2 88,-1-1 1,0 1-1,-1 0 1,0 0-1,10-2 1,0 1 0,-1-1 109,1 0 0,-2 1 0,0 0 0,-4 4 0,-2 2 0,1-1 0,-2-2 0,0-1 0,0 2 0,-3 2 0</inkml:trace>
  <inkml:trace contextRef="#ctx0" brushRef="#br1" timeOffset="68">12837 12552 7914,'23'-28'-9,"10"-2"0,9-3-125,15 3 1,-28 14 0,0 0-423,3 3 0,1 0 1,2-3-1,1 1 441,3 2 0,2-1 0,4-3 1,1-2-129,5 0 1,1 0 0,5-5 0,2-2 252,-17 8 0,1-2 0,1 1 0,1-1 1,1-1-1,0 0-159,3-2 0,1 1 1,0-2-1,1 0 1,2-1-1,0 1 248,2-2 0,1 1 0,0 0 0,0-1 1,-1 2-1,1-1 58,-11 5 1,1 1 0,0 0 0,-1 1-1,15-7 1,-1 1 0,1 0-91,-13 5 0,1 0 0,0 0 0,0 0 0,0 1 0,0 0 0,1 0 0,0 0 16,0-1 0,1-1 0,-1 1 0,1 1 1,-2 0-1,0 2 0,0-1 0,-1 0-61,1 0 0,0 0 0,0 0 0,-1 0 0,12-4 0,0 1 0,0 0-59,-11 5 0,0-1 0,0 1 0,-1 0 0,10-3 0,-1-1 0,1 1-21,1 1 0,1-1 1,-1 0-1,-3 1 1,0 0-1,0-1 26,-1 1 1,-1-1-1,0 0 1,-2 0-1,0-1 1,0 1-211,-1 1 1,0 1 0,-1 0 0,-2 0 0,0-1 0,0 2 227,-4 0 0,0 2 1,0-1-1,-1-1 0,-1 1 1,0 0-83,17-6 1,-1 1 0,-3 0 0,0 0 106,-3 2 1,0 0-1,-4 1 1,-2-1 147,-5 2 1,0 0-1,1-1 1,0 0-40,-3 2 0,0 1 0,1 0 0,-2 0-26,-2 1 1,-1 1 0,-2-1 0,-1 1 525,0 0 1,-1-1-1,27-11-457,-3 0 0,-4 6-27,-4 1 0,-5 4 786,-3 0 1,-8 1-813,-3 0 0,-4 3 658,-4 0 1,-3 6-709,-4-2 1,-5 3 1212,1 1-1014,-6 0 798,4 0-317,-6 0-893,0-5 246,5 3 1,-3-3-98,6 5 0,-4 0 17,3 0 1,-3-4-106,4 1 0,-5-1 131,5 4-31,-5 0 1,5-1 306,-4-3-60,0 2-57,-4-3-34,0 5 19,5 0-278,-4 0 255,4 0-151,-5 0 0,4-1-1,0-3-1,0 3 18,-4-4 123,0 5-232,5 0 10,-4 0-37,4 0 2537,-5 0-2346,5 5 7,-3-4 16,3 9-33,-5-8 1,1 7-40,3-6 1,-3 3 149,3-3-95,-3-1 33,-1 8 1,4-8 47,0 6-62,0-6 1,-4 5 74,0-3-1,0-3-286,0 4 242,0 0-626,0-4 337,5 4 1,-4-3-1041,3 1 0,-2 4 132,2 4 1,2 2 1061,6 2 0,-1 8 0,1 6 0</inkml:trace>
  <inkml:trace contextRef="#ctx0" brushRef="#br1" timeOffset="69">13111 11615 7930,'-11'0'0,"4"0"0,-3 0 56,4 0 0,-6 5 0,6-2-401,2 4 162,-2-4 98,5 2 127,-4-5 93,5 5-63,0-4 0,1 4 28,3-5 0,-2 0-30,6 0 0,1 0-95,6 0 1,-1 0 33,5 0 1,5-5-10,7-2 0,3-5 23,4-3 0,4 1-23,7-5 1,7-1-208,-26 6 0,1 1 0,2 1 0,0 0 206,-1-1 0,1-1 0,-1 2 0,0 0-95,3 1 0,-1-1 0,-1 1 0,0 1-43,3 0 1,0 1 138,-1 0 0,0 1 0,1 2 0,0-1 0,1 1 0,-1 0 0,-1 0 0,1 0 0,-1 2 0,0-1 0</inkml:trace>
  <inkml:trace contextRef="#ctx0" brushRef="#br1" timeOffset="70">13340 11786 7929,'-17'0'-479,"4"0"1,-3 0 148,4 0 201,6 5 351,1-3-130,5 3 0,1-7 69,3-1 0,8-4-58,7-4 0,3-2 17,5-2 0,2 1 10,6-5 0,3 0-64,0-4 1,9-1-1,-2-3 0,7 3-194,-2-2 0,4-2 68,0 1 0,2-1-340,1 1 0,0 3 258,0-2 1,-5 2 70,-3 1 0,-2 0-167,-1 0 1,0 0 198,-1 0 0,-3 1-91,0-1 1,-5 4 216,1 0 0,-3 5-79,0-2 1,-2 4 54,-3 0 1,3 2-153,-2 3 89,-3-4 0,3 8 0,-2-6 0,2 0 0,1 4 0,-2 2 0</inkml:trace>
  <inkml:trace contextRef="#ctx0" brushRef="#br1" timeOffset="71">15806 10713 7974,'6'-18'0,"-3"-1"373,9 8 1,-1-2-217,12 9 0,0-6-368,11-2 0,2 0 182,13-7 0,1-2-219,-20 8 0,1 0 1,1 1-1,0 0 282,2-2 0,1 1 1,-1 0-1,2 1-66,1-2 0,2 1 1,-1 3-1,0 0-476,2-2 0,0 1 256,2 1 0,1 0 0,0-2 1,0 1-1,3-1 0,0 1 1</inkml:trace>
  <inkml:trace contextRef="#ctx0" brushRef="#br0" timeOffset="72">1884 15441 9881,'-16'-10'-539,"3"7"956,-2-4 0,2 11-213,2 7 0,-1 7-814,1 8 1,-2 9 458,-2 6 1,1 12 294,-5 7 1,10-28 0,-1 1-417,-1 4 0,-1 2 0,-1 4 0,0 2 427,-1 4 1,1 1-1,-1 1 1,1 1-3,2 3 1,0 0-1,-1 0 1,1-1-97,-1 1 1,1 1 0,1-1 0,1 1-59,-1-2 0,1-1 0,2-4 1,1-2-19,0-2 0,1-2 0,1-5 1,1 0 10,3-3 0,0-2 0,0 26-77,0-10 1,0-7 67,0-4 1,8-11-78,0-4 1,8-9-101,-5-3 0,7-6-179,-3-9 376,6-7 1,-9-17 0,5-7 0</inkml:trace>
  <inkml:trace contextRef="#ctx0" brushRef="#br0" timeOffset="73">1690 15921 11095,'12'-28'3056,"-6"5"-1612,-2 0-471,2 5-741,-5 12 0,5 2-797,-6 8 1,5 7 284,2 8 1,2 8 184,-1 4 0,2 7 596,-2 3 0,5 10-937,3 6 1,0 2 251,-8-27 1,-1 0 0,10 29 85,-8-28 1,1-1 0,12 24-327,-3 1 0,2-4 510,2 1 0,-1-4-244,-3-4 0,-3-5-83,-5-3 1,0-4-317,-4-4 1,2-2-83,-5-5 1,0-4 257,-4 0 1,-5-1 380,-3 1 0,-7 3 0,-3-5 0</inkml:trace>
  <inkml:trace contextRef="#ctx0" brushRef="#br0" timeOffset="74">1530 16869 10636,'-11'0'1914,"0"-5"-2035,-1 3 1,6-4-966,2 2 1,8-2 1277,3-6 0,10 0 59,6-4 0,5 1-296,6-8 1,7 7-100,4-7 1,2 4-360,6 0 1,-3-1 543,3 4 1,-5 1 0,3 4 0</inkml:trace>
  <inkml:trace contextRef="#ctx0" brushRef="#br0" timeOffset="75">2227 16366 10156,'-11'-5'-679,"0"-1"2809,4-6-1519,2 6 1,10 1-1406,2 5 1,9 0 404,3 0 0,4-5 439,3-3 1,7-3-100,5-5 1,2 6-269,-2-5 0,-1 6 26,4-2 1,1 1 310,4 6 1,0-5-1,-1 3 1</inkml:trace>
  <inkml:trace contextRef="#ctx0" brushRef="#br0" timeOffset="76">2684 15921 10295,'-12'-17'-23,"5"8"1707,-1-2-1338,6 7-1841,-3-1 1484,10 5 1,5 0 314,5 0 1,5 0-152,-1 0 0,3 0 235,1 0 0,5 0-210,2 0 1,7 1-140,1 3 0,-1 2-317,-7 6 0,2 1-50,-5 2 0,-2 4-300,-6 7 1,-4 6 316,-7 10 1,-9 10 57,-4-20 1,-2 1 0,-5 5 0,-2 1 0,-4 2 0,0-1 0</inkml:trace>
  <inkml:trace contextRef="#ctx0" brushRef="#br1" timeOffset="77">3860 15030 8279,'-5'-17'-149,"-1"10"0,-7-3 149,-2 10 0,-3 10 0,-5 5 0,-1 7 17,-2 4 0,-4 6 229,-4 10 0,0 6-262,16-18 1,2 1 0,-2 3 0,1 0 193,0 4 0,0 1 1,0 3-1,1 2-70,1-1 0,0 1 0,-1 2 1,1 0-48,3-4 1,1 0 0,1-5 0,1 0 40,5-2 0,1-1 0,0-2 1,2 1-80,2-1 1,2 0-1,8 26 166,8-9 0,13-7-668,6-4 0,6-4-46,6-3 0,6-5 22,5-7 0,-29-10 1,2-2-185,-2-3 0,0-1 687,2 0 0,0-1 0,30 0 0,1-4 0,-32 0 0,0-1 0,1 0 0,-1 0 0</inkml:trace>
  <inkml:trace contextRef="#ctx0" brushRef="#br0" timeOffset="78">4591 14824 9724,'-5'-17'272,"4"0"1,-11 11-50,1 2 1,0 8-158,-5 3 0,4 3-371,0 2 0,1 9 1069,-1 6 0,0 10-245,-4 5 1,3 14-696,3-24 0,0 0 0,2 2 1,-1 1 200,-1 3 1,1 0 0,-2 2 0,1 0-121,3 2 1,-1 0 0,-1 2 0,-1 1 88,2-2 0,1 1 1,-1-1-1,2-1-125,2 0 0,0 0 0,0-4 0,-1-1-122,3-3 1,1 0-1,-2 28-851,7-8 0,2-9 18,6-7 1,4-7 1085,3-4 0,3-7 0,1-4 0,-1-3 0,1-4 0</inkml:trace>
  <inkml:trace contextRef="#ctx0" brushRef="#br1" timeOffset="79">4568 14938 8514,'17'-40'0,"-6"7"113,1 10 0,-1 7-447,-3 8-291,-3 3 680,0 5 382,-5 0 0,1 6 620,3 6 0,-3 14-507,3 12 0,2 11-46,2 4 1,-3-21-1,0 1-373,1 1 1,0 0 0,1 1 0,1 0-1,-1-3 0,1 1 0,2 0 0,0 0 23,9 28 0,3-1-220,1-2 1,0-6-21,-1-3 0,1-2-416,0-1 0,-4-6-216,0-2 0,-5-3 318,1-5 0,-2-2-914,-2-5 1,0-5 1313,-4-3 0,-2 0 0,-5-4 0,0-2 0</inkml:trace>
  <inkml:trace contextRef="#ctx0" brushRef="#br1" timeOffset="80">4420 15635 8308,'0'-23'0,"1"7"435,3 4-412,7 1 0,7 8 45,5-4 0,5-1-138,2-3 1,8-2 287,4-2 0,3 2-232,0-2 1,1 2-386,0 2 0,-4 3 208,0 1 1,-6 4 0,4-2 0</inkml:trace>
  <inkml:trace contextRef="#ctx0" brushRef="#br1" timeOffset="81">5345 14493 8351,'6'-6'0,"6"-3"0,-1 5 0,2 7 236,6 8-246,0 11 1,9 3 1260,2 5 0,5 7-837,3 9 0,-20-18 0,-1 1-494,3 4 1,-2 3 0,0 1 0,-2 2 294,1 4 0,-3 1 0,-4 0 1,-2 1-291,-3 4 1,-3 1-1,-1 2 1,-2 1 7,-1 4 1,-3 1 66,0-16 0,-1 1 0,-1 1 0,-3 1 0,-2 1 0,0 0 0,-2 2 0,0 1 0</inkml:trace>
  <inkml:trace contextRef="#ctx0" brushRef="#br0" timeOffset="82">3963 14150 14972,'-5'17'3656,"2"2"-3706,-4 8 1,3 7-13,-4 8 1,1 7 146,-5 5 0,1 4-1330,5-26 0,1 1 1209,1-1 0,1 0 0,-1 5 1,-1-1-65,3-4 1,0 0 0,-1 29 167,3-7 1,6-5-642,5-7 0,2-4-156,6-7 0,1-5-112,7-7 1,2-7 840,6-9 0,-4-1 0,4-5 0,4-4 0,4-6 0</inkml:trace>
  <inkml:trace contextRef="#ctx0" brushRef="#br0" timeOffset="83">4785 13796 11935,'17'-34'2103,"-8"15"-1407,2 8 1,-3 28-986,-1 18 1,-2 18-153,-4-20 0,-2 3 0,-1 5 1,-1 3-442,0 4 1,-1 3 0,-2 8-1,0 2 885,2-17 0,-2 0 0,1 1 0,-1 4 0,1 1 0,-2 0 0,0 0 0,-1 0 1,1 0-1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3T13:25:02.360"/>
    </inkml:context>
    <inkml:brush xml:id="br0">
      <inkml:brushProperty name="width" value="0.09071" units="cm"/>
      <inkml:brushProperty name="height" value="0.09071" units="cm"/>
      <inkml:brushProperty name="color" value="#FF0000"/>
    </inkml:brush>
  </inkml:definitions>
  <inkml:trace contextRef="#ctx0" brushRef="#br0">9742 7538 7968,'0'-12'709,"0"5"344,0-1-902,0 1 0,0-1 296,0 0-13,0 1 0,0-5 276,0 1-494,-5-1 1,0 1 20,-3 0 1,-2 0-124,2 4 0,-2-3 17,-1 2 1,-1 3-48,1 1 0,-4 3-123,0 1 0,-6 0 47,2 0 0,-6 10-274,-2 5 1,-3 7 115,3 4 0,-3 9 10,3 7 0,2 3 182,6 5 1,2-7 195,6 3 1,1-8-150,2 0 1,3-4-25,5-4 1,0-5-229,0-6 1,5-5 100,3 1 0,2-4-312,1-3 1,2-3 171,2-5 0,3 0-107,5 0 1,-1-5 74,1-3 0,0-7 213,0-4 0,-4-8-56,0-3 1,-1-2 185,1 2 0,-4-2 49,-7 5 0,1 2 48,-6 6 135,6-3 0,-6 10 146,4-4-271,-4 9 0,3 2-62,-2 5 1,1 5-9,3 2 0,2 9-41,-2 3 0,2 4-4,1 3 1,1 0-129,-1 4 0,0-3 62,1 3 0,1-5-804,2 2 0,-1-3 381,5-1 1,0-4 387,4 0 0,-1-5 0,1 3 0</inkml:trace>
  <inkml:trace contextRef="#ctx0" brushRef="#br0" timeOffset="1">10256 6658 10936,'0'17'1277,"-4"1"-830,0 4 1,-6 4 64,-1 4 1,-2 6-114,-6 10 1,1-1-529,-1 1 1,-2 0 210,2-1 1,-3 0-175,-1-3 0,5-4-336,3-8 0,3-3-496,0-8 0,6-3-695,2-4 1619,3-1 0,-4-5 0,-2 0 0</inkml:trace>
  <inkml:trace contextRef="#ctx0" brushRef="#br0" timeOffset="2">9936 6807 7991,'0'-18'0,"0"3"0,0 2 847,0 2 0,1 4-282,3 4 0,4 3 36,7 3 1,3 4-208,5 4 0,1 7-29,2 5 0,-1 1-159,1 6 0,2-3-125,-1 3 1,-1 1-4,-3 3 1,0-1-156,0-2 0,-1-2-956,-3-3 0,1-5 564,-5 2 0,0-8-788,-3 0 1,-6-2-39,-2-2 1295,-3-5 0,-11 5 0,-3-5 0</inkml:trace>
  <inkml:trace contextRef="#ctx0" brushRef="#br0" timeOffset="3">9948 7012 7991,'-18'-11'1291,"1"5"-239,6-5-96,5 10-511,0-4 0,8 5 142,2 0 1,3 0-69,8 0 0,4 0-127,8 0 1,7-4-289,8 1 0,3-5 76,0 4 0,1-5-778,0 2 0,-1 0 295,1 0 53,0 4 0,-1-7 0,1 4 0</inkml:trace>
  <inkml:trace contextRef="#ctx0" brushRef="#br0" timeOffset="4">10907 7092 7951,'0'-11'327,"0"5"3,0 1-97,-5 5 1,-1 0-45,-6 0 1,-1 10 17,-2 5 1,1 12-100,-5 7 0,0 3 84,-4 8 0,0 5-317,12-20 1,0 1 0,-11 28 283,12-26 0,1-1 1,-11 29-18,12-29 1,0 1-1,-5 25-97,5-1 1,3-6-173,5-9 0,0-4-520,0-8 1,5 2 373,3-5 0,3-4-535,4-4 1,2-5 356,2 1 0,6-8 451,-2-3 0,2-3 0,-2-1 0</inkml:trace>
  <inkml:trace contextRef="#ctx0" brushRef="#br0" timeOffset="5">11295 7435 7951,'0'-18'1024,"0"-3"-401,0 8 35,0-4-278,0 6 1,-5 1 222,-2 2 0,0 3-177,0 5 0,-2 0-93,-7 0 1,3 5-113,-7 3 1,5 7-200,-4 4 1,1 7 85,-1 0 0,3 6-63,5-2 0,0 3 61,4 2 0,-2-6-112,5-3 1,0-1-576,4-3 1,2-4 304,1-3 1,0-2-447,4-1 0,1-6 309,4-2 1,0-3-52,3-1 0,-1-1 193,5-3 1,-3-6 255,3-6 1,-5-5-60,1-2 1,-2 1 220,-2 0 0,-1 0 113,-2 7 1,1 0-24,-6 3 761,1 6-335,-4 1 113,5 5-489,2 0 1,3 5-236,-3 2 0,4 4 151,-4 0 0,2 0 10,-1 1 1,2-5-674,-3 1 0,4-4 220,0 4 1,2-6 239,2 2 0,3-8 0,5-2 0</inkml:trace>
  <inkml:trace contextRef="#ctx0" brushRef="#br0" timeOffset="6">11752 7047 7928,'0'-7'4120,"0"2"-3379,0 5-32,5 5 1,-4 7-246,3 7 1,-3 10-42,-1 9 1,0 4-101,0 11 1,-5 1-320,-2 3 0,0 0 68,0 0 0,-1-6-247,-3-6 1,3 0-932,1-7 1,4-1 654,-1-7 1,3-2-1426,1-5 0,0-2 1876,0-2 0,0-2 0,0-6 0</inkml:trace>
  <inkml:trace contextRef="#ctx0" brushRef="#br0" timeOffset="7">11992 7001 7947,'0'-11'427,"0"4"1,0 1 649,0 2-216,0 3 225,0-4-680,0 20 0,4 0-64,0 16 0,-1 3-121,-3 4 0,0 5-94,0-1 1,-1 2 77,-3 2 0,2-1-14,-6-4 0,4-3-201,-3-7 1,4-1 86,-1-7 0,-1 1-331,1-8 1,1-5-8,3-3-375,0-6 202,0 3-71,0-5 441,0-5 0,5-1 214,2-6 1,5 0-99,3-4 0,-2 8-61,2-4 1,-1 3 206,1-2 0,-1 4-42,5 4 1,-5 1 86,1 2 1,-2 2-22,-2 1 1,3 8 48,-2 4 1,2 1-82,-7 0 0,-2-2 137,-1 5 1,-3-4-10,-1 4 1,-1-1-75,-3 1 1,-2 1 40,-5-5 1,-2 0-33,-2-3 0,2-1-278,-2 1 0,-2-2-309,2-3 1,-1-1-379,0-6 1,4 0-881,-4 0 1,0-2 751,1-2 1,-1-3-1856,5-8 2695,5-3 0,-4-10 0,3-1 0</inkml:trace>
  <inkml:trace contextRef="#ctx0" brushRef="#br0" timeOffset="8">12437 7001 7986,'5'-6'1925,"-3"1"1,8 5-1055,-3 0 1,7 5-365,2 2 1,4 5 549,-1 3 1,-1 8-456,1 7 1,-5 8-6,1 4 0,-7 8-118,-5 3 0,-1 4-298,-2 4 0,-9-3-68,-3 3 1,-7-2-209,0-2 0,-7-5-1187,-5-3 0,2-1 819,-1 2 0,-5-3 463,-3 2 0,-1 2 0,3-1 0,0-2 0,-1-1 0,-1-2 0</inkml:trace>
  <inkml:trace contextRef="#ctx0" brushRef="#br0" timeOffset="9">6853 8440 9766,'3'11'-496,"1"1"1,5-1 179,-1 1 0,6 3 145,1 0 171,5-5 0,3 0 0,6-3 0</inkml:trace>
  <inkml:trace contextRef="#ctx0" brushRef="#br0" timeOffset="10">7435 8611 8023,'16'-6'936,"2"1"1,10 10-937,3 3 0,12 7 0,4 3 0</inkml:trace>
  <inkml:trace contextRef="#ctx0" brushRef="#br0" timeOffset="11">10142 7298 8004,'-12'0'0,"1"5"-663,-1-4 350,6 4 106,1-5 190,5 0 597,5 0-328,7 0 1,7-1-28,7-3 0,3 2-58,6-6 0,5 1-113,6-5 0,5 4-1249,6 1 1195,5 4 0,-26-4 0,2-1 0,2 2 0,1-1 0</inkml:trace>
  <inkml:trace contextRef="#ctx0" brushRef="#br0" timeOffset="12">8805 8714 7910,'0'-11'679,"0"3"-539,0 0 1,0 5-137,0-5 1,0 4 167,0-3 1,0 3 58,0-4 1,6 1-309,1-5 0,5 1 79,3-1 0,9 0 320,10-4 1,7 4-62,8-4 1,13 4-459,-26 6 0,1 0 0,3 1 0,1-1 244,4 0 1,1 1 0,3-1 0,1 0 19,7 0 1,1 1 0,-16 1 0,1 1 0,1 0-381,1 0 0,1 0 0,0 1 1,2-1-1,1 0 0,0 0 384,1 1 1,1 1 0,0 0 0,2 0-1,1-1 1,0 1-148,3 1 0,0 0 0,1 0 0,1 0 0,0 0 0,2 0 44,2 0 0,0 1 0,1-2 0,-15 1 0,-1 0 0,1 0 1,0-1-300,2 0 1,1 0 0,0 0 0,-1 0 0,0 1 0,0-1 0,0 0 0,0 0 289,0-2 0,-1 0 0,0 0 0,1 0 0,3 0 0,0 0 0,1-1 0,-1 0-212,0-1 1,0 0 0,1-1-1,-1-1 1,3 0 0,-1-1-1,1-1 1,0 0 252,-1 0 0,1 0 0,-1-1 0,0 0 0,1 0 0,0 0 0</inkml:trace>
  <inkml:trace contextRef="#ctx0" brushRef="#br0" timeOffset="13">10347 9091 7928,'-5'-6'1691,"4"1"-1734,-9 5 0,7 0-93,-4 0 1,3 6 232,-4 5 0,-3 6 63,-4 6 1,-7 10-132,-1 5 1,-1 6-322,-6 6 1,-2 5 233,13-24 1,0-1 0,1 3-1,-1-1-81,-2-1 0,0-1 1,4-1-1,1-1-147,-18 25 0,2-4 209,-2 0 77,5-2 0,1-6 0,5-2 0</inkml:trace>
  <inkml:trace contextRef="#ctx0" brushRef="#br0" timeOffset="14">9902 9045 7905,'6'-6'1429,"9"2"273,1 8 0,8 9-1408,2 10 1,7 12-541,2 15 1,-16-24 0,1 2-303,2 6 1,2 1 0,3 0 0,0 2 299,2 5 0,-1 0 1,4-2-1,0 1 240,-2 1 0,1 0 8,6 3 0,2 1 0,-4-2 0,1 0 0,6 4 0,1 0 0</inkml:trace>
  <inkml:trace contextRef="#ctx0" brushRef="#br0" timeOffset="15">10313 10827 7811,'-19'0'0,"0"0"0,1 1 0,-1 3 0,-1 6 265,5 5 0,-4 2-217,3-2 0,-4 3-64,1 5 0,-3 3 81,0 1 0,-6 10 365,-3 1 0,0 10-505,0 5 1,13-25-1,1 0 170,-14 29 0,12-26 0,0 1-61,4 0 1,0 0-1,-3-2 1,0-1-2,-12 28 1,2-4-447,1 0 1,3-3-134,1-8 1,4-3 545,0-5 0,4-1 0,-2-5 0,5-9 0,3-7 0</inkml:trace>
  <inkml:trace contextRef="#ctx0" brushRef="#br0" timeOffset="16">9628 10873 7800,'11'0'1972,"7"12"-1529,5 11 1,5 17-371,-11-13 1,0 3 0,3 5 0,1 3-1119,1 5 0,1 2 1,5 7-1,0 1 423,-7-14 0,1 0 1,0 1 389,1 3 0,1 0 0,1-1 0,1 1 0,1-1 0,0 0 0,2 2 0,0-1 0,-1 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3T13:25:02.377"/>
    </inkml:context>
    <inkml:brush xml:id="br0">
      <inkml:brushProperty name="width" value="0.09071" units="cm"/>
      <inkml:brushProperty name="height" value="0.09071" units="cm"/>
      <inkml:brushProperty name="color" value="#FF0000"/>
    </inkml:brush>
  </inkml:definitions>
  <inkml:trace contextRef="#ctx0" brushRef="#br0">9217 6281 7940,'-7'6'2824,"2"-5"-2673,5 4 1,-4-4-102,1 3 0,-1 2-50,4 6 0,-1 0 0,-3 4 0,2 5 0,-1 6 0,1 5 0,2-2 0,0-1 0,0 2 0,0-2 0,0 1 0,0 2 30,0-5 1,0-4-438,0-4 1,0-5-315,0 1 0,2-8 721,1-3 0,4-3 0,4-1 0</inkml:trace>
  <inkml:trace contextRef="#ctx0" brushRef="#br0" timeOffset="1">9388 5528 7938,'-5'-7'1126,"4"2"1600,-4 5-1857,5 0-869,0 5 0,1 2-157,3 4 1,2 4 156,5 1 0,1 9 0,-1-1 0</inkml:trace>
  <inkml:trace contextRef="#ctx0" brushRef="#br0" timeOffset="2">9811 6304 9968,'-8'-5'1279,"0"-2"1,4-5-624,-3-3-435,-1 2-184,-3-3 1,-1 1-147,1-1 1,0 2 263,-1 7 1,5 0-141,-1 4 0,0 1-414,-3-1 1,-1 8 51,1 6 1,3 7-119,1 8 1,0 4 200,0 4 1,-2 5 15,5 3 1,0-1 166,4 1 0,0-6 115,0 2 0,0-3 15,0-5 1,5-3 283,3-8 0,2-3-112,2-4 0,-1-6 88,0-2 0,2-3-254,2-1 0,-1-6 55,5-6 0,0-10-249,4-13 1,-1-1 11,-3-10 1,2-2-267,-2-9 0,-1 1 411,1 2 1,-5 1 169,1 0 0,-6 3-163,-1-7 1299,-6 3-845,9-3 1,-9-1 504,6 1 1,-4 10-401,3 5 1,-3 12-196,4 7 0,-6 9 114,2 7-275,2 4 0,-3 8-52,4 10 1,-4 12-14,1 7 0,1 7-103,-1 8 1,3 5-265,-3 7 1,1-3-721,-1 3 0,1-4 465,3-4 0,6-2-1447,-3-5 1,4-2 286,1-2 1619,1-3 0,10-6 0,0-2 0,-2-5 0,-1-1 0</inkml:trace>
  <inkml:trace contextRef="#ctx0" brushRef="#br0" timeOffset="3">10953 6270 7938,'6'-5'-1,"4"4"0,-4-9 350,6 2 0,4 2 532,3-2 1,8 0-438,4-3 1,2 0-76,1-1 1,4 1-373,0-1 1,5 5 116,-1-1 0,-3 2-158,-1-2 1,-3-1 54,-5 5-1678,-2 1 1179,-5 3 1,-5 0 145,-3 0 342,-8 0 0,4 5 0,-5 1 0</inkml:trace>
  <inkml:trace contextRef="#ctx0" brushRef="#br0" timeOffset="4">11341 5882 7938,'-12'-7'2082,"-4"-3"-931,3 9-183,-3-4-158,9 5 1,2 5-377,5 3 0,0 12-185,0 7 0,0 7-240,0 8 1,0 1-264,0 10 1,0-2-278,0-2 1,2 1-1714,1-8 2033,-1-3 0,13 5 0,-2-3 0</inkml:trace>
  <inkml:trace contextRef="#ctx0" brushRef="#br0" timeOffset="5">11843 6122 7938,'0'11'0,"0"0"744,0 1 1,-1 1 1027,-3 2 1,3 3-799,-3 4 0,3 6-456,1 3 0,-4 6-987,0 1 0,-3 5-169,3-1 0,-4-4-502,5-4 0,-1-1 418,4-6 1,0-1-383,0-3 0,0-5-53,0-3 1157,0-7 0,5 2 0,1-4 0</inkml:trace>
  <inkml:trace contextRef="#ctx0" brushRef="#br0" timeOffset="6">11901 5927 7938,'-7'7'4331,"2"-2"-3428,5 0 219,0-4-200,0 9-832,0-3 0,0 4-574,0 1 0,1-1-1247,3 0 0,1 1 279,3-1 1452,2 1 0,1 4 0,7 2 0</inkml:trace>
  <inkml:trace contextRef="#ctx0" brushRef="#br0" timeOffset="7">12746 6304 7938,'-12'0'2613,"5"-3"-1879,-1-1 0,-1-5 4,-6 1 0,2-2-301,-2-1 0,-1-1-435,0 1 1,0 1-121,1 2 0,2-1-151,-2 5 0,-2 1 145,2 3 0,0 1-91,3 3 0,0 3-179,-4 8 1,4 4-56,-4 8 0,8-1 174,0 4 0,5 2 231,0 6 0,1-7 273,2 4 1,0-9-129,0 1 0,7-3 99,4-1 0,1-5-60,3-3 0,-1-2-34,1-2 0,1-3-66,3-1 1,3-4 51,-3 1 0,1-8-138,-1-4 0,3-8 23,-3-7-123,3-5-45,-5-6 1,4-7 199,-6-5 1,0 3 1,-3-6 0,-1-1 165,0-7 0,0 0 267,-4 0 1,-2 0 31,-5 0 0,0 0-394,0 0 1,0 2 749,0 6 1,5 4-225,3 11 1,-2 5 464,2 2-893,-1 8 0,5 8-350,-1 7 0,-3 5 53,0 7 0,-1 9-14,5 14 1,-1 8 70,0 7-1266,1 10 855,-1 2 1,1 2-474,-1-11 0,2 1 338,2-8 1,-1-3-1945,5-1 2551,0-8 0,8 0 0,-1-9 0,0-3 0,-2-2 0</inkml:trace>
  <inkml:trace contextRef="#ctx0" brushRef="#br0" timeOffset="8">14459 5893 7907,'-12'0'889,"6"0"-333,-4-5 749,9 4-134,-10-4 1,9 5-546,-6 0 1,5 5-214,-5 2 1,-1 12-665,-6 4 1,1 14-56,-5 5 1,1 4-395,-1 7 0,-3-5 328,3 2 0,2-3-355,-2-2 1,5-4 253,-2-3 1,4-8-164,0-3 0,2-3-39,3-1 1,-2-5 28,5-3 646,-5-2 0,3-2 0,-6 1 0</inkml:trace>
  <inkml:trace contextRef="#ctx0" brushRef="#br0" timeOffset="9">14185 6042 7907,'-12'-35'0,"6"6"713,-4 6 1,3 3 716,-4 5 281,5 5-1381,-4 0 1,8 10-153,-2 0 1,12 10 9,3 9 0,9 11-86,-1 4 1,11 8-48,4 0 1,6 3-177,1 0 0,4 1 26,-17-23 1,1 0-1,18 17-320,-20-20 1,-1-2 0,19 17-974,0-5 0,-5 2 549,-10-6 839,3 1 0,-7-4 0,-1 0 0,-6 0 0,-3-1 0</inkml:trace>
  <inkml:trace contextRef="#ctx0" brushRef="#br0" timeOffset="10">14288 6270 7907,'-46'-29'0,"0"6"532,6 1 1,-2 15-131,7-1 1,4 6 837,8 2-19,5 0-576,2 0 1,16 3-191,7 1 0,11 1-34,12-1 0,7-3-164,13 3 0,3-2-306,8-2 1,4 0-299,-29 0 0,0 0 1,-3-2-1,0 0-85,1 0 0,0 0 0,27-7-1451,0 1 1883,-7 3 0,0-7 0,-4 2 0,-2-3 0,-1-2 0</inkml:trace>
  <inkml:trace contextRef="#ctx0" brushRef="#br0" timeOffset="11">15635 5916 8327,'-11'5'1326,"4"1"-867,2 11 1,7 1 516,1 5 1,0 4-304,5 4 0,-6 3-270,2 4 1,-3 2-766,-1 1 1,0 3 278,0-6 0,-4 0-2028,1-4 1033,-6 0 286,7-5 0,-6-1-1365,4-5 2157,0-5 0,-1-2 0,-2-4 0</inkml:trace>
  <inkml:trace contextRef="#ctx0" brushRef="#br0" timeOffset="12">15795 5551 7872,'-6'0'1099,"1"0"0,5 5-722,0 2 1,0 0-449,0 0 0,1 1-802,3 3 873,-3 1 0,14-1 0,-2 0 0</inkml:trace>
  <inkml:trace contextRef="#ctx0" brushRef="#br0" timeOffset="13">16697 6202 7815,'-16'-30'0,"3"-3"277,-3 4 0,4-1 437,1-1 1,-1 1-181,1-4 0,0 3-180,-1 1 0,-1 3-124,-2-3 0,2 8-33,-2-1 1,-1 9-27,1 3 1,-6 4-66,2 7 0,-4 8-127,-3 7 0,0 11-40,-4 15 0,1 6-328,-2 11 1,3-1-217,5 0 0,6 0 390,1 0 1,9-5 255,3-3 0,3-3 78,1-4 0,10-4 217,5-7 1,5-4-148,3-4 1,5-5 24,3-3 1,-1-7-9,4-4 0,-2-4-38,6-4 0,2-9-375,-2-10 1,1-6 132,-1-9 0,-2-4-324,2-7 0,-3 1 269,-1-6 1,-4 0 111,-17 23 1,0 1 0,10-30 71,-13 28 1,-1-1 0,0 1 0,-1 0 154,-2-2 1,-1-1 0,-1 1 0,0 0-103,0 0 1,-1-1-1,-1-1 1,-1 0 8,1-1 1,0 1 0,0 2 0,1 0 46,-1 1 0,-1 1 0,3-22 35,-4 0 0,0 7-163,0 6 1,0 6 173,0 9 1,0 7 380,0 3-264,0 9-67,0 2 0,-5 16 19,-2 8 1,-5 19 54,-3 15 1,7-22 0,-1 2-55,0 4 1,-1 2 0,0 2 0,0 2-74,2 6 0,1 1 0,-1-1 1,1 1-30,0 3 1,2 0 0,2-2 0,0 0-126,0-3 0,2-1 0,3-1 0,1-1-422,2-2 0,2-2 0,3-2 0,2 0 315,4 1 0,3 0 54,4-4 0,3 0 0,2 3 0,3-1 0,2-1 0,2-1 0,-1 0 0,1 0 0</inkml:trace>
  <inkml:trace contextRef="#ctx0" brushRef="#br0" timeOffset="14">11615 9959 7809,'0'-11'2232,"0"-1"1,0 5-208,0-1-1087,0 5-186,0-7-756,0 9-471,0-4-380,0 5 0,-1 11 608,-3 8 0,1 11-380,-4 11 1,4 6-55,-1 10 0,3 2-116,1 2 0,0-12 220,0 1 0,5-11-549,3-1 1126,2-7 0,7-3 0,0-6 0</inkml:trace>
  <inkml:trace contextRef="#ctx0" brushRef="#br0" timeOffset="15">11684 8714 7816,'-25'12'2392,"4"-1"0,9 0-1960,1 1 0,1 4-236,2 3 1,3 3-1209,5 1 1,0 0 389,0-1 1,3 3-831,4 1 1452,6 3 0,10 6 0,0-1 0</inkml:trace>
  <inkml:trace contextRef="#ctx0" brushRef="#br0" timeOffset="16">12871 9285 7766,'-16'-11'1599,"-2"-1"1,-5 5-733,0-1 0,4 6-645,0-2 0,0 2-142,-4 2 1,1 9-203,-1 3 0,-5 12-165,-3 3 1,-3 11-497,-4 7 1,4 2 316,0 7 0,1-4 369,6 0 0,5 2 210,7-10 1,7-2-158,5-9 1,1-7 54,2-5 0,11-6-70,4-2 0,5-5 25,3-6 1,5-6 103,2-5 0,2-11-69,-2-8 1,3-12-116,-2-4 0,-13 18 0,-1-1 99,0 1 1,1-1-1,2-3 1,-1-1-54,-3 1 0,-2-1 0,4 0 0,-1-1 56,-4 0 1,0 0-1,3-1 1,-1 1 219,-1 0 0,-1 0 0,0-2 0,-1-1 0,-2 1 1,-1 0 0,1 2 0,0 1 350,5-28 0,-1 10-236,-6 9 1,1 9 211,-5 14 210,0 3-475,-4 4 1,0 17-124,0 10 1,0 22-107,0 17 0,0 10 3,0-28 1,0 1 0,0 3 0,0 1-176,-1-1 0,2 0 0,1 0 0,2 1-144,1-3 1,1 0 0,2-1 0,2-2 74,2-2 1,3-1 0,1 3 0,2 0-152,2-2 1,2-1 0,2 1-1,1-2-367,1-1 0,2-3 0,1 0 0,1-3 718,0 0 0,1-2 0,1-1 0,0 0 0,-3-2 0,-1 0 0,-1 1 0,0 0 0</inkml:trace>
  <inkml:trace contextRef="#ctx0" brushRef="#br0" timeOffset="17">14984 8714 7739,'0'12'0,"-1"-1"3443,-3 0-2280,-2 6 1,-11 6-589,-2 7 1,-4 10-237,-3 5 1,-5 11-649,13-24 0,-2 1 1,0-1-1,0-1 251,-3 1 0,0 1 0,-2 1 0,0 0-194,1 3 1,-1-1-1,1-3 1,0 0 67,3-4 1,0-1 0,0-1 0,0-1-358,-13 16 1,3-5-76,12-14 1,4-6-1220,7-1 1835,-2-9 0,4-2 0,-6-5 0</inkml:trace>
  <inkml:trace contextRef="#ctx0" brushRef="#br0" timeOffset="18">14482 8805 7740,'16'6'4030,"2"5"-3611,5 7 1,6 10 511,5 2 0,7 7-544,8 1 0,-22-15 0,0 1-494,3-1 1,1 0 0,-2 1 0,1 1 1,2 0 0,1 0 1,-1-2-1,-1 1-345,2 0 0,-1 1 0,-3-2 0,-1 0-838,-3-2 1,0 0 0,17 18 338,-4-5 1,-4-3 279,-4-1 0,-3-6 253,-8-1 0,-4-5 416,-7-7 0,1 3 0,-5-2 0,-1-3 0</inkml:trace>
  <inkml:trace contextRef="#ctx0" brushRef="#br0" timeOffset="19">14847 9354 7720,'-34'-9'0,"0"0"0,-2 0 0,-1 1 244,1 2 0,0 1 1,-2 0-1,1 0-242,3 1 0,0 0 1,-1 0-1,1-1 369,-23 2 1,4-1 33,11 4 1,7 1 399,9 3 1,12-2-291,6 6 1,10-2-100,9 2 0,16 2-532,22-2 1,15-3 139,-26-3 0,3 0 0,8-2 0,1 0-730,5-2 0,1 0 1,7-3-1,2-3 431,-22 1 1,0 0 0,0-2 0,2 1 0,0-2 0,0 0 274,-3-1 0,0 0 0,0-1 0,0 1 0,1-1 0,0 1 0,17-6 0,0 0 0</inkml:trace>
  <inkml:trace contextRef="#ctx0" brushRef="#br0" timeOffset="20">16515 8554 7668,'-17'23'0,"6"0"2579,-1 0 1,6 1-1598,6 3 0,2 3-1323,6 8 0,1-2-362,10 2 1,-4-3-658,4-1 0,-4-4 1360,4-4 0,1-2 0,2-1 0</inkml:trace>
  <inkml:trace contextRef="#ctx0" brushRef="#br0" timeOffset="21">16674 7869 7714,'-10'23'1024,"3"-5"214,-9-3 0,9-1-1144,3 1 1,4 0-1235,4 8 1140,2-3 0,16 13 0,2-3 0</inkml:trace>
  <inkml:trace contextRef="#ctx0" brushRef="#br0" timeOffset="22">17737 8394 7687,'-28'7'1462,"2"-2"183,-4-5 0,6 1-972,1 3 0,0 2 104,4 6 1,-6 4-755,-2 3 1,-5 9-573,2 6 1,-3 3-427,-1 9 0,1-7 549,2 7 0,3-8 478,5 0 0,7-4-24,4-3 0,6-5 29,6-7 0,6 2-225,6-6 0,9-5 2,10-6 0,11-5 61,3-7 0,14-12-234,-29 2 1,1-2 0,2-5 0,1-2 161,2-6 0,0-3 0,1-2 0,0-3-237,1-2 0,0-1 1,-1-1-1,0 0 252,-2-1 0,-2 0 0,-3 3 0,-1-1 194,-2 0 1,-1 0 0,-4 1 0,-1 0 35,-1-1 1,-2 0-1,-2 0 1,0 0 129,-1 2 1,0 0-1,-2-2 1,0 0 68,0 2 0,0 0 0,-1 6 0,0 0-15,0 5 0,-1 1 1,7-17 533,-3 13 0,-2 10-416,-2 9 1,-4 8 677,-4 7 0,3 18-943,-3 16 0,1 15-93,-4-16 1,0 2 0,0 7-1,0 1-178,0 8 0,0 1 0,0 3 1,0 0-54,0 1 0,0-1 0,1 0 0,-1 0-343,2 3 1,0-2 0,1-5 0,2-1 196,1 0 1,3-1-1,1-5 1,3-2 364,1-5 0,2-2 0,0 0 0,0-1 0,-1-4 0,1 1 0,-2 0 0,-1 1 0</inkml:trace>
  <inkml:trace contextRef="#ctx0" brushRef="#br0" timeOffset="23">19233 8109 7678,'6'11'1386,"-1"-4"0,0-2-367,3-5 0,12 5 111,7 2 0,10 2-662,4-1 1,10 1-224,6-5 0,-24-1 1,2 1-858,2-2 1,2 0 0,0 0-1,0 0 511,1-2 1,0 0-1,-1 0 1,0 0-291,-3 0 0,0 0 0,-2-1 1,-1 0-232,24-2 622,-5-4 0,-6-9 0,-6-2 0</inkml:trace>
  <inkml:trace contextRef="#ctx0" brushRef="#br0" timeOffset="24">20066 7663 7645,'-10'41'0,"-2"-2"0,-6 2 2453,3 5 0,2 11-2228,7-24 0,1 2 1,-2 2-1,1 1-340,-2 3 0,1 2 1,0 2-1,0 1-424,-2 4 0,-1-1 1,-1-1-1,-1-1-24,-1-1 1,-1 0-1,1-3 1,-1-1 562,3-4 0,0 0 0,-1-2 0,1-1 0,0-4 0,-1-1 0,-11 26 0</inkml:trace>
  <inkml:trace contextRef="#ctx0" brushRef="#br0" timeOffset="25">20638 7960 7623,'-11'12'4826,"4"-1"1,2 11-4201,5 4 1,-4 7-462,0 5 0,-5 4-341,2 8 0,-4 2-877,0 5 1,-6 0-855,-2 0 1,-2-6 1906,-2-5 0,0-11 0,0-7 0</inkml:trace>
  <inkml:trace contextRef="#ctx0" brushRef="#br0" timeOffset="26">21620 7629 7649,'-5'-23'0,"-2"0"1257,-4 1-769,-1-1 1,1 0-368,0 0 1,-1 0-415,1 0 1,-2-6 292,-2-5 0,-8-10 0,-6-8 0</inkml:trace>
  <inkml:trace contextRef="#ctx0" brushRef="#br0" timeOffset="27">20775 7149 7668,'-18'0'0,"1"0"0,6 0 3658,5 0-1178,0 0-2364,6 0 0,7 6-1931,4 1 1,1 8 183,3 4 1631,3 3 0,-1 1 0,6 0 0</inkml:trace>
  <inkml:trace contextRef="#ctx0" brushRef="#br0" timeOffset="28">21403 8006 7637,'-17'0'0,"-1"-10"845,-4-3 1,4-10 1139,3 1 0,-2 4-1121,2 3 0,-5 2-431,1 1 1,-8 6-700,-4 2 0,-5 11-48,-2 8 1,-11 11-277,24-4 0,1 2 0,-3 5 0,1 2 463,-2 8 1,2 2 0,1 1-1,1 1-37,2 2 1,2 1 0,2-2-1,3 0 70,2 0 0,3-1 1,3-3-1,1 0 1,3-1 0,3-2 0,1-2 0,3-2 94,7 20 0,12-9-9,11-9 1,7-9 163,8-11 1,5-7-257,6-16 0,-29 0 0,1-4 154,4-5 0,0-4 0,-1-6 0,-1-4-532,6-8 1,-1-2 0,2-7 0,-2-3 340,-12 14 0,0-2 0,-1 1 0,1-2 1,-1 0-1,-1-1-1,-2 0 0,0-2 0,-1 1 0,0 1 0,-2 0 0,0-1-105,0-3 0,0-1 0,-2 0 1,-2 0-1,0-1 0,-1 0 259,-2 0 0,0-2 1,-1 1-1,-2-2 0,0 0 1,0 0-32,-1-2 1,0 0 0,0 0 0,-1 1 0,-1 1 0,1 0 240,-2 0 1,0 0-1,1 1 1,-1 4-1,1 0 1,0 2 92,1-11 0,-1 2 1,1 6-1,-1 3 246,-1 7 0,0 3 1,0-20 42,-2 15 1,-3 12 1417,-1 7-1770,0 11 0,-1 11-243,-3 16 0,-2 23-51,0-9 1,0 3 0,0 11-1,0 4-19,-2 10 0,0 3 0,4-17 0,0 1 0,0 2 183,-2 6 0,1 1 0,0 1 0,2 3 0,1 2 0,0 0-68,1-13 1,-1 0-1,2 1 1,-1-1-1,1 14 1,0-1 0,1-1-5,1-1 1,0-1 0,2-2 0,1-3 0,1-2-1,2 1-147,2 0 1,1 0 0,2-3 0,1-5-1,2-3 1,1-1-327,11 17 0,5-4 1,6-7-1,5-6-484,6-2 0,6-7 1,-15-15-1,1-2 1,2-3 902,5-2 0,3-3 0,-1-1 0,2 2 0,0-1 0,1 0 0,3-4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3T13:25:02.406"/>
    </inkml:context>
    <inkml:brush xml:id="br0">
      <inkml:brushProperty name="width" value="0.09071" units="cm"/>
      <inkml:brushProperty name="height" value="0.09071" units="cm"/>
      <inkml:brushProperty name="color" value="#FF0000"/>
    </inkml:brush>
  </inkml:definitions>
  <inkml:trace contextRef="#ctx0" brushRef="#br0">5525 7500 8241,'-6'0'188,"1"0"615,0 0 157,4 0-385,-4 5 1,4-3-200,-3 6 72,3-6-146,-4 8 0,1 0 106,0 5 23,-4 4-153,6-1 0,-7 9 98,1 2-184,-7 3-4,3 7 0,-5-4-528,2 6 304,3-5 1,-4 2-636,5-5-1208,4 1 1476,-2-1 1,7-4-2241,-1 1 1369,1-5 1274,2 2 0,0-10 0,0-1 0</inkml:trace>
  <inkml:trace contextRef="#ctx0" brushRef="#br0" timeOffset="1">6690 7544 8230,'0'-7'-935,"0"0"0,-1 3 714,-3-4 0,3 5 213,-3-5-67,3 6 83,1-8 4,0 9-42,0-9 35,0 9-1,0-9 59,0 9-54,0-9 1,0 8 243,0-2 10,0-1-223,0 3 2,-5-3-7,4 5 1,-6 0-23,4 0-6,2 0 0,-4-1-7,5-2 0,0 1 0,0-3 0</inkml:trace>
  <inkml:trace contextRef="#ctx0" brushRef="#br0" timeOffset="2">8920 7733 8005,'-6'0'0,"-4"-5"610,9 4 18,-4-4 63,0 5 15,4-5-536,-4-1 1,6-2-87,3 1 1,2 4-6,5 0 145,0-3-166,0 4 0,1-3-105,3 5 0,-3 0 74,3 0 0,-1 0-115,1 0 1,-3 2 29,3 1 1,-3 0-63,-1 4 1,0-1 154,0 2-6,0 2-2,0-4 1,1 4-141,-1-3 130,-5 3-14,4-4 1,-9 5 6,3 0 0,-4 0 40,-4 0 0,-3 4 3,-8 0 0,-4 5-84,-7-2 1,2 3-132,-6 1 0,2-3 395,-2-1-6,3-4-223,5 2 1,1-5 905,2 0-408,-2-5 216,14 4 429,-8-9-588,14 4-64,-4-5-323,5 0 0,10 0-117,5 0 0,11-5-287,7-2 0,11-4-2445,12-4 2343,-24 7 1,1-1 0,10-4 0,2-1 0,3 0 0,0-1-1</inkml:trace>
  <inkml:trace contextRef="#ctx0" brushRef="#br0" timeOffset="3">16006 7992 7772,'-22'-6'424,"5"-4"-215,2 9 1,4-4 1040,0 5-742,0 0 1,0 0 65,0 0 253,0 0-473,1 0 1,-2 5 37,-3 2 1,-2 6-145,-5 5 1,1 7-127,-1 15-1436,-5 4 1405,16-15 1,0 2-1,-3 0 1,0 0-154,1 5 0,0 1 0,2 1 0,1 1-217,-1 4 1,0 1 0,0-1-1,2-1 231,1 0 0,1 0 1,0-1-1,0 0-274,1-1 1,1-1 0,0-1 0,0 0 45,1 1 0,1-2 1,0-3-1,0-1-185,-1 25 1,3-4-67,-3-3 1,3-4-18,1-7 1,0-4 752,0-7 0,1-8-1227,3-6 1536,-3-8-870,9 3 0,-8-10 589,5 0 1,1-10 0,3-7 0</inkml:trace>
  <inkml:trace contextRef="#ctx0" brushRef="#br0" timeOffset="4">16038 8133 7893,'7'-6'486,"2"-3"1,-3 4-80,5-2 1,-4 1-106,1 2 1,0 3-50,6-3 1,0 2-79,4-2 95,0 3-108,4-4 0,-1 5-126,1 0 0,5 5-1,2 2 0,-3 4-142,-1 3 0,-2 3 55,-1 5-522,-5 5 408,-6 0 1,-6 5 30,-5-3 1,-6 6-79,-5-3 1,-10 7-28,-8-3 1,-2 0 73,-2-3 0,0-1 31,-4 1 0,0 0 267,-3-1 0,-1-1 221,5-2 0,0-2-51,3-5 0,7-2 503,4-2-462,0-2-281,10-5 183,1-5-273,6-1 157,5-5 1,9 0-336,2 0 542,7-5-388,-1 4 1,8-4 97,0 5 0,6 0 81,-2 0 1,3 1 165,4 3 1,-4 3-130,4 7 114,-10 3-97,6 0 1,-12 4-303,-2-3 79,-2-3 61,-10 11 0,-1-8-10,-5 7 0,-10-1-11,-4 2 1,-7 0-126,-4 3 1,-6 1-124,-6-4 1,-2-1-331,2-3 0,5-7-7,3-4 1,5-1-1108,-2-6 1694,3-6 0,2-8 0,-1-7 0</inkml:trace>
  <inkml:trace contextRef="#ctx0" brushRef="#br0" timeOffset="5">16668 8731 7893,'6'0'0,"4"0"0,-8-4 790,6 0 0,0-3-274,7 3 1,1-3 91,6 4 1,5-5-186,2 5 1,8-6-227,7 2 0,5-3-18,9 0 0,-1-3-280,-27 6 0,1 0 0,29-5 30,-29 5 0,0-1 0,27-4-438,-7 2 1,-8 2-388,-7 1 0,-7 5 402,-4-2 1,-6 3-255,-5 1 1,-5-4 160,-2 1 0,-4-1 208,5 4 1,-6-5 378,2-2 0,-2-3 0,2-1 0,-3 1 0,4-1 0</inkml:trace>
  <inkml:trace contextRef="#ctx0" brushRef="#br0" timeOffset="6">17559 8361 7893,'-6'-7'1792,"2"0"-916,-2 4 0,5-1-610,-4 4 1,6 0-51,3 0 0,2 1 115,5 2 0,0 0-164,-1 4 1,6 0-14,2 4 0,2-4 170,-2 1-726,-3-1 337,-4 4 1,0 0-103,0-1 0,-5 5-154,-2-1 0,-4 6 154,-4-2 1,-3 2 7,-8 2 0,2 0-440,-5 0 1,1 3-165,-1 0 1,-3 1-1203,3-5 1965,3-4 0,-6 4 0,4-4 0</inkml:trace>
  <inkml:trace contextRef="#ctx0" brushRef="#br0" timeOffset="7">18851 8589 7705,'28'0'620,"-2"0"0,-4 2 1958,0 1-1810,-5-2-411,-2 4 0,-4-1-118,0-1 1,-1 2-507,-3-1 1,2-2-664,-1 6 1,1-6 929,2 2 0,0 2 0,0 0 0</inkml:trace>
  <inkml:trace contextRef="#ctx0" brushRef="#br0" timeOffset="8">19622 8731 7697,'5'10'0,"-4"-4"1640,4 4 1,-5-4-1004,0 5 1,3 0-968,1 0 322,0-5 30,-4 3-22,4-3 0,-2 0 0,2-1 0</inkml:trace>
  <inkml:trace contextRef="#ctx0" brushRef="#br0" timeOffset="9">15637 6906 7723,'0'-11'1341,"0"1"-804,0-1-261,0 0 0,0 4 475,0-1-234,0 1 1,0-4-43,0 0-337,5 1 0,1-1 0,6 0-99,2 0 1,2 0-108,2 0 0,2 2-16,-2 1 0,2-1 40,-2 1 0,2 2-131,-1-1 0,1 5 97,2-2 0,-4 3-60,0 1 0,0 0-24,4 0 1,-4 1 70,0 3 1,-6 2-131,-1 5 14,0 0 127,-10-1 1,3 1-25,-8 0 0,-3 5 38,-8 2 1,-3-1-8,-7 1 1,1 0 21,-5 4 1,3-4 13,-3 0 1,5-4 121,-1 4 1,3-4-83,4 0 1,-1-2 158,4-1 1,4-4-45,4 1 0,5-5 219,-2 4-253,3-4 1,9 3 102,3-2 0,7-3-52,0 2 0,8-1 116,3-2 1,2 0-190,2 0 1,-4 0 60,0 0 1,-2 3 146,2 1 1,-6 4-53,-5-1 0,-6 0-14,-1 0 1,-1 4-87,-6 3 1,-3 7-9,-8 0 1,-7 3-370,-11 9 1,-4-2-1240,-7 9 1235,13-20 1,-2 0 0,-3 0 0,0-1 0,-5-1 0,1 1 0</inkml:trace>
  <inkml:trace contextRef="#ctx0" brushRef="#br0" timeOffset="10">4945 9331 8320,'-6'-12'1010,"1"1"-785,5 5 1,1-3 219,3 5-280,-3 0 9,9-1 0,-7 4-241,4-3 1,-3 3 71,4 1 1,-4 0-104,3 0 1,1 0-31,3 0 0,1 0-20,-1 0 1,2 0 117,2 0 0,3 1-33,5 3 0,0-3 19,-1 3 1,6-2 19,3 2 0,3-2 90,4 1 0,-1-3-81,5-3 0,0 0 143,3-5 0,2 5-68,3-5 0,1 2-240,2-2 0,3-2 244,-3 2 1,-1-1 5,1 2 1,-3-2-25,3 5 1,-5-4 7,2 5 0,2-2-110,1 1 0,3 1 93,1-4 1,-1 3-111,-3-4 1,8 4 97,0-3 1,-29 3 0,1 0-11,-1-1 1,0-1 0,2 0-1,0 2 15,-2 0 0,0 0 0,2-1 0,0 0 2,0 1 1,0 0 0,0 1 0,1 1-2,-1 0 0,0 0 0,-1 0 1,-1-1-12,0 1 0,1 0 0,-1 0 0,0 1-40,3 0 1,-1 2-1,-1-1 1,0 0 48,1 0 0,0 0 0,31 0-120,-31 0 0,1 0 1,1 0-1,0 1 17,-2 1 0,1 0 0,2-1 0,0 0-47,0 3 0,-1 0 0,2-2 0,1 0 52,-1 2 1,0-1 0,3-1 0,1-1-258,-1 1 1,2 0 0,1-1 0,0 0 323,0 1 0,0 0 0,1-1 0,0-1-44,1 2 0,-1 0 0,1-1 1,-2-1 67,0 0 0,0 0 0,1 1 0,0 0-37,-1 0 1,0 1 0,0-1 0,-1 0 112,-1 0 1,0 1 0,2 1 0,0-1-2,-4 0 0,0 0 0,1 2 1,0 0-3,-1-2 1,0 0 0,-1 2 0,-1 1-265,-2-2 1,1 1 0,3 1 0,0-1 181,-4 0 0,0 0 0,4 1 0,0 0-32,-2-1 1,0-1-1,3 1 1,1-1 40,-1 1 1,1-1 0,3-1-1,0-1-35,1 1 1,0 0 0,2 0 0,0 1-216,3-1 0,1 0 0,1 0 0,-1-1 181,0 0 1,-1-2-1,4 1 1,1 0-175,-3 0 0,0 0 0,1 0 0,0 0 197,1 0 0,0 0 0,-2 0 1,-2 0 9,1 0 1,-1 0 0,3 1 0,-1 0-3,-2 1 1,1 0 0,-1-2-1,0 1 14,-3 1 0,0 0 0,0-1 0,0 0-9,-2 1 0,-1 0 1,1-1-1,0 1 14,1 1 1,1 1-1,-2-1 1,1 0-13,-2 1 0,1 0 0,1 1 0,1 0-10,0-1 1,-1 0 0,1 1 0,1 0 5,-2 1 0,1-1 1,-1-1-1,0 0-1,2 0 0,1 0 0,-2-1 1,0 1 23,0 2 1,-1 0 0,5-1 0,-1 0 43,-3-1 0,-1-1 0,4 2 0,0-1-58,-3-2 0,-1 0 0,1 2 1,-1 0 2,-1-2 1,0 0-1,1 1 1,1 1 3,-1-2 1,1 0 0,0 0-1,-1 0 4,-1-2 0,-1 0 0,1 1 0,0 2 52,-1-1 0,1-1 0,0 2 0,1-2 17,0-1 1,1 0-1,-1 0 1,0 0 32,2 0 0,1 0 1,-4 0-1,1 0 40,2 0 1,0 0 0,-2 0 0,-1 0-475,5 0 1,1 0 0,-2 0 0,0 0 505,2 1 0,-1-2 0,-1-1 0,0-1-159,2-1 1,-1 1 0,-1-1 0,0 1-53,3-1 0,1 1 1,-2-1-1,0 1 63,-1 0 1,1-1 0,-3-1-1,1-1-1,-1 2 1,1 1 0,-3 0 0,0-1-33,0 1 0,1-1 0,-2 1 0,-1 0 62,-1-1 0,0 0 0,-2 1 1,1 0-55,-3 0 0,0 2 0,-3 0 0,0 1 6,0-2 1,-1 0 0,-3-1 0,0 1 131,-1 0 0,1 0 1,27-3-73,-27 3 0,-1 0 0,28 1 210,1-3 0,-3-1 389,-1 1 0,-4-4-472,1 5 0,-5-5-118,5 4 0,-6-1-88,1 1 0,-7 3 106,-4-3 0,-4 3 313,-3 1 0,-7-4-522,-5 0 0,-9 0 1205,2 4-1465,-9 0 841,3 0-3287,-6 0 2901,-6 0 1,-5-5 0,-7-1 0</inkml:trace>
  <inkml:trace contextRef="#ctx0" brushRef="#br0" timeOffset="11">10884 12540 7877,'6'-11'0,"3"3"-670,-5 0 0,1 2 402,-1-1 1,-3-4 267,3 4 0,-3 0 0,-1 0 0,-3-1 0,-1-3 0,-10-1 0,6-4 0,-8-2 0</inkml:trace>
  <inkml:trace contextRef="#ctx0" brushRef="#br0" timeOffset="12">11238 12118 7897,'6'-2'684,"-2"-2"0,-2 2-249,-2-6 12,0 6-95,0-8-262,0 8-59,0-3 1,0 4 293,0-3-160,0 3-70,0-4 0,0 4-289,0-3-256,0 3 334,0-5 0,-2 3 28,-2-1 1,2-1 146,-6 1 1,5 3 144,-5-3 0,0-1-116,-3 1 0,3-1 25,1 1 1,-1 3-130,-3-3 1,-5 3 94,1 1 0,-1-4-218,0 0 1,-1 0 70,-6 4 1,-4 5-128,1 3 1,-6 1-1,1-1 1,-2 3 30,-1 0 0,-3 1 142,3 3 1,-3-2 10,7-2 0,2 1-11,1-1 1,3 0 15,1 1 0,0 0 64,1 4 1,-1-4-71,0 4 0,4 0 36,0-1 0,4 4 39,-4-3 1,5 3 0,-2-4 0,4 4-18,0-4 1,5 2 95,-1-2 0,5-2-151,0 2 0,1-3 35,2 0 0,2-1-13,1 1 0,4 0 33,4 4 1,1-2-65,-1 5 0,6-5 77,2 1 0,2 1-10,2 0 0,1 3-25,3-4 1,-2 5 8,6-1 1,-5-1-31,5 1 0,-1 0 3,4 4 1,-3 0-55,-1 0 0,-3-3 71,3 3 1,-4-3-105,0 7 0,-1-3 69,-3-1 1,0 3-10,-3 1 1,-2 0 66,-6-5 1,0 5 117,1 0 1,-6 4 110,-2 0 1,-4 2-70,-4 1 1,-2-1 47,-6-2 1,-4 5-38,-3-1 1,-4 0 58,-4-4 0,2 2 9,-5-3 0,-1-2 101,-3-1 0,0-3-98,-1-1 0,-3-2-32,0-2 0,-4 0-221,4-7 1,-4 2 130,4-7 1,0-2-712,4-1 0,1-3 338,2-1 0,1 0-1070,7 0 0,-1-5 340,9-2 1,1-9-676,6-3 1612,3-7 0,5-3 0,0-6 0</inkml:trace>
  <inkml:trace contextRef="#ctx0" brushRef="#br0" timeOffset="13">12152 12734 7816,'12'2'512,"4"1"1,1-1-219,6 1 1,1 4 35,3 0 1,2 0-68,6 0 0,8-3 117,2 4 0,7-2-454,-2 2 1,4 1-53,0-6 1,2 5-66,1-4 0,0 3 170,0-3 1,-5 4-164,-3-4 0,-3 3 47,-4-3 0,-3 4-203,-4-4 0,-6 3-39,-3-3 0,-7 4-121,-3-5 1,-4 5-21,0-4-326,-6 5 709,4-3 137,-8 5 0,-2-4 0,-7-2 0</inkml:trace>
  <inkml:trace contextRef="#ctx0" brushRef="#br0" timeOffset="14">13065 12494 7825,'-16'0'0,"3"0"967,-2 0 1391,7 0-2362,3 0 47,5 0 1,5 0-272,3 0 1,7 0 214,4 0 1,5 2-164,7 2 0,-3-2-54,10 6 1,-4-1-88,8 5 0,-1-1 100,0 1 0,3 0-150,-6 3 0,0-2 327,-4 2 1,-4 2-76,1-2 1,-6 2 264,2-2 0,-3-2-79,-1 2 1,-4-3 330,0 0 1,-5-2-118,1-2 0,-6 2-32,-1-3 0,-6 0 46,2 0 0,-3-3-22,-1 4 0,-2 1-205,-6 6 0,-6 3 79,-12 4 1,-9 6-691,-7 3 0,16-12 1,-2 0-781,-2 2 1,-1 0 1318,-4 3 0,-1 1 0,-2 0 0,0 0 0,-4 3 0,0 1 0,-1 1 0,0 0 0</inkml:trace>
  <inkml:trace contextRef="#ctx0" brushRef="#br0" timeOffset="15">10290 13054 8031,'-33'-15'-3,"9"-4"1198,-3-15 1,13 1-604,11 2 0,6-6-529,5 3 0,12-4 120,7 0 0,11-5-562,8-3 0,-19 21 0,3 2 430,3 1 1,2 2 0,2 0 0,0 2-88,3 0 1,0 2 0,-1 1 0,1 2-156,-3 2 1,2 3 0,2 1 0,2 2 137,-2 2 0,1 2 0,0 5 0,0 3-102,0 1 0,0 3 0,-2 3 0,-2 5-32,-1 2 0,-1 3 0,0 3 0,-2 3-114,-5 4 1,-1 1 0,-3 0-1,-2 2 86,-4 1 1,-4 0 0,-2-1-1,-3 0-13,-3-3 0,-3 1 0,-3 1 0,-4 0 120,-5 0 1,-3 0-1,-3-1 1,-4-3 119,-7 0 1,-3-3 0,-4 1-1,-3-3 387,-4 1 0,-2-2 0,-7 2 0,-1-2-239,0 0 1,-1-2-1,-3-1 1,-2-2-42,2-1 0,0-2 1,0-1-1,2-1 185,3-2 1,1-1-1,0-2 1,1-2 266,5-4 0,2-2 1,2 0-1,2-1-54,-26-2 1,10-6-220,9-6 1,5-9-329,14-10 0,8-4-299,11-7 1,15-8 14,-3 19 1,3-2-1,5-4 1,4-1-123,4-6 1,2 0 0,5-1 0,3 0 196,1-1 1,2 1 0,4 0 0,2 2 75,2-1 1,1 1-1,2 3 1,2 2 52,-15 12 1,0 0-1,1 2 1,19-10-1,1 3 90,-17 11 0,0 1 0,1 1 0,17-8 0,1 1 152,1 3 1,0 3 0,1 1 0,0 3-199,-1 2 1,0 3 0,0 0 0,0 3 219,-2 3 0,0 1 1,-1 0-1,-1 3-94,-1 2 1,-1 4 0,3 3-1,-2 4-30,-1 5 1,-3 3 0,-4-1 0,-2 3-195,-3-1 0,-2 1 1,-5 2-1,-2 1-4,-2 0 0,-3 1 1,-5 2-1,-3 1-172,8 27 1,-16 1 45,-15-8 0,-21 3 215,2-28 1,-4 0 0,-5 4-1,-4 0 121,-8 0 0,-3-1 0,-4 1 0,-1-1 245,-5 2 1,0-3 0,-1-3-1,0-2 125,18-5 0,-1 0 1,0-2-1,-19 6 1,0-2-136,-2 1 1,2-2 0,6-5 0,3-2 60,2-3 0,2-1 1,8-2-1,1-2 309,3-3 0,1 0 0,-18-3-591,18-4 0,11-4-85,12-11 0,29-15-34,0 11 1,5-1 0,13-10-1,5-1 8,-8 9 1,3 0 0,1-1-1,6-3 1,1-1 0,1 1-379,6-3 0,1 0 0,1 1 0,2 1 1,0 1-1,2 0 365,-10 6 0,1 0 0,1 0 0,1 1 0,-1 3 0,0 0 0,0 1 0,2 0-198,1 0 0,2 1 1,-1 0-1,1 2 0,-2 0 1,1 1-1,0 1 0,-1 1 282,0 0 1,0 2-1,-1 0 1,0 1 0,-3 1-1,0 1 1,-1 1 0,0 1-150,15-3 1,-1 2 0,-1 1 0,-4 2-1,-1 1 1,-1 0-238,-4 2 0,0 0 1,-1 1-1,-2 0 1,-1 2-1,-1 0 43,13 2 0,-2 2 327,-7 2 0,-1 1 0,-1 0 0,-1 1 0,-5 1 0,0 0 0</inkml:trace>
  <inkml:trace contextRef="#ctx0" brushRef="#br0" timeOffset="16">12563 14573 7788,'-17'-8'2211,"6"1"-1589,0 4-17,9-2-579,-8 5 0,8 3-261,-6 4 0,4 9 116,-3 14 0,-1 7-43,-3 12 1,-6 6-185,8-23 1,-1 1 0,-1 0 0,0 1 310,0 5 0,0 2 0,-3-2 0,1 0-70,0 5 0,-1 0 0,1-1 0,0 0 44,1 1 1,1 0 0,0 0-1,0 1-15,2-3 1,-1-1 0,0-1 0,0-1-8,2-2 1,1-2 0,-1-2 0,2-1-344,-2 29 0,-1-8 213,5-3 1,1-6-200,3-6 0,5-2 149,2-13 0,7 0 263,2-12 0,0 6 0,-1-10 0,3 1 0</inkml:trace>
  <inkml:trace contextRef="#ctx0" brushRef="#br0" timeOffset="17">13088 14562 7788,'12'-35'0,"-6"1"101,-1 5 1,-5 1 179,0 5 0,0 5 254,0 3-144,-5 2 0,3 3 278,-6 3-189,5 2-760,-2 5 1,10 0 115,3 0 1,3 1-121,5 3 0,3 2 204,7 5 1,0 6-60,4 2 1,2 4-88,6 3 1,-1 0 34,5 4 0,-7 3-37,-1 2 0,-1 5 118,-6-6 0,-2 3-58,-6-3 1,-7-3 148,-8-1 0,-6 1-15,-5 3 1,-16 0 18,-15 1 0,13-16 0,-2 1-168,-1 1 0,-1 0 1,-5 1-1,-1 0 264,1 1 1,0 0-1,-4-2 1,0-1-68,0-1 0,-1 0 0,3-3 0,-1-1 303,1 1 1,0-1 0,-1-2-1,1-1-134,2 2 0,0-1 0,-1-1 0,1 0 288,-23 11 1,2-2-67,10-2 1,5-2-173,6-6 0,6-4-132,9-4 1,7 3-251,4-3-392,5 1 1,5 0 340,9 0 1,7 0 499,9-4 1,3 3-484,8 1 0,4 4 58,7-4 1,0 3-51,4-3 0,0 9 246,4-2 0,-1 8-156,-3 0 1,-7-1 37,-8 1 0,-7 0 27,-5 4 0,-8-4-4,-7 0 1,-5-4 185,-10 4 1,-8 0-125,-7 4 0,-7 4 282,-5-1 0,-2 2-149,-1-1 1,-4-4-165,0 0 1,5-4-181,6-4 1,8-6-332,4 2 0,2-7-516,2 0 0,6-8 1020,-2-2 0</inkml:trace>
  <inkml:trace contextRef="#ctx0" brushRef="#br0" timeOffset="18">14276 15270 7763,'6'0'910,"0"0"0,-1 0-367,2 0 1,5 0-104,3 0 1,9 0-143,10 0 1,11-4-105,8 0 1,8-5-353,-29 5 1,1 1 0,1-2 0,0-1 136,2 1 0,0-1 1,2 0-1,1 1-328,2-1 1,1 0 0,-1 0 0,0 1 341,1-1 0,-1 0 0,-4 1 0,0-1-539,-1 0 0,0 0 1,28-1 96,-30 3 0,0 0 0,22-3-450,-3-5 0,-10 5 270,-4-1 1,-6 0 628,-7-3 0,-4 3 0,-11 1 0,-2 0 0,2 0 0,3 2 0</inkml:trace>
  <inkml:trace contextRef="#ctx0" brushRef="#br0" timeOffset="19">15395 14813 7763,'-23'-5'822,"1"4"1,4-8-453,3 5 0,2-4 1756,2 4-938,4 1-1027,2 3-403,5 0 0,6 0-371,6 0 1,9 3 430,10 1 0,4 1-1,7-1 1,5-1-64,10 4 0,0-3-153,1 4 0,2-5-74,1 5 0,0 0 96,-4 3 1,-5 1-25,-2-1 1,-8 2 166,-4 2 0,-9 1 28,-6 3 1,-7 2 157,-8-6 0,-3 5 259,-5-1 1,-2 3 420,-6 1 1,-5 1-367,-10 2 0,-1 0 22,-2 4 1,-2-3-101,-3 3 0,-2-3-35,3 4 0,2-5-290,1 5 1,4-6-203,4 2 1,3-2 161,4 2 177,6-3 0,1 4 0,5-5 0</inkml:trace>
  <inkml:trace contextRef="#ctx0" brushRef="#br0" timeOffset="20">18627 14071 7773,'-22'-28'697,"-1"0"160,0-3 0,0 3-433,0 5 1,-1 2-1,-3 2 1,2-1-181,-5 4 1,-1 2-40,-3 7 0,-7 2-380,-4 5 1,-2 2 172,-7 6 0,-4 10-537,26-5 0,-1 4 1,-1 4-1,0 2 441,-3 3 1,1 2 0,0 5 0,0 2-65,-4 6 0,0 2 0,1 4 0,1 2-246,10-12 1,-1-1 0,2 2 0,1-1 0,1 1 0,0 0 297,0 0 0,1 0 0,1 0 0,0 0 0,2 0 1,0 0-23,-10 19 0,1 0 1,3 0-1,2-1-196,1 0 0,2-1 1,4-8-1,2-2 331,3-4 0,3-2 1,-3 25-228,10-7 1,4-8 636,6 1 1,7-7-43,13-1 0,0-8 132,7 4 0,3-10-215,8 3 0,1-6 33,0-2 1,6-7-198,5-4 1,0-2-100,4-6 0,1 0-90,-1-4 1,-29-3 0,1 0 4,28-4 1,0-3-830,-4-2 0,0-3 395,0 0 0,-3-5-1141,4 0 1635,-9 4 0,-17 4 0,0-1 0,21-10 0,0-1 0,3 0 0,2 1 0</inkml:trace>
  <inkml:trace contextRef="#ctx0" brushRef="#br0" timeOffset="21">19484 15293 7713,'-6'-2'3688,"2"-2"-3536,3 3-346,1-4-951,0 5 741,5 0 1,1-4-453,5 1 0,6-1 64,2 4 792,3-5 0,0-7 0,1-6 0</inkml:trace>
  <inkml:trace contextRef="#ctx0" brushRef="#br0" timeOffset="22">20375 15121 7755,'6'7'-1814,"-1"-2"6753,-5-5-4431,0 0 1,10 5 0,3 1 0</inkml:trace>
  <inkml:trace contextRef="#ctx0" brushRef="#br0" timeOffset="23">12277 14733 7790,'7'-5'185,"-2"4"1,-1-6 336,-1 3 0,6 2-383,-1-6 1,6 2 36,1-2 0,9-2-33,-1 3 1,9-7 61,2-2 1,0 1-340,4 4 1,2-5-27,-2 1 0,1-1-193,-1 1 0,-4 2 151,1-2 0,-2 2-108,-7 1 0,1 2 127,-4 3 0,-4-2 91,0 5 0,-5 0 130,1 4 0,2-4-7,-2 1 1,1-1-26,0 4 1,0 1-8,3 3 1,3-2 103,-3 6 0,6-5-65,2 0 1,4 2-29,0-1 1,-2 4 57,2-4 1,-2 1-53,1-1 0,2-3 105,-5 3 0,-1-3-77,-3-1 0,-4 0 10,0 0 0,-5 1 3,1 3 1,-2-3 6,-2 3 1,-3 1-53,0-1 1,-6 5-18,2-2 1,-3 4 46,-1 0 0,-1 2-6,-3 2 1,-3 4-116,-9 8 1,-1 2 33,-6 5 0,-1 2-6,-3 2 1,2-3 44,-6 3 0,5-2-2,-5-2 0,2-1 51,-2-2 0,2-4 105,3-4 1,1 0 14,-1 0 0,-3-4-80,-2 0 0,2-4 10,-1 4 1,-1-5-81,-3 1 0,-4 2-119,0-2 0,-2 4 103,2-4 1,3 1-21,-3-5 0,6-1-15,2-2 0,4 2-25,-1-2 0,7-3 345,1-1-248,5-3 0,-2-1 238,4 0-11,6 0-38,1 0-441,5 0 1,9 0 63,2 0 0,9 0 225,3 0 1,5 0-60,6 0 0,6-5 128,2-3 1,5-2-132,6-1 1,-4 3-144,9 0 0,-13 6 100,1-2 1,-3 3 2,3 1 0,-6 1-26,-2 3 0,-2-2 62,-2 6 0,-3 0-91,-1 3 1,-5 0 101,2 1 1,-4-1 81,-4 1 1,-2-1-56,-6 0 1,-1 5 303,-2-1 1,-3 0-87,-5-3 1,-7 4 68,-4 3 1,-5 3 1,-7 1 0,-9-1-41,-2 1 0,-13 5-76,-3 3 1,-4 2-275,25-16 0,1 0 1,-3-2-1,-1 0 182,0 1 1,0-1-1,-4-2 1,1 0-70,-1 3 1,-1-1 0,1-2-1,0-1-101,1 2 0,1-1 0,2-3 0,0 0-205,-1 0 1,1-1 0,-28 5-1549,-1 1 1800,8-2 0,0 1 0,5-3 0,-1-4 0,6-5 0,3-2 0</inkml:trace>
  <inkml:trace contextRef="#ctx0" brushRef="#br0" timeOffset="24">11672 16423 7788,'-11'0'1782,"-1"-5"-1019,6 4-139,-4-9-244,9 8 0,-5-4-125,6 2 0,2 3-665,2-3 0,2 2 138,5-2 0,6 1-131,2-4 1,4 3 240,3-4 1,0 4-59,4-3 0,2 3 163,6-4 1,-3 5-57,4-5 1,-3 4 116,2-3 0,-2 4-13,2-1 0,1-1 195,-1 1 1,6-3 33,-3 3 0,1-1 42,4 1 1,-3 2-229,7-6 1,0 4 318,0-3 0,1 3-147,-2-4 0,2 4 63,2-3 1,-2 3-177,-5-4 1,-4 6 70,-1-2 0,-5 1-100,-2 0 1,-2 1-79,-9-2 1,1 3-210,-9 1 0,-3 0-679,-5 0-719,-4 0 1621,2 5 0,-10 2 0,-2 4 0</inkml:trace>
  <inkml:trace contextRef="#ctx0" brushRef="#br0" timeOffset="25">11329 16206 7851,'-5'7'126,"-1"-2"253,-5-5-131,4 0 0,2-2 1054,5-1-936,-5 1-149,4-3 0,1 4-393,8-3 0,2 3 111,1-3 1,6-1 184,2 1 1,3-1-67,5 1 0,2 2-125,6-6 0,3 6 95,0-2 1,10 1 9,1-1 1,2 3-161,2-3 1,-1 3 187,2 1 0,5 1-427,-1 3 0,2-1 467,1 4 1,-4-3 101,1 4 0,2-4-41,-2 3 1,1-4 198,-2 1 0,-8-3-282,-4-1 1,-2 1 166,3 3 1,-10-3-62,-6 3 0,-5-3 61,-2-1 1,-5 4-1045,-3 0 0,-2 3 403,-2-3 0,1 5 554,-1-1 0,1 7 0,-1 3 0</inkml:trace>
  <inkml:trace contextRef="#ctx0" brushRef="#br0" timeOffset="26">16629 15795 7820,'-12'-1'1470,"1"-3"-433,0-2-632,-1-6 0,4 1-9,1-1 1,4 5 336,0-1-525,1 1 1,2-5-108,0 1 0,0 3 52,0 0-283,0 6 79,0-8-384,0 9-59,0-5 33,0 6 1,5 0 256,3 0 0,2 0-22,2 0 0,3 0 193,0 0 0,5 0-78,-1 0 0,4 4-43,4 0 0,2 0 363,5-4 0,-3 0 525,-1 0 0,4 0-424,4 0 1,6 0-16,-2 0 0,2 0-52,2 0 1,4-4-323,4 0 0,-2 0 91,1 4 0,0 0 11,4 0 0,4 0 16,0 0 0,0-1 29,-4-3 0,-1 3-14,-3-3 1,6 2 12,-6-2 1,4 1-1,-7-4 1,-2 4-15,-6-1 1,1 2 38,-5-2 0,0 3 100,-4-3 1,-1 3-50,-2 1 0,0-2-3,-4-1 0,0 1 3,-4-1 0,-4 1 87,0 2 1,-5 0 592,1 0-493,-2 0 1,-2 0-66,0 0 68,-4 0-203,-2 0 63,0 0 44,-4 0 50,4 0-1166,-5 0 0,5 5 0,2 2 1</inkml:trace>
  <inkml:trace contextRef="#ctx0" brushRef="#br0" timeOffset="27">16195 16435 10794,'-7'-8'2242,"4"0"-2492,1 6 214,2-3 0,2 4-13,1-3 1,5 2-27,7-1 0,3 1 18,5 2 0,10 0 9,5 0 0,6-1-56,6-3 1,3 2-230,8-6 0,-28 5 0,1-1 503,2-2 0,1 0 0,1 0 0,0 1-80,-2-1 1,0 0-1,2 2 1,-1 1 67,-3-1 0,1 0 0,1 1 0,1 0-49,-4-1 0,-1 0 0,0-1 0,1 1-22,24 0 1,-2 1 153,-1 3 1,-5-4 192,-7 0 0,-2 0-25,-6 4 1,-1 0 74,-3 0 1,-3 0 90,-8 0 0,1 0-191,-5 0 0,1 0 41,-5 0 1,-3 0 965,-1 0-961,-4 0 80,2 0-5671,-5 0 3124,-5-5 2037,-7-6 0,-10-12 0,-8-6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3T13:25:02.044"/>
    </inkml:context>
    <inkml:brush xml:id="br0">
      <inkml:brushProperty name="width" value="0.09086" units="cm"/>
      <inkml:brushProperty name="height" value="0.09086" units="cm"/>
      <inkml:brushProperty name="color" value="#FF0000"/>
    </inkml:brush>
  </inkml:definitions>
  <inkml:trace contextRef="#ctx0" brushRef="#br0">17006 6932 7799,'-30'-11'0,"8"0"1625,6-1-1027,9 1 0,2 3 267,5 1-610,0 4 1,0-3-315,0 2 1,5 3 111,2-3 0,4 3-98,0 1 1,2 0-87,2 0 0,4 1-81,8 3 1,-2-2 122,5 6 1,1-1-114,3 5 1,-5-1-8,-2 1 0,0 3 94,-5 0 0,3 7-158,-10 0 1,-1 6 70,-7 7 1,-4 5 113,-11 6 1,-6 10-200,2-24 0,-2 1 1,-1 0-1,-1 1 235,-2 0 0,-2 0 0,2 0 0,1 0 16,-2-2 0,0 0 0,-1-1 0,-1-1-87,0-3 0,0-1 0,-18 25 539,1-5 0,2-7-269,2-4 1,5-4 236,2-8 0,8 1-131,4-9 0,6-3-63,1-5 245,6-4 1,3 6-675,10-5 0,7 0 445,9-4 1,6-2-221,5-2 1,10-1 120,2-2 1,3-3-336,0 2 1,7 2 182,-3-2 0,-6 7 28,-6 1 0,-8 2-178,-3 10 1,-9-2 286,-10 9 1,-8 1 250,-3 7 0,-18 8-178,-9 11 0,6-19 0,-2 1-1,-4 2 0,0 1 1,0 1-1,-1 0-76,-3-1 1,1-1 0,2 0-1,-1 0 131,1-3 1,-1-1-1,-17 22-106,4-10 1,13-5 419,6-10 1,6-4-1729,5 0 1,11-10 104,12-1 1,14-13 1089,17-11 0,5-1 0,6-11 0</inkml:trace>
  <inkml:trace contextRef="#ctx0" brushRef="#br0" timeOffset="1">18171 7458 9351,'24'-8'2148,"2"1"1,5-1-1945,7-3 1,4-1-36,7 1 1,5-1-419,6 1 1,-28 5 0,1-1 141,3 0 1,1-1 0,-3 2 0,1-1-127,2 0 0,-1-1 1,-3 0-1,0 0-400,-1 0 1,0 0 0,24-11-63,1 4 1,-9-5 694,-2 1 0,-6-3 0,-10-1 0,-3 0 0,-3 1 0</inkml:trace>
  <inkml:trace contextRef="#ctx0" brushRef="#br0" timeOffset="2">18445 6761 7787,'-18'-5'0,"-2"4"1849,4-3 0,5 3-889,3 1 0,5 10-537,-5 5 1,4 18-289,-3 13 0,2-14 0,1 3-53,-4 8 0,0 2 1,2 5-1,-2 1-722,-1 6 1,-1 0 0,3 3 0,-1 0 577,-2 2 0,1 1 0,4 0 0,0 0-1055,-1 0 0,1 0 0,2-1 0,2 1 579,-2 0 1,2 0 537,2-3 0,2 0 0,-1 2 0,1-1 0,2-1 0,0-2 0</inkml:trace>
  <inkml:trace contextRef="#ctx0" brushRef="#br0" timeOffset="3">19610 6773 7742,'17'-23'0,"-5"10"3203,-7-2-1482,-5 14-56,0-5-1408,0 6 1,-1 12-448,-3 7 0,-3 10-88,-4 13 0,-5 16-3,6-20 0,1 0 1,-4 5-1,0 1-315,0 1 0,-1 1 1,-1 5-1,0 0 529,1-3 0,1-1 1,2-2-1,1 0-602,1-6 0,3-2 1,-2 25-43,4-16 0,3-7 624,1-8 1,11-5 70,8-7 0,8-6 51,7-5 0,7-6 11,5 2 1,6-9 17,8-6 1,0-11-25,-27 8 0,-1-2 1,0-3-1,-1-1 80,2 0 0,-1-1 0,1-2 1,0 0-299,-2-1 1,-1-2 0,0 1 0,-2-2 177,-3-1 0,0-1 0,2 2 0,-1 0 0,-4 0 0,-1-1 0,-1 1 0,0 0 0,14-27 0</inkml:trace>
  <inkml:trace contextRef="#ctx0" brushRef="#br0" timeOffset="4">20078 6510 7746,'-23'-6'0,"-4"-3"574,1 5 0,-5 0 818,5 4 0,-1 10-884,4 5 0,-5 18-309,-2 13 1,11-14 0,0 3-874,-2 8 1,0 2-1,-2 8 1,1 3 623,7-16 1,0 0-1,0 2 1,-1 4-1,1 1 1,0 1-353,0 0 1,-1 0 0,1 0 0,2 2 0,0 0 0,0 0 196,1 0 0,1 0 0,0-1 0,1-4 0,0 0 0,2-1 205,1-1 0,1 1 0,0-1 0,-4 20 0,1 0 0,2 0 0,2 0 0</inkml:trace>
  <inkml:trace contextRef="#ctx0" brushRef="#br0" timeOffset="5">21483 6419 7712,'6'-6'2194,"-1"5"1,-5-3-1720,0 8 1,0 5-437,0 10 1,-10 14-192,-5 20 1,0-19-1,-1 2-92,-2 9 1,-2 2-1,-4 4 1,-1 2-346,6-14 1,0 0 0,0 1 0,-10 16 0,-1-1 393,9-15 1,-1-1-1,0 0 1,-7 17 0,0-1 15,0-1 1,1-2-1,4-7 1,1-3-57,3-7 1,2-2 0,2-3 0,2 0-195,-13 23 0,8-7 429,4-8 0,3-8 0,5-3 0,1-3 0</inkml:trace>
  <inkml:trace contextRef="#ctx0" brushRef="#br0" timeOffset="6">20729 6830 7712,'0'-30'0,"-4"4"2740,0 7-855,0 2-546,4 11-851,-5 1 1,5 6-358,0 3 1,11 9-276,8 9 0,5 9-361,6 11 0,2 6 405,-12-18 0,2 1 1,-1 3-1,0 0-365,1 4 0,1 1 1,2 0-1,0 0 399,0 1 1,-1 0 0,1 0 0,0 0-517,-2 0 1,-1 0 0,1-2 0,-1 0-31,-1 0 0,0 0 612,-1-2 0,-1-1 0,0 4 0,-1 0 0,-1-3 0,0 0 0,-2 0 0,-1-1 0,-1 0 0,0 0 0</inkml:trace>
  <inkml:trace contextRef="#ctx0" brushRef="#br0" timeOffset="7">21997 6361 7686,'0'-6'3232,"0"-4"-1519,-5 9-863,-2-4-681,1 5 0,1 11-190,5 8 1,-4 10-170,0 13 1,0 5-452,4 10 1,0 5-38,0 3 1,3-32-1,1 0 516,1 0 0,1-1 1,2 0-1,1-1-60,1 0 1,2-1-1,15 25-25,0 2 0,8-9 168,0-2 0,1-2-232,-1-6 0,-2-4 291,-3-3 1,2-6-9,-6 2 1,0-3 122,-7-1 1,1-2 45,-5-2 1,-3 3-106,-5-3 0,-4-1 486,1 1 1,-3-5-470,-1 1 1,-6 2 273,-6-2 0,0 1-214,-7 0 0,-1-5-92,-2 0 1,-6 3-15,-3-6 1,-3 5-107,-4-6 0,-4 2-1058,-7-1 856,2-3 1,-9-5 0,4 0 0</inkml:trace>
  <inkml:trace contextRef="#ctx0" brushRef="#br0" timeOffset="8">22396 6167 7720,'46'-28'1432,"2"4"-301,6-2 1,-23 11 0,2 2-1608,6-1 0,2 1 0,2-1 0,2 1-120,3 2 0,3 0 1,5-1-1,3 1-737,-15 3 0,0 0 0,1 1 1333,2 1 0,0 0 0,0 0 0,0-1 0,-1 0 0,0 0 0,-1 1 0,0 0 0,0 0 0</inkml:trace>
  <inkml:trace contextRef="#ctx0" brushRef="#br0" timeOffset="9">15806 9217 8155,'17'-5'581,"-2"-2"-287,8-4 0,6-4 332,9-1 0,2 1-657,-2 4 1,7-5 27,9 1 1,5 0-266,-25 9 1,1 1 0,5-3-1,1-1 369,8 0 1,1-1 0,4-1 0,0 0 67,2 0 1,2 0 0,-14 2-1,1-1 1,1 1-380,2-1 0,1 0 0,2-1 0,7-1 0,1-1 0,0 0 330,-12 3 0,1-1 1,0 1-1,0-1 1,2 1-1,0 0 0,0 0 1,0 0-48,1-1 0,1 0 1,-1 1-1,1 0 0,2 0 1,1 1-1,0 0 1,0 0-285,1-1 0,1 1 0,-1-1 1,0 1-1,0 0 0,1 0 1,-1 1-1,1 0 228,-1 0 1,1 0 0,-1 1 0,0-1 0,-2 1 0,0 0 0,1 0 0,-1 0 26,-1 1 1,0 1 0,0-1 0,1 0-1,2 1 1,2-1 0,-1 0 0,0-1-205,-1 1 0,1-1 0,-1 0 0,0 1 0,0-1 1,1 1-1,0 0 0,-1-1 206,-2 0 0,1-1 1,-1 0-1,0 1 1,-2 0-1,1 1 1,-1 0-1,0 0-133,-2-1 0,-1 0 1,1 0-1,-1 1 1,1 0-1,0 1 0,0 0 1,-1 1 73,14-3 0,-1 0 0,0 2 1,0 0-1,1 0 0,-2 1 22,-3-2 0,-1 1 1,0 0-1,-3 1 1,0 0-1,-1 1-128,-4 0 0,-1 1 0,-1-1 1,0 1-1,0 0 0,-1 1-304,18 1 0,-2 0 1,-4 2-1,-1 1 211,-7 0 1,-1 2 211,-3 2 0,-1 1 0,-3-3 0,-1 0 0,-1 3 0,0 0 0,-1-1 0,-1 1 0</inkml:trace>
  <inkml:trace contextRef="#ctx0" brushRef="#br0" timeOffset="10">20729 3883 7970,'6'-5'247,"-1"4"1,-5-6 406,0 4-384,0 1-149,0-3 1,-1 7-107,-3 1 1,-1 4 57,-2 4 0,-4 2-173,4 2 0,-7 4 124,-1 8 0,-7 3 77,-1 8 1,-2 8-345,-9 7 1,17-20 0,-1 0 278,-4 3 1,-1 1 0,-1 3 0,-1 2-319,-3 1 1,-1 2 0,-1 2 0,-1 2 304,1 2 1,-1 1 0,-1 0 0,-2 0-349,2 3 1,0 0 0,1-3 0,1 0 355,1 0 1,1-1-1,2-4 1,1-1-22,4-4 0,0-1 1,2-4-1,0-2-90,3-3 1,2 0 0,-9 23 133,7-6 1,5-6-62,3-1 1,3-5-396,5 1 1,5-4 290,3-3 1,3 2-309,5-3 419,1-2 0,6 4 0,3-5 0,4-2 0,6-1 0</inkml:trace>
  <inkml:trace contextRef="#ctx0" brushRef="#br0" timeOffset="11">19610 14847 7800,'-12'0'0,"-3"0"98,0 0 1,0-5 248,3-3 1,1 2-93,-1-2 0,1 5 0,-1-5 0,1 4-36,0-3-64,-1 4 0,5-2 14,-1 5 1,4-4-155,-3 0 1,3 1-32,-4 3 1,4 0 155,-3 0-318,4 0 0,-3 0 71,2 0 1,-2 11-77,-6 8 0,-2 14 19,-5 13 1,9-16 0,-1 2 29,-6 5 0,-1 2 0,0 3 1,0 0-280,-5 3 0,0 1 0,0 0 0,-1 1 302,-1 0 0,0 1 0,0 0 0,-2 0-299,-1 2 0,-1-1 0,1 0 1,-1-1 346,1-2 0,-1-1 1,3-4-1,0-1 114,1-1 1,1-1 0,3-6 0,1 0-96,3-3 1,0-1 0,-12 18 153,6-12 0,9-4 37,2-8 1,9-4 51,-1-3 0,2-2 316,2-2 0,6-4-493,1-3 1,5 1 909,3-1 0,3-1-878,4-3 1,2 0 318,3 0 0,2 0-217,6 0 1,5-5 95,6-2 1,-3-5-97,7-3 0,-1-2-303,8-2 1,-4-2 289,1 2 1,-5-3-171,4-1 1,-3 2-138,3 2 0,-6-3 80,-1 3 1,-2 3-546,-6 0 0,0 3 322,-3-3 0,-1 7-392,0-2 1,-3 2-24,-1-2 722,-4 4 0,4-2 0,-2 3 0,2-2 0,-2 0 0,-2 0 0</inkml:trace>
  <inkml:trace contextRef="#ctx0" brushRef="#br0" timeOffset="12">19884 14813 7796,'-12'0'2453,"6"0"0,1 2-2234,5 6 0,0 7-708,0 16 1,-1 8 325,-3 18 1,1-23-1,-2 2-528,-2 7 0,-1 1 0,-2 8 0,-2 1 486,0 1 0,-2 2 0,-2 2 0,1-1-92,2 1 1,0-1-1,0-1 1,0-1 20,3-1 0,1-1 0,1-2 1,1-1 275,3-3 0,0-2 0,0-1 0,0-1 0,1 1 0,2 0 0,-1 0 0,0-1 0</inkml:trace>
  <inkml:trace contextRef="#ctx0" brushRef="#br0" timeOffset="13">21780 13534 7764,'0'-52'0,"5"-4"0,1 4 0</inkml:trace>
  <inkml:trace contextRef="#ctx0" brushRef="#br0" timeOffset="14">21871 12986 7764,'8'-32'0,"0"0"0,-1 0 0,0 1-323,12-30-363,0 2 1,-1-3 721,-3 5 0,2 9-11,-2 2 0,-1 8 554,-6 0 1,2 4-279,-2 3 0,-3 5 222,-2 7 0,-1 2 149,-2 6-549,0 4 0,-7 5-22,-4 9 1,-11 14-149,-8 17 1,7-11 0,-1 3 45,-2 7 1,-1 2 0,-5 5 0,0 1-283,0 4 1,-1 1 0,0 0 0,0 0 112,1 0 1,0-1 0,-1 0 0,1 0 66,3-5 0,1-1 0,2-1 0,2-2-60,5-7 0,0-2 0,-10 21-64,6-10 0,6-10-80,5-5 0,2-5-71,2-3 0,2-2 378,2-6 0,-2 1 0,-6-1 0</inkml:trace>
  <inkml:trace contextRef="#ctx0" brushRef="#br0" timeOffset="15">21094 12723 7804,'0'-12'931,"0"1"-465,0 5-72,0 1 0,7 10-127,4 2 0,6 8-56,5 5 1,10 10-208,2 4 0,3 4-487,-3 0 1,6 3 258,2 5 1,-2-1-285,2 1 1,-5 4 59,1-1 1,-4-1 189,-3-6 1,-3 0 257,-5-8 0,-1 3 0,1-8 0</inkml:trace>
  <inkml:trace contextRef="#ctx0" brushRef="#br0" timeOffset="16">21129 12906 7805,'-28'-6'728,"5"0"207,0-5 0,7-1-65,8 1 0,-1 3-371,5 1 0,2 3-438,5-4 1,9 1 7,7-5 0,9-3-35,6 0 0,7 0-227,8 3 0,4 1-660,8-1 0,2 6 582,-31 4 0,0 0 0,4 2 0,-1 0 271,0 2 0,-1 0 0,1 1 0,1 0 0,-2 3 0,0 0 0</inkml:trace>
  <inkml:trace contextRef="#ctx0" brushRef="#br0" timeOffset="17">22613 13557 7833,'-11'6'1798,"5"-1"0,0-2-850,6 4 0,7 6-1424,4 10 0,8 6 264,12 5 1,0 5 328,11 7 0,-19-19 1,0 1-407,1 0 1,2 1 0,1 3 0,0 1 198,0-2 1,-1 2-1,2 5 1,0 0-327,1 2 0,-1 0 0,1-1 0,-1 0 299,1-3 0,0 0 1,-3-1-1,0 0-168,-1-1 0,-1 0 0,-1 0 0,0-2-63,-2-1 1,0-1 0,-2 1-1,0-1-269,11 23 0,-2 1-3,-5-5 620,0 1 0,-4-6 0,0 3 0,1-6 0,2-7 0</inkml:trace>
  <inkml:trace contextRef="#ctx0" brushRef="#br0" timeOffset="18">23493 15567 7760,'-8'-11'4091,"0"4"-3060,6-3-552,-3 8-621,5-3 234,0 5-420,5 5 0,-4 8 197,3 10 1,-4 7-477,-4 12 0,-2 0 118,-6 8 1,0 2-343,-3 1 1,3-6 491,1-1 0,1-8 167,6 0 0,-4-4 159,4-3 1,2-4-102,6-4 0,2 0 254,5 0 1,2-4-36,2 0 0,-1-5 46,5 1 0,-5-2 82,1-2 1,-2 1 331,-1-1 1,-1 1-360,0-1 0,-4-3-118,-3-1 1,-3-3 122,-1 4 0,-1-2-46,-3 2 0,-5 2-157,-10-3 1,-1 4 57,-11 0 0,-1-3-269,-6-1 1,1-4 32,-4 1 1,-1-3-59,-4-1 1,0-1 46,1-3 1,-6-8 0,-1-5-1</inkml:trace>
  <inkml:trace contextRef="#ctx0" brushRef="#br0" timeOffset="19">23733 15235 7723,'17'0'690,"0"-1"-1,-6-3 1,4 3-867,1-3 0,4-1-361,-1 1 0,-2 1-140,-2 3 678,-3-5 0,-5-2 0,-2-4 0</inkml:trace>
  <inkml:trace contextRef="#ctx0" brushRef="#br0" timeOffset="20">20672 13911 7833,'-34'-23'3069,"4"1"-2294,4 3 1,2 6-1059,1 6 1,0 4 141,0 0 0,-1 6 148,-3 5 1,-4 12-488,-11 7 1,-1 11-1471,16-16 0,0 2 1950,-2 0 0,0 2 0,-3 7 0,0 2 0,-2 0 0,0-1 0</inkml:trace>
  <inkml:trace contextRef="#ctx0" brushRef="#br0" timeOffset="21">18079 11352 7814,'-16'0'718,"-2"0"0,-4 2-313,3 1 0,-1 10 250,5 10 1,-5 6-380,0 9 1,-2 14-222,9-20 1,-1 1-1,-3 5 1,0 3-450,-4 4 0,0 1 0,-1 1 0,-1 1 453,1 5 0,-1 1 0,0-3 1,0 1-483,0 4 0,0 2 0,1-4 1,-1 0 337,0 0 0,0 2 1,6-17-1,0 1 1,-1 0-22,-1 4 0,1 1 0,-2 0 1,-2 1-1,0 0 0,-1 1-311,-2 4 1,-1 1-1,1 1 1,-3 3-1,0 1 1,0 0 356,6-12 0,0-1 1,0 1-1,0 0 1,0 0-1,1-1 1,-1 0-1,0 1 49,-1 0 0,0 0 0,0-1 0,0 1 1,-5 11-1,0-1 0,1 0-13,-3 2 0,1 1 1,0-2-1,2-4 1,0-1-1,1-1-47,2-3 1,-1 1 0,2-3-1,0-3 1,1-1 0,1-2 144,-7 15 1,2-1 0,5-6 0,1-1 60,1-6 1,3-1 0,5-4 0,1-1-162,-9 23 1,10-6 145,5-9 1,8-3-611,3-5 0,10-4 490,6-4 0,3 0 0,7-5 0,2-3 0,1-2 0</inkml:trace>
  <inkml:trace contextRef="#ctx0" brushRef="#br0" timeOffset="22">15247 15121 7809,'-6'0'2173,"0"0"0,9-5-2036,5-2 1,6-4-869,12 0 0,7 0 722,5-1 0,10 1-23,2-1 1,1 6-128,2 2 1,-10 4-43,-1 4 1,-3 4-191,-4 7 0,-5 4 254,-11 7 1,-7 4 140,-9 4 0,-4 5-3,-7 3 1,-5 8-60,-14 3 0,-2 3 353,12-28 1,-1 1-1,-2-1 1,-1 0-155,0-1 0,0-1 0,-3 0 0,1-1 437,-19 20 1,3 0-241,0-3 0,9-4-143,3-8 1,10-7-99,5-8 1,2-6-232,6-1 0,2-6-155,5 2 1,10-3-386,10-1 0,2 0 402,10 0 0,-1-5 104,12-2 1,-2-3 113,9-2 0,-3-3 92,3 0 1,-5-1 99,2 5 1,-8 1-119,-4 2 1,-4-1 264,-4 6 1,-3-1 15,-8 4 0,-1 0-70,-3 0 0,-2 5 196,2 2 1,-2 4-158,-2 0 1,1 2 7,-1 2 0,-3-1 45,-1 5 0,-4 0-128,1 4 1,-3 0-27,-1 0 1,-5-1-34,-3 1 0,-7 4-42,-4 0 0,-13 9-130,-6 2 1,14-13-1,-3 0-1092,-2 3 0,-3 1 0,-4 3 0,-4 2 503,-6 5 1,-3 2 624,15-11 0,0 1 0,-1 1 0,-2 2 0,-1 1 0,0 1 0,-1 1 0</inkml:trace>
  <inkml:trace contextRef="#ctx0" brushRef="#br0" timeOffset="23">18399 10233 11250,'1'-8'729,"3"1"0,9-1-898,10-3 0,10-1 368,8 1 1,5-6 31,4-2 1,4-1-591,-22 11 0,1-1 0,-1-1 0,1 1 272,3 0 1,0 1 0,-1-2 0,-1 1-84,-2 0 0,0 1 0,1 0 0,0 2-64,28-5 1,0 1-188,-4-1 1,-6 2 96,-5 3 1,-6-2-124,-6 5 1,-4-4-1092,-4 5 1538,-7-6 0,3 7 0,-3-1 0,3 1 0</inkml:trace>
  <inkml:trace contextRef="#ctx0" brushRef="#br0" timeOffset="24">19176 9434 7779,'-35'0'1125,"5"0"255,-1 0 0,6 1-890,-2 3 1,5 7-256,3 8 0,-2 5-57,6 7 0,-4 11-146,4 15 1,7-26 0,1 1-651,1 4 1,0 0 0,0 2 0,1 1 448,-1 2 1,0 1 0,1 2 0,0 0-871,1 3 1,1 1 1038,-1 1 0,2 0 0,2 1 0,0 0 0,0 0 0,0 0 0,0 0 0,0 1 0</inkml:trace>
  <inkml:trace contextRef="#ctx0" brushRef="#br0" timeOffset="25">20409 10576 7747,'22'23'2861,"4"7"1,17 14-2551,-17-16 1,2 2 0,6 6-1,2 2-1070,6 7 1,3 2 0,-12-12 0,1 2 0,1 0 391,5 5 1,3 2 0,-1-1 0,1 2 0,-1 0 0,1 1 366,-8-10 0,0 0 0,1 1 0,-1-1 0,1 0 0,0-1 0,0 1 0</inkml:trace>
  <inkml:trace contextRef="#ctx0" brushRef="#br0" timeOffset="26">15738 17645 7889,'44'0'0,"3"-4"-276,10 1-617,6-6 0,0 4 911,-29 1 0,1 0 0,2-1 1,2 0-39,2 1 1,1 0-1,1-1 1,-1 0 91,8-1 1,-1 1-1,1-1 1,-1 0-195,8 1 1,1-1 0,-2 0-1,1 0 137,3 1 1,1-1 0,1 0 0,1 1 7,-19 1 0,0 0 1,1 0-1,0-1 0,1 0 1,0 0-44,2 0 0,0 0 0,1 0 0,0 0 0,0 2 0,0-1-220,-1 1 1,0 1 0,1 0 0,-1 1 0,0 0 0,0 0 195,2 0 0,-1-1 0,1 1 0,-1 2 0,0 0 1,0 1-125,3 0 1,0 1 0,0 0-1,-1 1 1,0 1 0,-1 1 129,2 0 0,0 0 0,0 1 0,1 0 0,-1 0 0,1 1 25,1-1 1,1 1 0,-1-1 0,2 2 0,-1 0 0,1 0-2,1 0 0,0 0 0,0 0 0,0 0 0,0-1 1,0 0 36,0-1 1,0-1 0,1 0 0,0 0 0,0 0-1,1-1-31,-1-1 1,1 0 0,-1-1 0,0 1-1,0-1 1,0 0 47,-2 0 0,0 0 1,-1-1-1,-1 0 1,0 0-1,-1-1-12,0-1 0,-1 0 1,-1 0-1,-2 0 1,-2 0-1,1 0 17,0 0 0,1 0 0,-1 0 0,-3 0 0,1 0 1,0 0-115,1 0 1,0 0-1,-1 0 1,20 0 0,-2 0 151,-1 0 0,-1 0 1,2 0-1,-1 0-37,2 0 1,0 0-1,-21 0 1,1-1 0,-1 1 4,21-2 0,0 0 0,-19 1 0,2 0 1,0 0-59,-1-1 1,0 0-1,-1-1 1,2 0-1,-1 0 1,-1 0 30,0-2 1,0 0 0,-1 0-1,0-1 1,-1 0 0,1 0-28,0-1 1,1-1 0,0 0 0,-2 0 0,-1 0-1,0 0-27,19-5 1,-2-1 0,1 2 0,0-1-97,-3-2 0,-2-1 1,1 0-1,-2-2 44,-3 0 0,-1-2 0,-2-2 1,-1 0-42,1-1 1,-2 0 0,-4 0 0,-1-1 209,0-2 1,-1-1-1,-2-1 1,0-1-113,1-1 0,0-1 0,0-4 0,-2 0 57,-1 1 0,-1-1 0,1-1 1,-1 0-39,1 0 0,-1 0 0,0-2 0,1 0 221,2-4 1,-2 0-1,-2 1 1,-1 1-128,-3-2 1,-1 0 0,-1 0 0,0 0-12,0-1 1,-1-1-1,-3 0 1,-3 0-2,0-3 1,-2-1 0,-4 1 0,-1 0 71,-3-1 1,-2 1 0,0 1 0,-3 0-30,-2-3 0,-2-1 0,-1 0 0,-1-1 31,-2-6 1,-1 0-1,-3-1 1,-2 1-96,-2 0 1,-1 0 0,0-2 0,-1-1 9,-1-1 0,1 0 0,2 18 0,-1 0 0,1 0-133,-1-2 1,0 1-1,-1-1 1,0 0-1,0-1 1,-1 0 37,0-1 0,-1 0 1,0 1-1,1 0 1,0 1-1,-1 0 6,0-2 1,-2 0-1,1 0 1,0 1 0,1 1-1,-2-1 4,0-2 1,0-1 0,0 1-1,-1 1 1,1 0 0,-1 0-21,-1-1 1,1 0 0,-1 0 0,2 0 0,1 0 0,-1 0-18,-1-2 1,-1-1 0,0 0 0,2 2 0,0-1 0,0 1-16,-3-4 1,0-1 0,0 1 0,2 1 0,1 0-1,-1 1-13,1 0 0,0 1 0,0-1 0,-2-3 1,1 0-1,-1 0 34,2 2 0,0 0 0,0 0 0,-3 0 1,0 0-1,0 0 59,1 1 1,-1 0-1,0 1 1,0 0-1,-1 1 1,0-1-11,1 2 0,-1 0 0,-1 0 1,-1-2-1,-1 0 0,-1 0 21,1 2 0,-1-1 0,0 1 0,-1 0 0,0 0 0,1 0-25,0 2 0,0 0 1,0 1-1,-1 1 1,0 0-1,0 1 43,0 1 1,0 0 0,-1 0 0,-1-1 0,-2 0 0,1 0-10,1 1 0,-1 0 0,0 0 0,-1 1 0,-2 0 0,1 0 52,0 1 1,-1 1 0,1 0 0,0 2 0,1 1 0,-1 0-20,0 1 0,0 1 0,-1 0 1,0-1-1,0 0 0,-1 0-36,-1 2 0,0 0 1,1 0-1,-1-1 0,1 0 1,0 0-98,-13-12 1,0 1 0,13 14 0,0-1 0,-1 1-1,-13-13 0,-1 1 1,-1 0-1,0 1 21,1 0 1,1 0-1,-1 1 1,0 1 40,1-1 1,-1 2 0,-1 1-1,0 2-8,1 2 0,1 0 0,-4-2 0,1 0 8,4 4 0,1 0 0,-4-1 0,1 1-2,2 3 1,0 1 0,0 1 0,-2 2 61,1 0 0,-1 0 0,0 2 0,-1-1-59,0 1 0,-1 1 1,1 1-1,0 1 37,-2 0 0,-1 2 1,2 2-1,-1 2-5,-1 0 1,1 1-1,-2 1 1,0 0-12,2 0 0,-1 1 1,-2 2-1,-1 0-4,-1 1 1,1 1-1,0 0 1,1 1-5,2 0 1,1 1 0,-5 1 0,-1 2-4,1-1 0,1 2 1,-2 0-1,1 0-1,2 1 1,1 0 0,-1 3-1,-1 0-8,2 0 0,-1 1 0,-3 1 0,1 2 12,2 0 1,1 1-1,-2-1 1,1 0-12,0 2 0,1 1 1,-2-1-1,1 1 31,0 1 0,1 1 1,-2-1-1,1 2 44,2 0 1,1 0 0,-2 1 0,0 0-40,0 1 0,-1 1 0,1 0 0,1 1 48,0-2 1,1 0 0,-3 4 0,1 2-102,0 1 0,-1 1 0,1 2 0,-1 1 19,-1 2 1,0 1-1,16-7 1,-1 0-1,1 0-24,0 0 1,1 1 0,-1 1-1,-3 3 1,0 2 0,1 0-81,0-1 0,1 2 0,0-1 0,0 2 0,1 1 0,-1-1 49,1 1 1,1-1-1,-1 1 1,1 0 0,-1 0-1,1 1-4,-1-1 1,0 1 0,0 1 0,0 2 0,0 0 0,0 1 26,1-2 1,0 1 0,1-1 0,1 2 0,-1 0 0,1 0 28,1-1 1,0-1-1,0 0 1,1 0 0,0 0-1,0 0 1,0 0 0,1 0 0,-1 1 0,-2 2 0,1 1 0,0 0-3,0 1 1,2 0-1,-1 1 1,0 2-1,0 1 1,0 0 30,-1 3 1,0 0 0,0 0 0,2-1 0,0-1 0,0 1-1,1-1 0,0 1 0,-1 0 1,-1 3-1,-1 1 0,0 1-154,0 0 0,0 1 0,0 1 0,8-10 1,0 0-1,0 1 0,0 1 104,-1 3 1,0 1-1,1 0 1,-1-1-1,1-1 1,1 0 0,-1 0-1,1 0 42,1 1 1,1 1 0,-1 0 0,0-1 0,0-1 0,-1-1 0,1 0 0,-1 0-2,1 3 1,0-1 0,0 1 0,1 0-1,0-3 1,-1 1 0,1-1 0,1 1-10,1 0 1,1-1 0,1 1 0,-1 0 0,-4 12 0,0 1 0,1 0-70,1 0 0,0 1 0,2 0 0,-1 0 0,2-1 0,0 2 96,5-13 1,0 1-1,1 0 1,0-1-1,-3 13 1,1 0-1,2-1-58,1-1 0,3 0 1,0-1-1,1-3 0,2-1 1,0 0 74,3 0 1,0 0-1,3-1 1,1-3-1,1-1 1,2 0-35,0 2 0,1 0 0,2 0 0,2-1 0,1 0 0,2 0 47,2 1 1,2 0 0,0 0 0,1-3-1,1 0 1,2 0-45,2 0 1,3-1 0,1-1 0,0 0 0,2 0 0,1-1-47,5 5 0,2 0 0,1-1 0,-8-11 0,0-1 0,1 0 0,0 1-25,3 2 0,-1-1 0,2 2 0,0-1 0,3 1 0,0 1 0,1 0 0,1 0-39,2 1 1,0 1 0,1 0 0,1 0 93,-5-7 0,1 0 0,1 0 0,0 1 0,0-1 0,1 2 0</inkml:trace>
  <inkml:trace contextRef="#ctx0" brushRef="#br0" timeOffset="27">16263 9091 7926,'-39'6'0,"3"-2"1251,-2-8 0,9 3-75,6-3-357,6 3-63,5-4-469,6 4 0,1-6-68,5 4 0,7-1-616,9-8 0,8 3 315,14-6 0,9-4-165,10-4 0,-26 12 0,0-1 11,3-1 0,1 0 1,1 0-1,1 2 49,1-1 0,0 1 0,4 0 1,1 0-290,3 2 0,0-1 0,2-1 0,0 1 365,3 0 0,1 1 0,-1-2 0,1 1 245,-1 1 0,0-1 1,5-1-1,1 1-81,2 0 1,0 1 0,1 0 0,0 1-154,0 0 1,2 1 0,-20 3 0,2 0-1,-1 1 231,1 0 1,0 0 0,1 1 0,4-1-1,1-1 1,0 1-248,-1 0 0,0 1 1,1-1-1,2 0 1,1 0-1,-1-1 181,3 0 0,-1 1 1,1-1-1,1 0 1,0-1-1,0 1-23,2-1 1,0 0 0,1 0 0,2 0 0,1 1-1,0-1-1,-13 0 1,1 0 0,-1 1-1,1-1 1,-1 0 0,0 0 0,0 1-1,1-1-147,1-1 0,0 0 0,1 0 0,-1 1 1,0 0-1,1 0 0,-1 0 0,0 1 124,-1-1 1,0 0 0,1 0-1,-1 1 1,4-1 0,0 0-1,-1 1 1,1-1-103,-2-1 0,-1 0 0,0 0 0,0 1 0,2 0 0,-1 1 0,1-1 1,-1 1 114,-1 0 0,-1 0 1,0 1-1,1-1 1,-2 0-1,0 0 1,1-1-1,-2 1 32,15-1 1,-1 0 0,0 0-1,0 1 1,0 0 0,-1 1-23,-2 0 1,-1 1-1,0-1 1,1 1-1,-1-1 1,0 0 58,0 0 1,-1-1 0,0 0 0,-1 1 0,1 1 0,0-1 38,-1 1 0,-1-1 0,1 1 0,0-1 0,0 1 0,0-1-33,-3 0 0,1-2 1,-1 2-1,-1 0 1,-1 1-1,0-1 84,-3 0 1,-1 1 0,-1 0 0,-1 0 0,0 2 0,-1-1-143,15-1 0,0 0 0,-2 1 0,0 1 38,-7 0 1,-1 0 0,-2 0 0,-2 0 196,-6 0 1,-2 0-1,-2 2 1,-1 0-375,27 2 1,-9-1 766,-6-3 1,-10 4-740,-5 0 0,-10 0 931,2-4 0,-7 0-1134,-1 0 1781,-8 0-1326,-2 0 1891,-5 0-2759,-5 0 1,3 0-856,-6 0 1,-1 0 699,-6 0 0,-4 0-2171,-8 0 3005,-12 0 0,-23 15 0,24-5 0,0-1 0</inkml:trace>
  <inkml:trace contextRef="#ctx0" brushRef="#br0" timeOffset="28">15784 8097 7929,'-30'12'752,"8"-6"-376,6-2 1775,9-3-1727,2 4 1,6 3-603,3 7 0,7 3 128,8 5 1,12 5-85,3 2 1,9 3-422,3 1 1,6 4 521,-22-18 0,1-1 0,-2 0 0,1 0-49,3-2 1,-1 0 0,-1 0-1,0 1 32,3 2 1,1-2 0,2 0 0,1-1-49,3 0 1,1 0 0,4 0 0,1-1-231,-2-2 1,1-1 0,5-1-1,0-2 323,2 1 0,1-2 0,0-3 0,2 0-325,4 0 0,2 0 0,-18-4 0,1 1 0,0-2 398,2-1 1,0 0 0,0 0-1,0 0 1,1 0 0,-1 0 8,0 0 0,0 0 1,0 0-1,1 0 1,-1-1-1,1 1-43,5-1 0,1-1 0,-1 1 0,0 0 1,0 1-1,0-2-237,2 0 0,1-1 0,1 1 1,-1 0-1,0 1 0,0 0 245,2-1 0,1-1 0,-1 0 0,2 2 0,-1 0 0,1 0-166,2-2 0,0 0 1,1 1-1,-14 1 1,0 0-1,0 0 1,1 0 174,0-1 1,0 0 0,1 0-1,-1 0 1,1 1 0,-1 1 0,1-1-1,-1 0 7,1-1 1,-1 0 0,1 0 0,-1 0 0,-1 0 0,-1 0 0,1 1 0,0-2-48,3 1 0,1-1 0,-1 0 0,1 0 0,-2 0 0,0 0 0,0 0 0,0-1 0,0 1 0,1-1 0,-1 0 0,1 0 0,-2 0 0,1 1 0,0-1 0,0 0-8,0-1 0,0-1 1,1 0-1,-1 0 0,0 1 1,0 0-1,-1-1 0,1 0 22,1 0 0,1-2 0,-1 0 0,1 0 1,-2 0-1,1-1 0,0 1 0,-1-1-31,1 0 0,0-1 0,-1 1 1,0-1-1,-1-1 0,0 0 1,-1 0-1,1-1 15,1 1 1,-1 0 0,1-1 0,-1 1 0,0-1 0,-1 1 0,0-1 0,1 0-38,1-1 0,1 0 0,-1-1 0,1 0 0,-2 0 0,0 0 1,-1 0-1,1-1-24,-2 0 1,0 0 0,-1 0 0,0-1 0,13-4 0,0 0 0,-1-1-26,-1 2 0,-1 1 0,-1-2 1,0 0-1,0-1 0,0 0-55,0 0 1,0-1 0,-1 0 0,-1 1-1,-1 0 1,-1 0 110,-2 0 0,0-1 0,-2 0 0,0 2 0,-1-1 0,-1 0 48,1-1 0,-2-1 0,0 0 0,-3 1 1,-2 1-1,0-1-41,0-1 1,0 0 0,-2 0 0,15-8 0,-3 0 350,-7 4 1,-2 1 0,-6 0 0,-2 1-180,-5 2 0,-2 0 1,15-22 1087,-6-1 1,-12-1-917,-12-2 0,-6-5-46,-9-7 1,-12-1 85,4 30 0,-3-1 0,-3-2 0,-2-1-394,-2 2 0,-2 0 1,-1-2-1,-3 0 153,-4-1 0,-1 1 1,0 1-1,-1-1-87,-5-2 1,-2 0 0,0 2-1,-2 1-132,-3-2 0,-3 2 0,-2-1 0,-2 2 42,16 10 0,-1 2 1,-1-1-1,-1 2 1,0-1-1,-1 2-81,-1-1 0,-1 1 1,-1 0-1,-1 0 1,0 1-1,-1 1 144,0 0 0,-1 0 0,-1 1 0,-4-1 0,-2 1 0,0 1-250,0 0 1,0 1 0,-1 0 0,-1 1 0,0 0 0,0 0 279,0 0 1,0 0 0,1 0 0,1 1-1,1-1 1,0 1 66,1-1 1,0 0 0,0 0-1,-3-1 1,-1 0 0,0 0 30,3 1 1,0 0 0,0 1-1,-3-2 1,1 1 0,-1-1-40,2 1 1,-1 0 0,1 1 0,-1 0-1,-1 2 1,0 0-31,0 1 0,-1 1 0,-1 2 0,-4 0 0,-1 1 0,-1 1-61,16 1 0,-1 1 0,1 0 0,-1 1 1,-2 1-1,0 1 0,1 0 0,-1 0-51,1 1 1,1 1 0,-1 0-1,1 1 1,-1 0 0,1 1-1,-1 0 1,1 0 53,0 0 0,1 1 1,0 0-1,-1 0 1,-4 1-1,0 1 0,0 0 1,0 1-175,-1 0 0,0 0 0,-1 1 0,1 0 0,-3 2 0,0 0 0,0 0 0,-1 2 166,1 0 0,0 1 0,0 0 0,0 2 0,-1 1 0,-1 1 0,0 0 1,0 1-122,-1 1 0,-1 1 0,0 0 0,0 1 0,10-3 1,1 0-1,-1 0 0,0 1 0,0 0 69,-2 0 1,-1 1 0,1 1 0,-1-1-1,1 1 1,2 0 0,1-1 0,0 1-1,-1 1 1,1 0-33,-2 0 1,0 1 0,0 1 0,0 0 0,1-1 0,2 1 0,0-1 0,0 1 0,1-1 0,-1 1-26,0 1 0,-1 0 0,0-1 0,1 2 0,0-1 0,2 0 1,1 0-1,0 0 0,0 1 0,1 0 2,-10 6 1,0 2 0,1-1-1,1 1 1,2-1 0,1 0 0,1 1-1,1 0-131,3 0 1,1 0 0,0 0 0,2 1 0,2-2 0,2 1 0,0 0 0,2 1 229,-8 11 0,3 2 0,0-1 0,0 0 0,1 0 0,1 1 0</inkml:trace>
  <inkml:trace contextRef="#ctx0" brushRef="#br0" timeOffset="29">19644 9479 8155,'-17'-39'0,"5"0"113,-4-3 0,0 2 146,1 6 1,0 0 4,3 0 1,-4 1-123,-3 2 1,-4 2 52,-4 2 0,-10 2-81,-12-5 0,-10 5-470,24 13 0,-2 2 0,-3 0 0,-1 3 264,-4 2 0,-2 2 0,-2 1 1,-2 1-341,-2 2 0,0 1 0,-3 2 0,0 0 424,1 3 0,0 1 1,-2 1-1,-1 0-13,-1 2 1,0 1 0,1 1 0,0 2-20,-3 0 1,0 0 0,18-3-1,-1 1 1,0 0-252,-1 1 1,-1 0 0,0 0 0,0 1 0,0 1 0,0 0 263,-1 1 0,0 1 0,0 0 0,-1 2 0,-1-1 0,0 2-289,-4 3 1,0 0-1,-1 0 1,-1 0-1,-1 0 1,1 1 332,-2 1 0,-1 1 0,1 0 0,3-1 0,0 0 1,0 0-1,-1 3 1,1 0 0,-1 1-1,1 1 1,-1 1 0,1 0 36,0 1 0,1 0 1,0 0-1,11-7 1,0 1-1,1 0 1,0 0-16,-12 8 0,1 1 0,0-1 0,2 1 0,0-1 0,-1 2 29,12-7 1,0 0 0,0 1 0,0 0 0,-11 9 0,1 0 0,0 1-26,11-9 1,-1 1 0,1 1 0,1 0 0,-1 1 0,0 1 0,0 0 0,1 0 34,-2 2 1,1 0-1,0 0 1,0 0 0,3 0-1,0 0 1,1 1 0,0-1 14,0 0 1,0 0 0,1 0-1,1 0 1,-8 11 0,1 1-1,1-1-20,3 0 1,0-1 0,2 0 0,1 1 0,2 0 0,0 0-259,1-1 0,1 1 0,1-1 0,0 1 0,1 0 1,0 0 139,1 1 1,1-1 0,1 1 0,0-1-1,1 0 1,1 1 3,2-1 1,2 1 0,0 0 0,-1 0 0,1 0 0,1 1 47,0-2 1,1 0 0,0 1 0,1 3 0,1 1 0,-1-1-49,1-1 0,0 0 1,1 0-1,2 2 1,0-1-1,0 1 46,1 0 1,-1-1 0,2 0 0,1 0 0,1-1 0,0 1-71,1-3 0,-1 1 0,2 0 1,1 2-1,0 1 0,1-1 38,1-2 1,-1-1 0,2 1 0,0 2 0,2 0 0,1 0 26,0-2 0,1-1 0,0 1 1,1 1-1,0-1 0,2 1 3,-1-3 0,2 0 1,0 1-1,2 3 1,1 0-1,0 0-13,0-2 0,0-1 0,1 1 0,2 1 0,1 0 1,0-1-5,-1-1 1,1-1 0,1 0 0,2-1 0,0 0 0,1-2 3,0 0 0,1 0 0,2 0 0,2 0 1,2 1-1,0-1-4,0-1 0,0 0 1,2-2-1,2 1 0,1-1 1,0-1 40,2-2 1,0-1 0,0 0 0,2-2 0,0 0 0,1-1-35,-1 0 1,0 0 0,1-1 0,5 0 0,1-1-1,1-1 54,0 1 1,0-1 0,0-1 0,3 1 0,0-1 0,1 0-29,-1-1 0,1-1 1,1 0-1,-1 1 1,1-1-1,0 0 33,1 1 0,1 0 1,-1-1-1,2-1 0,1 0 1,-1 0-16,1 1 0,0-1 0,0 0 0,0 0 1,-1 0-1,1 1-8,0 0 1,0 1 0,0-1-1,0-1 1,0 0 0,0-1-10,1 0 0,1 0 0,-1 0 0,1 0 1,-1 1-1,1-1-76,1 0 0,-1 0 0,1 0 0,0 0 0,-1 1 0,2-1 51,2 0 1,0 0 0,1-1-1,-2-1 1,1 0 0,0-1 12,-14-6 1,0 0 0,1 1-1,0-2 1,2-1 0,1 0-1,0-1 1,0 0-35,-2-1 0,1 1 0,-1-1 0,1 0 0,3-1 0,0 1 1,0-1-1,1 0 30,0 0 0,0-1 0,1 0 0,-1 0 0,1 0 1,0-1-1,0 0 0,1-1-4,-1 0 1,0-2-1,0 0 1,1 0-1,2 1 1,1 0-1,0-1 1,0 0-11,-1 0 0,0-2 0,1 1 0,-1-1 0,2 0 0,-1 0 0,1-1 0,0 1 25,-1-1 0,1-1 1,-1 1-1,0-1 0,0 1 1,0 0-1,0-1 1,-1 0-4,-1-1 1,-1 0 0,0 0 0,0-1-1,3 1 1,-1 0 0,1-1 0,-1 0 0,-1-1 0,-1 0 0,0 0 0,1 0 1,-1-1-1,0 1 0,1-1 0,-1 0 41,-1-1 0,1 1 0,-1-1 1,0-1-1,-1-1 0,-1 0 1,0-1-1,0 0-43,-2-1 1,1 1 0,-1-1 0,1-1 0,0 0 0,0-1 0,1-1 0,-1 0 68,14-2 1,1-1 0,-1-1 0,-15 1 0,1-1 0,0-1 0,-1 0-12,15-4 0,-1-2 0,0-1 0,-16 4 0,0-1 0,0-1 0,0 0 84,12-6 1,0-1 0,1-1-1,-14 3 1,1-1 0,0-1-1,-1 0-15,0 0 1,-2 0-1,1-1 1,0-1 0,1-1-1,1-2 1,-1 0-1,0-1 12,-1-1 0,0 0 0,0 0 1,-1-2-1,2-1 0,0-2 0,0 0 1,-1-1-39,0-2 1,0-1 0,0 0 0,-1-1 0,2-2 0,0 0 0,0 0 0,-1-2-46,-8 7 1,-1 0-1,0-1 1,0-1-1,-1 1 1,1-1 0,-1-1-1,0 1 1,0-2-1,-1 1-8,1-3 1,-1-1 0,0 0-1,-1 0 1,0-1 0,-1 0-1,-1 0 1,0 0 0,-1-1-1,-1 0 23,1-2 0,-1 0 0,0 0 0,-1-1 0,-2-1 0,0 0 1,-1 0-1,-1 0 0,-1-2 0,-1 0 28,-1-2 0,-1-1 0,-1-1 0,-1 0 1,0 1-1,-1 0 0,-1 0 0,0 0 1,-1-1-1,-2 0-33,0-3 0,-1-1 0,-2 0 0,0 0 0,0-1 0,-1 2 1,1-1-1,-2 0 0,0 0 0,-1 0-75,-1 0 0,-1-1 1,-1 1-1,-1-1 0,-1-1 1,-1 9-1,-1-2 0,-1 0 1,-1 0-1,0 0 0,-1 1-1,0-1 0,-2 0 1,0 0-1,0 0 1,-2 1-1,0-1 1,-1-1-1,-1 0 1,-1 0-1,0 0 1,-1 0-1,-1 0 10,0 1 1,-2-1-1,0 0 1,0 1-1,-1 0 1,-1 0 0,-1-1-1,0 1 1,-1-1-1,-1 1 1,0 0 0,-1 0-26,-1-1 0,0 1 0,-1-1 1,-1 1-1,0-1 0,-2 1 0,0-1 1,0 0-1,-2 0 0,0 0 0,0 0 1,-2 1-68,4 7 1,-1 0-1,0 1 1,-1-1 0,0 1-1,-1 0 1,0 0-1,-1 0 1,-1 0 0,0 0-1,-1 0 1,0 1 0,-1-1-1,0 1-47,-1 0 0,0-1 1,-1 1-1,0 0 1,-1 1-1,0 0 1,-1 0-1,-2-1 1,0 1-1,-2 1 0,1-1 1,-2 1-1,1 1 1,-2 0 62,0-1 0,-1 1 0,0 1 0,-1 0 0,-1 0 0,0 1 0,-2 1 0,5 4 0,-1 1 0,-1 0 0,0 0 0,-1 1 0,-1 0 0,0 1 0,0 0-216,-2-1 0,0 1 0,-1 1 1,-1 0-1,0 0 0,-1 1 1,0 0-1,-1 1 0,-3 0 0,0 0 1,0 1-1,-1 1 0,-1 0 1,-1 1-1,1 0 0,-2 1 160,6 2 1,-1 1 0,-1 0-1,1 1 1,-2 0 0,1 0-1,-2 1 1,1 1 0,-1 0 0,4 2-1,-1 1 1,0-1 0,0 2-1,-1-1 1,0 2 0,-1-1 0,1 1-1,-1 0 1,0 1-115,-2-1 0,-1 1 0,0 1 0,0-1 0,0 1 0,-1 1 0,0 0 0,0 0 0,-1 1 0,0 0 235,4 1 0,0 1 0,-1 0 0,0 0 0,0 1 0,0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3T13:25:02.074"/>
    </inkml:context>
    <inkml:brush xml:id="br0">
      <inkml:brushProperty name="width" value="0.05292" units="cm"/>
      <inkml:brushProperty name="height" value="0.05292" units="cm"/>
      <inkml:brushProperty name="color" value="#FF0000"/>
    </inkml:brush>
  </inkml:definitions>
  <inkml:trace contextRef="#ctx0" brushRef="#br0">19553 14550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3T13:25:02.075"/>
    </inkml:context>
    <inkml:brush xml:id="br0">
      <inkml:brushProperty name="width" value="0.09071" units="cm"/>
      <inkml:brushProperty name="height" value="0.09071" units="cm"/>
      <inkml:brushProperty name="color" value="#FF0000"/>
    </inkml:brush>
  </inkml:definitions>
  <inkml:trace contextRef="#ctx0" brushRef="#br0">8063 2261 8963,'5'-6'3033,"2"-3"-2562,4 5 0,0 0-166,1 4-229,-1 0 1,6-3 73,2-1 0,-1 0-136,1 4 0,1-1 4,7-3 0,-2 3 166,5-3 1,0-1-442,0 1 0,3 0 109,-3 4 1,2 0-583,-1 0 1,-3 0 356,-6 0 0,0 0-574,-3 0 0,0 5 201,-8 3 1,3-2 32,-6 2 0,-3-1 713,-1 5 0,-3 4 0,-1 2 0</inkml:trace>
  <inkml:trace contextRef="#ctx0" brushRef="#br0" timeOffset="1">8280 2273 8281,'-34'11'-8,"0"-4"0,4 3 1824,4-3 0,7 0-528,4 0 1,-1 5-243,5 3 0,-3 6-926,6 2 0,-2 6-523,-1 10 1,-1-3-273,1 6 0,-1 1 423,1 7 0,3-7-216,1 3 1,4 1 257,-1 2 1,4-1 121,4-6 0,4-2-73,7-6 0,4-4 310,8 1 1,2-6-56,5 2 1,0-7 271,1-1 1,-1-5-539,0 1 0,4-6 90,0-1 0,-1-6-831,-6 2 0,2-3 429,-3-1 0,-2 0-276,-1 0 1,-3-1-310,-1-3 1069,-6-2 0,0-5 0,-6-1 0</inkml:trace>
  <inkml:trace contextRef="#ctx0" brushRef="#br0" timeOffset="2">8394 2912 8175,'-11'-5'126,"-1"0"62,1-2 0,3-2 1144,1 5 0,4-1 191,0 1-1071,1 3 0,3-6-168,3 4 1,8 0-180,7-5 0,4 5-158,3-5 0,3 0-447,6-3 0,3 1 121,0 2 0,4-2 379,-4 2 0,5-7 0,-2-3 0</inkml:trace>
  <inkml:trace contextRef="#ctx0" brushRef="#br0" timeOffset="3">9148 2638 8100,'-11'0'1701,"4"0"-1512,2 0 1,15-1 33,6-3 1,5 2-5,6-6 0,2 0 12,5-3 0,1 1-39,-1 2 1,0-2 36,0 2 0,4 2-49,1-2 1,-3 5-184,-5-5 0,-1 6-209,-7-2 0,1 2-697,-9 2-162,1-5 487,-5 4 584,-5-4 0,-1 0 0,-5-1 0</inkml:trace>
  <inkml:trace contextRef="#ctx0" brushRef="#br0" timeOffset="4">9571 2353 8156,'-7'0'2277,"2"0"0,7 0-1665,1 0 0,5 0-231,7 0 1,-2 0-183,2 0 0,2 1 73,-2 3 1,0-2-179,-4 6 1,5-2 98,-1 2 0,1 2-17,0-2 0,-5 2 120,0 1 0,1 4-29,-4 1 0,0-1-24,0-4 1,1 5-3,-5-1 0,0 5-92,-4-1 1,-6 8 128,-1 3 1,-8-1-455,-4 2 0,-4-1 159,-4 5 1,3-1-999,-3 0 0,2-5-60,-2-2 0,4-3-1615,1-1 2690,4-5 0,1-2 0,0-4 0</inkml:trace>
  <inkml:trace contextRef="#ctx0" brushRef="#br0" timeOffset="5">10302 2056 8321,'9'0'1333,"2"0"0,-1-4-736,9 0 0,5-5-262,7 2 0,3-4-92,4 0 0,3 0 48,4-1 0,-3 5-385,0-1 1,-6 0-332,-2-3 1,-6 3-429,-9 1 0,1 4-613,-5-1 0,-3 3 1466,-5 1 0,-4 0 0,2 0 0</inkml:trace>
  <inkml:trace contextRef="#ctx0" brushRef="#br0" timeOffset="6">10370 2113 8429,'-34'23'-24,"10"0"1,-2-4 1421,11 0 0,0 1-422,4 7 0,3-2-143,0 5 0,1 2-866,-5 6 1,1-1 71,-1 5 1,2-2-431,3 2 1,-2 2 274,5-6 1,-4 0-172,5-4 1,0-4 187,7 1 1,2-6 8,6 2 0,-1-4 164,0-4 1,6-3 368,2-4 1,3-1-186,0 0 0,1-4-99,0-3 0,0-3-689,0-1 1,0-1 311,-1-3 0,1 1-1096,0-4 0,-5-1 616,-3-3 0,-2-1 698,-2 1 0,1-6 0,-1 0 0</inkml:trace>
  <inkml:trace contextRef="#ctx0" brushRef="#br0" timeOffset="7">10302 2581 8247,'-7'5'1321,"2"-4"0,10 5-684,3-6 1,8 0-199,7 0 0,6-2-435,9-2 0,3-2 105,5-5 0,2-1-2369,-2 1 1971,7-1 1,-11-4-1,9-2 1</inkml:trace>
  <inkml:trace contextRef="#ctx0" brushRef="#br0" timeOffset="8">11147 2467 8127,'2'8'308,"6"-1"0,5-4 398,9 0 0,3-1-196,1-2 0,0-2-941,4-1 1,0 0-251,5-4 1,-5 3 680,1-4 0,-6-5 0,3-4 0</inkml:trace>
  <inkml:trace contextRef="#ctx0" brushRef="#br0" timeOffset="9">11398 2101 8355,'-18'0'2901,"2"-3"-2075,4-1 1,2 1 110,3 7 1,-2 4-324,5 7 0,-5 8-70,1 7 1,2 7-461,-2 1 0,1 5-349,-5-1 1,5 3-1107,-1 0 1,2 0 823,-2-3 0,-1 1-2786,6-5 3187,-1 0 0,9-4 0,1 0 0</inkml:trace>
  <inkml:trace contextRef="#ctx0" brushRef="#br0" timeOffset="10">11661 2318 8219,'0'-6'583,"0"0"151,0 2 1,6 3-344,5-3 1,6-1-183,6 1 1,1-1-193,3 1 1,3 2 89,8-6 0,-1 4-460,5-3 1,-9 4 203,1-1 0,-4 3-1849,1 1 1998,2 0 0,-14-5 0,3-2 0</inkml:trace>
  <inkml:trace contextRef="#ctx0" brushRef="#br0" timeOffset="11">11832 2353 8291,'-18'11'490,"2"1"1,4-1-59,1 0 0,3 2 82,1 2 0,4 3-134,-1 5 0,-1 1-482,1 3 1,1 1-88,3 2 0,0 2-167,0-6 1,0 5-113,0-4 1,0-1 303,0-3 1,6-5 50,5-3 1,2-2-55,6-2 0,0-1 308,4-2 1,4-3-12,-1-5 0,5 0 26,-5 0 1,5 0-387,-4 0 1,-1 0-327,-3 0 0,-5 0 556,-3 0 0,3-5 0,0-1 0</inkml:trace>
  <inkml:trace contextRef="#ctx0" brushRef="#br0" timeOffset="12">11855 2581 8191,'-6'0'1001,"-5"0"247,10 0 1,-3 1-723,8 3 0,8-3-235,7 3 0,7-2-556,5-2 0,2 0 216,1 0 1,4-6 48,0-1 0,5-3 0,-2-2 0</inkml:trace>
  <inkml:trace contextRef="#ctx0" brushRef="#br0" timeOffset="13">12780 2090 8080,'5'-36'222,"-4"3"-111,9 11 0,-7 0 2189,5 3-658,-6 3 476,8 4-983,-8 6-701,8 1 0,-8 12-126,6 9 0,-6 9 49,2 17 1,1 10-334,-3-20 1,0 1-1,0 2 1,-1 2-294,-3 1 1,0 0-1,-1 1 1,-1-1 94,-1 4 0,-1 0 1,0-2-1,-1 0-479,0 6 0,-1-1 1,2-1-1,-1 0 512,0 0 0,-1 0 0,2-4 0,0 0-8,0-4 0,0 0 1,1-2-1,0 0-1517,1-1 1,0-1 1665,-6 30 0,9-6 0,-3-3 0,3-3 0,1-3 0</inkml:trace>
  <inkml:trace contextRef="#ctx0" brushRef="#br0" timeOffset="14">13282 2387 8188,'12'-5'0,"-1"2"0,1-4 0,4 3 2391,3-4-1529,3 6 1,4-8-251,1 2 1,5 2-247,-2-2 1,2 4-865,-2-3 0,-2 4 373,-5-1 1,-1-1-1237,-3 1 1,-1 1 282,-3 3 1078,-8 0 0,9 0 0,-10 0 0</inkml:trace>
  <inkml:trace contextRef="#ctx0" brushRef="#br0" timeOffset="15">13408 2398 8062,'-16'7'1019,"3"2"-510,-2-6 432,7 6 0,-1-2-344,5 4 1,1 6-506,3 2 1,0 2-179,0 2 0,0 5-167,0 2 1,-4 3 106,0 2 0,-1-1-120,1 0 1,3-3 234,-3-1 1,3-5 69,1 2 0,0-7 307,0-1 0,5-5-193,2 2 1,5-7 83,3-2 1,3-4-133,5 0 0,3-1-184,1-2 1,5-5-56,-2-3 0,-1-2-420,2-2 0,-6 1-511,2 0 1,-7 0 497,-1 4 0,-5-3-521,1 2 1088,-7 3 0,-3-5 0,-5 4 0</inkml:trace>
  <inkml:trace contextRef="#ctx0" brushRef="#br0" timeOffset="16">13557 2593 8045,'-12'6'1300,"1"-1"-975,4-5 2562,2 0-1544,5 0 0,7 0-1112,4 0 1,6-5-1308,5-3 0,1 2 659,0-2 0,5 2 417,2-2 0,-2-7 0,0 2 0</inkml:trace>
  <inkml:trace contextRef="#ctx0" brushRef="#br0" timeOffset="17">13991 2752 7995,'-7'-11'0,"3"3"954,8 1 1,3 3-190,4-4 1,2 1-293,2-5 1,3 1-278,5-1 1,3 2 43,1 3 1,-1-3-516,-3 2 0,0-1 244,0 1 0,-4 0-917,0 4 0,-1 0 94,1 4 0,2-4 854,-2 0 0,-2-5 0,-1 3 0</inkml:trace>
  <inkml:trace contextRef="#ctx0" brushRef="#br0" timeOffset="18">14562 2318 8071,'-7'-5'607,"2"4"144,5-4 1,3 5-241,4 0 1,2 0 14,10 0 1,4 0-297,4 0-169,4 0 0,-5 0-79,4 0 0,-4 0-344,0 0 1,-2 0-895,-1 0 1,-5 1 266,-3 3 989,-7 2 0,2 6 0,-4-1 0</inkml:trace>
  <inkml:trace contextRef="#ctx0" brushRef="#br0" timeOffset="19">14664 2398 8042,'-15'13'0,"0"2"0,0-1 411,3 5 1,1 0 16,-1 4 0,2 0-149,3 0 0,0-2-159,4-2 0,1 3 125,-2-3 0,4-1-349,4 1 1,-1-5 129,4 1 0,1-4-184,3-3 0,5 2 101,-1-2 1,5-3 3,-1-1 1,-1 1 48,1-1 1,0-1 48,4-3 0,0 0 7,0 0 1,3 0 42,1 0 0,0 0-374,-5 0 1,-3 0 133,0 0 0,-5 0-1435,2 0 1580,-4 0 0,5 0 0,1 0 0</inkml:trace>
  <inkml:trace contextRef="#ctx0" brushRef="#br0" timeOffset="20">14893 2455 8042,'-12'0'1324,"1"0"-589,5 0-340,1 0 1,15 0-69,5 0 1,6 0-69,6 0 1,1 0-366,3 0 0,0-1 48,-4-3 58,5 3 0,-8-9 0,4 4 0</inkml:trace>
  <inkml:trace contextRef="#ctx0" brushRef="#br0" timeOffset="21">15749 1964 8161,'0'-11'0,"-5"0"0,4 3 2719,-3 0-1143,3 6 310,1-3-1331,0 5 1,0 6-235,0 5 0,0 11-64,0 8 1,0 15-96,0 8 0,0-21 0,0 2-223,0 4 1,0 0 0,-2 2 0,0 0 173,1 2 1,-2 0 0,-1 3-1,-2 1-304,0 4 0,1-1 0,1-2 1,0-1 292,-1 0 0,-1-1 1,1-1-1,1-1-3,-2-2 1,0 1 0,2 4-1,1 0-1119,-1-4 0,0 0 0,3-1 0,0 0-539,-1-2 1,0-2 0,1-3-1,1-2 1559,0 33 0,0-7 0,0-4 0,0-5 0,0-2 0</inkml:trace>
  <inkml:trace contextRef="#ctx0" brushRef="#br0" timeOffset="22">16023 2398 7988,'-6'0'392,"1"-1"286,5-3-54,0 3 1,5-8-286,3 5 1,6-3-124,1 3 0,7-1-155,0 1 1,2 3 83,7-3 0,-6 3-148,2 1 1,-3 0 87,-1 0 0,-5 0-881,-3 0 0,-2 0 182,-2 0 614,-5 5 0,4 1 0,-3 6 0</inkml:trace>
  <inkml:trace contextRef="#ctx0" brushRef="#br0" timeOffset="23">16035 2524 7542,'-12'17'-1364,"1"-5"1091,0 5 1983,-1-1-1058,6 2 0,-3 5 99,5 0-377,0-1-198,4 1 1,0-4-38,0 0-41,0-5 1,0 7-189,0-6 0,2 4 114,1-4 1,4 0-67,4-3 1,-3-5 55,-1 1 0,5-2 135,3 2 1,0 1-120,-3-5 0,3-1 92,0-3 1,4 0-75,-4 0 1,4 0-56,-3 0 1,3 0-572,-4 0 0,0-1 285,-3-3 1,-1 3-1349,0-3 1641,1-2 0,-1 0 0,1-6 0</inkml:trace>
  <inkml:trace contextRef="#ctx0" brushRef="#br0" timeOffset="24">16138 2684 8051,'-5'-6'0,"3"0"1417,-3 6 690,5 0-1641,5 0 1,3 0-120,7 0 0,-2 0-115,2 0 0,-2 2-449,-2 2 0,4-3 232,1 3 0,0-3-15,-1-1 0,3 0 0,5 0 0</inkml:trace>
  <inkml:trace contextRef="#ctx0" brushRef="#br0" timeOffset="25">17017 2581 7943,'-6'0'273,"-1"0"501,4 0 0,0 0-263,-5 0 1,1 1-663,-5 3 1,-4 8-110,-3 7 1,-3 0-282,-1 4 0,-3-3 86,-1 6 1,1-5 218,3-2 1,0-1 235,0 1 0,5 2 0,2-3 0</inkml:trace>
  <inkml:trace contextRef="#ctx0" brushRef="#br0" timeOffset="26">16720 2524 7943,'0'-11'1589,"0"4"-1142,-5 2 0,5 5-296,0 0 0,6 1-229,10 3 1,1 3 82,6 4 1,5 2-71,3 2 1,-3-1 105,-2 5 1,-2-4-343,-1 4 1,-5-4 155,-3 4 1,-3-5-458,-5 2 0,-2 0 95,-5-1 0,0 1-49,0-5 1,-5 0 555,-2 1 0,-4-1 0,0 1 0</inkml:trace>
  <inkml:trace contextRef="#ctx0" brushRef="#br0" timeOffset="27">16754 2615 7943,'-5'-6'932,"4"1"-103,-4 0-784,5 4 0,5-3 61,3 8 1,7-2-136,4 6 0,8-4-108,3 3 0,7-3-141,1 4 1,0-6-1269,-4 2 1546,1-3 0,-1-6 0,0-1 0</inkml:trace>
  <inkml:trace contextRef="#ctx0" brushRef="#br0" timeOffset="28">17405 2387 7943,'0'-8'-132,"0"1"0,3 4 632,5-1 1,0 3-162,11 1 1,4 0-371,4 0 0,3 0-474,-3 0 0,4 0 241,-5 0 1,1 0-863,-4 0 1126,-1 0 0,-4 0 0,-1 0 0</inkml:trace>
  <inkml:trace contextRef="#ctx0" brushRef="#br0" timeOffset="29">17554 2421 7943,'-18'7'-166,"-3"8"1,4-8 380,-2 9 1,1 0 517,3-1 1,2 6-445,-2-2 0,2 4-309,2 3 0,0 0-39,-1 4 0,6-5 71,2 2 1,3-3-386,1-1 0,0 0 208,0 0 0,1-2-91,3-2 0,2 0 107,6-7 0,0 4 56,3-8 0,-1 5 40,5-6 1,-1-2 168,1-1 0,2-3-275,-6-1 0,4 0 96,-4 0 1,0 0-327,-3 0 389,-1 0 0,6-5 0,0-1 0</inkml:trace>
  <inkml:trace contextRef="#ctx0" brushRef="#br0" timeOffset="30">17588 2627 7943,'-6'5'-381,"1"-4"1,10 5 357,2-2 1,5-2 402,3 1 1,4-1-783,8-2 1,3 0 401,8 0 0,8-5 0,6-2 0</inkml:trace>
  <inkml:trace contextRef="#ctx0" brushRef="#br0" timeOffset="31">18479 2021 8001,'-6'0'536,"1"0"0,5 6 151,0 1 0,0 10-213,0 6 0,0 11-388,0 11 0,0 13-9,0-25 0,0 2 1,-3 4-1,-1 1-802,-1 3 0,-1 1 0,-2 5 0,-2 1 513,-3 2 1,-1-1 0,0 2-1,-2-1-22,-3 0 1,0-1 0,-1-2 0,0 0 233,0-1 0,-1-1 0,0-2 0,1-1 0,1 0 0,0-1 0,-1 1 0,-1 0 0</inkml:trace>
  <inkml:trace contextRef="#ctx0" brushRef="#br0" timeOffset="32">19096 2353 8008,'-12'0'838,"6"0"94,1 0 0,5 1-488,0 3 0,5-3-217,3 3 1,5-3-103,3-1 1,4 0 101,-1 0 1,6 0-472,2 0 0,0 0 33,-4 0 1,-4 0-187,0 0 0,-5 4-188,1 0 0,-2 0 585,-2-4 0,-5 5 0,-1 1 0</inkml:trace>
  <inkml:trace contextRef="#ctx0" brushRef="#br0" timeOffset="33">18959 2535 8048,'-18'13'476,"1"2"1,10-8-82,-1 4 1,1 7-140,-5 5 1,1 5-94,-1 6 0,0 7-174,-4 4 0,-1 6-336,-6 6 1,0-1 244,0-3 1,0-2-462,0-5 0,6-7 432,1-5 1,9-2-98,3-9 1,3 1-46,1-9 0,6 0 313,5-3 1,6-6 82,6-2 1,5-3 154,2-1 1,8-5-227,4-2 1,-1-5-233,1-3 1,-7 2 141,-1-2 1,-1-2 37,-6 2 0,0-5 0,-4 2 0</inkml:trace>
  <inkml:trace contextRef="#ctx0" brushRef="#br0" timeOffset="34">18810 2901 8350,'17'0'560,"6"0"148,7 0 0,9 0-364,7 0 0,1 0-360,6 0 0,-3 0-1387,3 0 1011,0-5 1,4-2 0,1-4-1</inkml:trace>
  <inkml:trace contextRef="#ctx0" brushRef="#br0" timeOffset="35">20135 2581 7904,'18'-23'0,"-2"6"0,-1 0 578,1 6 0,-1-1-153,-4 1 0,1 1 740,-1 2-61,-4-2-534,-2 9 0,-7-8-297,-1 5 0,-5 1-277,-7 7 0,-4 5-136,-8 10 0,-7 3 196,-8 12 1,0 4-514,19-14 1,0 1-1,-20 24 399,19-23 0,-1 1 1,1-3-1,1 0-501,0 1 1,0 0 0,-18 22-249,3-2 0,8-4-302,3-3 0,8-2 1109,4-2 0,1-1 0,1-3 0,2-3 0,2-3 0</inkml:trace>
  <inkml:trace contextRef="#ctx0" brushRef="#br0" timeOffset="36">20466 2604 8217,'12'0'896,"-1"0"0,2 1-515,2 3 0,3-3-99,5 3 1,4-1-536,4 0 1,-2-1 195,2 2 1,-6-3-344,2-1 0,-3 0 146,-1 0 254,-6 0 0,0 5 0,-6 1 0</inkml:trace>
  <inkml:trace contextRef="#ctx0" brushRef="#br0" timeOffset="37">20432 2844 7904,'-11'6'0,"0"4"285,4-2 1,-3 7-58,2 4 1,2 3-95,-2 1 0,4-1-83,-3 1 1,3 0-6,-4 0 1,4-1-41,-3-3 0,4 2-150,-1-2 0,3-2 2,1-2 1,0-2 120,0-2 0,1 0 103,3 1 1,3-5-91,4 1 1,4-4 183,0 3 0,4-4-340,-3 1 0,3-2-358,-4 2 1,4-3 521,-4 3 0,0-2 0,-3-2 0</inkml:trace>
  <inkml:trace contextRef="#ctx0" brushRef="#br0" timeOffset="38">20363 3027 7904,'12'0'169,"-1"0"-169,1 0 0,3 0 1108,0 0-667,5 0 0,-2-2-240,5-2 1,0 3 15,0-3 0,-2-2-217,-2-2 0,3-7 0,-4-3 0</inkml:trace>
  <inkml:trace contextRef="#ctx0" brushRef="#br0" timeOffset="39">21209 1942 7904,'6'0'2135,"-1"0"1,-4 5-1761,3 2 0,-1 5-131,4 3 0,1 5-261,3 11 1,1 5-128,-1 14 1,-1 3-452,-2 8 0,-3-26 0,0 1 515,-1 2 1,0 0 0,0 3 0,2 0-24,-1-3 1,1 0 0,0 0 0,0 1-248,-1-1 1,1 0 0,-1 3 0,0 1-23,-1-2 1,0 0 371,1-2 0,0 1 0,-3 0 0,1-1 0,2-1 0,0-1 0,0-1 0,-1 1 0,1-1 0,-1 0 0,0-1 0</inkml:trace>
  <inkml:trace contextRef="#ctx0" brushRef="#br0" timeOffset="40">22099 2204 8126,'-11'0'1128,"3"-1"-563,1-3-285,-1 3 1,-5 1-156,-2 7 0,1 5-296,-5 3 0,0 8-15,-4 7 0,-3 5-55,-1 3 1,-3 2 99,3 6 1,-2-2 101,6-2 0,-1-1 115,9-3 0,4-6-85,8 2 0,3-7-196,3-1 1,10-3 157,10-4 0,5 1-811,6-4 858,11-1 0,-9-4 0,9 1 0</inkml:trace>
  <inkml:trace contextRef="#ctx0" brushRef="#br0" timeOffset="41">22385 2398 8035,'-5'-6'-507,"4"-4"825,-5 9 152,6-10 0,6 6-254,1-2 0,5 2-72,3 5 1,3-4 141,4 0 0,1 0-84,0 4 1,0-4-294,0 1 1,0-1 85,-1 4 0,-4 0-844,-3 0 1,-2 0 848,-1 0 0,-1 0 0,0 0 0</inkml:trace>
  <inkml:trace contextRef="#ctx0" brushRef="#br0" timeOffset="42">22442 2387 8035,'-5'6'0,"-1"4"0,-6-2 0,5 2 238,-1 2 0,2 3-95,-2 0 1,-2 7-286,2 1 1,-2 1-97,-1 6 1,-1-1-265,1 2 0,-1 0 233,1-4 0,3 4 36,1-5 0,4 0 264,-1-7 1,3 1-125,1-5 1,1-1 309,3-6 1,4 1-128,7-6 1,3 1 273,5-4 0,-1 0-125,1 0 1,4-1-11,0-3 0,3 2-287,-3-6 1,-1 5-533,-3 0 590,0-4 0,0 1 0,0-5 0</inkml:trace>
  <inkml:trace contextRef="#ctx0" brushRef="#br0" timeOffset="43">22488 2535 10516,'11'0'-347,"4"0"229,1 0 0,4 0-670,-1 0 0,4-1 232,3-3 1,0 3-326,4-3 881,-4-2 0,7 0 0,-4-6 0</inkml:trace>
  <inkml:trace contextRef="#ctx0" brushRef="#br0" timeOffset="44">23047 2101 8153,'7'0'1553,"-1"0"-1193,-2 0 0,2 9-29,6 3 1,0 6-12,3-3 1,3 9-16,5-1 0,0 7-466,0 1 1,0 5 183,-1 2 0,-4 8-1167,-3-4 1,-2 5 706,-1-5 0,-6 2 437,-2 2 0,2 0 0,0-1 0</inkml:trace>
  <inkml:trace contextRef="#ctx0" brushRef="#br0" timeOffset="45">23767 1782 8011,'-5'-12'322,"-2"1"-322,1-1 0,1 5 2403,5-1-914,0 6-1072,0-3 1,0 6-193,0 3 1,0 7-10,0 8 0,4 13-52,0 6 0,-2 15-55,-6 8 1,3-26 0,0 1-331,-3 2 0,0 0 1,1 4-1,0 0 247,-1 2 1,0 0 0,-1 1 0,0 0-415,1 0 0,0 1 0,0 1 0,-2 0 245,1 2 0,-1 1 0,0-3 0,-1 1-125,0 4 1,-1-1 0,2-5-1,-1-1 47,0 1 0,-1 0 0,2-7 0,-1 0-439,2 0 0,-1-2 0,-5 27 660,-1-3 0,3-10 0,0 2 0,0-5 0,2-2 0</inkml:trace>
  <inkml:trace contextRef="#ctx0" brushRef="#br0" timeOffset="46">23287 2547 9423,'0'11'1080,"0"1"0,0 3-844,0 0 0,0 5-176,0-1 1,0 3 21,0 1 1,-4 0-218,1 0 0,-6-2-395,1-2 1,-1 1 334,2-4 0,-4 0-718,4-1 1,-7-6 912,-1 3 0,-6-3 0,4 2 0</inkml:trace>
  <inkml:trace contextRef="#ctx0" brushRef="#br0" timeOffset="47">24326 2376 10485,'0'11'1564,"0"4"-1381,0 0 1,-3 6-51,-1-2 0,0 2-405,4 2 1,-4 0 210,0 0 1,1 1-368,3 3 0,-4-7 76,0 3 1,-1-4-121,1 0 1,3-3-654,-3-4 1125,3-1 0,-4 1 0,-2-1 0</inkml:trace>
  <inkml:trace contextRef="#ctx0" brushRef="#br0" timeOffset="48">24372 2159 7932,'-10'-12'0,"2"1"1006,-3 4 0,6 1 197,5 2-428,0 3-1111,0-4-469,0 5 0,5 0 462,3 0 343,7 0 0,3 0 0,4 0 0</inkml:trace>
  <inkml:trace contextRef="#ctx0" brushRef="#br0" timeOffset="49">24852 2478 8093,'6'-11'359,"-1"-2"241,-5-2 0,4-3-125,0-5 70,5 1-255,-8 4 0,4-3-40,-5 6 1,0 0-165,0 4 0,-5 0 43,-3 4-49,-2-3 0,-6 10 15,-3 0 1,-8 6-201,-3 9 1,0 4-35,0 8 0,2 1-100,1 2 1,2 2 73,10-5 1,5 3 79,6-3 0,3-1-45,1-3 1,5 0 49,2 0 0,3-5 42,2-3 1,0-4 62,4-3 0,-2 1 8,5-5 0,-2-2 28,3-6 0,0-6 140,-5-5 1,5-9-315,-1 1 0,3-7 80,1-1 0,-2-3-60,-2-4 0,2 0 288,-6-8 0,4 3 248,-4-7 0,0 9-51,-3 2 0,-1 5 165,1 4 1,-2 3 266,-3 8-78,-1 3-614,-1 9 1,-4 12 110,3 11 1,-8 10-301,-4 8 0,2 12-573,-2 11 0,1 7-1324,1-28 0,0 0 1954,3-1 0,0 0 0,0 3 0,1 0 0,2 0 0,0 0 0,0 3 0,0-1 0</inkml:trace>
  <inkml:trace contextRef="#ctx0" brushRef="#br0" timeOffset="50">10793 3906 8078,'-12'0'1882,"1"0"-188,5 0-1192,-5 0 0,10-1 980,-3-3-546,3 3-476,1-4 0,-1 5-198,-3 0 0,3 5-156,-3 2 0,3 14-417,1 5 1,0 16 286,0 8 1,0 13-482,-1-29 0,2 0 0,0 4 0,1 1 390,0-1 0,0 0 1,0 1-1,0 0-289,-2 2 1,0-2-1,2-1 1,0-1 158,0-1 1,0 1 0,0-1 0,1 1-94,-1-1 0,0 1 0,-1-2 1,0 1-66,3-4 1,0 0 0,-1 28-18,5-11 0,-2-5-280,2-14 700,2-2 0,-5-9 0,3 0 0,-3 0 0</inkml:trace>
  <inkml:trace contextRef="#ctx0" brushRef="#br0" timeOffset="51">11181 4408 8078,'-18'7'328,"2"2"667,4-6-170,1 1 0,3-4 241,1 0-725,4 0-146,-2 0 1,11-5-150,6-2 0,1 0 57,6 0 1,3-1 72,5-3 0,4 0-23,-5 4 1,6-2-208,-2 5 0,0 0-406,0 4 1,-5 0 186,2 0 1,-4 0-377,-4 0 0,1 2 329,-5 1 0,1 0-1668,-5 5 972,0-6 1016,1 8 0,-6-8 0,-1 3 0</inkml:trace>
  <inkml:trace contextRef="#ctx0" brushRef="#br0" timeOffset="52">11364 4089 8078,'-12'0'1256,"2"5"-781,3 2 1,1 1 492,6 3 0,0 0-397,0 8 1,0 1-287,0 7 0,0 6-302,0 5 0,2 3-348,2-2 1,-3 2-138,3-3 1,1 3 407,-1-7 1,1 2-1297,-2-9 1,2 2 1389,3-6 0,2 2 0,-3-7 0</inkml:trace>
  <inkml:trace contextRef="#ctx0" brushRef="#br0" timeOffset="53">11672 4260 8078,'12'-1'1352,"-1"-3"1,2 3-1058,2-3 0,-1 1-516,5-1 1,-4 3 177,4-3 0,-4 3-750,4 1 1,-5 0 459,2 0 1,-8 1-641,0 3 973,-5-3 0,2 10 0,-5-5 0</inkml:trace>
  <inkml:trace contextRef="#ctx0" brushRef="#br0" timeOffset="54">11729 4306 8078,'-11'6'920,"-1"-1"0,5-1-328,-1 0 0,6 1 161,-2-1 0,3 2-266,1 5 0,0 2-523,0 2 1,0 8 81,0 8 0,-2 2-697,-2 1 0,2 0 236,-6 0 1,6 4 11,-2 0 0,-1-3-227,1-5 0,0-4 162,4 0 1,0-3 311,0-4 0,0-2-139,0-6 1,2-1 602,1-2 1,4 1-78,4-6 0,1 1 86,-1-4 0,5-1-177,3-3 1,1-2 38,2-6 0,-1 1-220,5 0 0,-2-2 84,-1-2 0,0 2-223,0-2 0,-1 2 60,-3 2 1,-3 3-375,-5 0 0,-3 5-165,0-5-590,-6 5 1249,3-2 0,-10 0 0,-1-1 0</inkml:trace>
  <inkml:trace contextRef="#ctx0" brushRef="#br0" timeOffset="55">11752 4420 8078,'-11'0'0,"-1"0"2758,1 0-973,4 0-1197,2 0 0,8 0-226,5 0 0,3-1 92,8-3 0,6 1-284,-2-4 1,3 3 63,-4-4 1,1 6-138,0-2 1,-1-1 299,-3 1-531,2 0 1,-8 4-536,2 0-785,-7 0-13,2 0-1327,-9 0 2794,4 0 0,-5-5 0,0-1 0</inkml:trace>
  <inkml:trace contextRef="#ctx0" brushRef="#br0" timeOffset="56">12780 3986 8078,'-6'0'298,"-5"0"0,9-1 195,-6-3-189,6 3-312,-3-10 1,1 9 85,0-6 0,0 4 276,4-3 693,0 4-257,0-7 1011,0 9-345,0-4-296,0 5 0,0 6-881,0 6 1,0 7-477,0 11 0,0 3 230,0 13 1,-1-1-598,-3 12 0,3-1 250,-1-23 0,0-1 0,0 29-268,0-29 0,0 1 1,0 26-106,-1 2 1,1-7-41,2-5 1,0-7 129,0-4 1,0-8-116,0-3 1,5-3-445,3-1 1156,-3 0 0,5-5 0,-3-2 0</inkml:trace>
  <inkml:trace contextRef="#ctx0" brushRef="#br0" timeOffset="57">13294 4317 9536,'8'0'726,"-1"0"1,-3 0-579,4 0 1,-1 0-180,5 0 0,-1 0-5,0 0 0,5-1 156,-1-3 0,0 3-377,-3-3 1,3 1 169,0 0 1,1 1-557,0-1 0,-4 1 21,4 2 1,0-1 621,-1-3 0,6-2 0,-4-6 0</inkml:trace>
  <inkml:trace contextRef="#ctx0" brushRef="#br0" timeOffset="58">13876 3906 9420,'0'-6'3127,"5"-1"-2736,3 3 0,2 3-328,2-3 0,-1 3 50,0 1 1,2 0-254,2 0 0,-2 0 167,2 0 0,-2 0-815,-2 0 0,0 1 183,-4 3 0,2-1-841,-5 4 1446,5-4 0,-3 7 0,6-4 0</inkml:trace>
  <inkml:trace contextRef="#ctx0" brushRef="#br0" timeOffset="59">13899 3986 7997,'-11'11'0,"-1"1"1406,1-1 0,3 2-568,1 2 1,3-1-291,-4 5 1,4 1-467,-3 7 1,3 6 76,-4 5 0,1 1-757,-5-1 0,1-6 411,0 2 1,0-2-628,4 2 1,-2-4 463,5-4 1,-4-3-170,5-4 1,-1 1 165,4-4 1,0-1 244,0-4 0,4-3 195,-1 0 1,6-5-89,-1 5 1,6-5-1,1 0 0,2-1 12,-2-2 0,3 0 59,5 0 0,-4 0 0,0 0 0,-4-2-263,4-1 1,-5 0-143,1-5 0,-2 5-556,-2-5 891,1 0 0,-1-3 0,0 0 0</inkml:trace>
  <inkml:trace contextRef="#ctx0" brushRef="#br0" timeOffset="60">13808 4374 10771,'11'0'1174,"6"0"-773,2 0 0,6-4-161,2 1 1,3-6-566,-3 1 0,-2-1 268,-6 2 1,3-4-1102,-3 4 1,-3 0 671,0 0 1,0 3 485,-1-4 0,6 1 0,-4-5 0</inkml:trace>
  <inkml:trace contextRef="#ctx0" brushRef="#br0" timeOffset="61">14619 3769 15016,'11'11'804,"-3"2"-542,-1 2 1,-3 4-32,4 8 1,-4 2-144,3 5 0,-3 6 82,4 2 1,-6-2-57,2 2 0,1 4-38,-1 3 0,0 5-462,-4-5 0,0 6 75,0-2 1,0 5 157,0-1 0,0 8-626,0-4 1,0 0 399,0 0 0,0-8-116,0-3 1,0-5 201,0-3 1,0-4 48,0-7 1,0-5-100,0-7 0,0-2-617,0-6 960,0-4 0,-5-2 0,-2-5 0</inkml:trace>
  <inkml:trace contextRef="#ctx0" brushRef="#br0" timeOffset="62">15772 4089 7915,'-11'0'0,"-6"0"0,3 0 1021,-5 0 1,4 0-411,-4 0 1,0 0-155,-4 0 0,0-4-148,0 0 0,-1 0-308,-2 4 1,2 0-17,-3 0 0,-2 5-72,-2 3 0,2 3-92,-1 5 0,4 0 135,0 3 0,2 3 55,1-3 0,5 1-43,3-1 1,7 1 102,4-4 0,3-1-103,1-4 1,1 1 6,3-1 0,8-1 107,7-2 1,0 1 6,3-5 0,-1 4-34,5 0 0,-2-2-17,-1 2 1,3 0-72,-3 3 0,1-1 62,-9-2 1,0 2-35,-3-2 0,-2 2-27,-3 1 0,2 1-141,-5-1 1,0 0 92,-4 1 0,-1-1-164,-3 1 1,1 0 47,-4 4 1,-1-4 114,-3 3 1,-1-2 175,1-1 0,-5-2-118,1-3 0,-1 4 226,1-4 1,1-1-78,-5 2 1,5-5 1435,-2 0-253,4-1 264,0-2-1717,6 0 226,1 0-520,15 0 0,-1 0 328,10 0 1,0-4-968,4 0 1,3 0 203,1 4 0,1-1-12,-1-3 0,2 3 227,5-3 658,0-2 0,1-1 0,-1-4 0</inkml:trace>
  <inkml:trace contextRef="#ctx0" brushRef="#br0" timeOffset="63">16446 3872 7915,'-6'0'355,"1"-2"2322,5-1-679,0 1-287,0-3-1225,0 5 1,0 5 75,0 3 0,0 8-156,0 7 0,0 10-188,0 9 1,0 9-80,0 6 0,-2 6-242,1-26 0,-1-1 0,1-4 0,-1 1-138,-2-1 1,0 0 0,2 32-79,-2-3 0,3-4-1346,1-4 1,0-2 309,0-2 1,1-2 1354,3-13 0,2 3 0,6-8 0</inkml:trace>
  <inkml:trace contextRef="#ctx0" brushRef="#br0" timeOffset="64">17097 4774 7856,'-11'11'0,"-1"-1"566,1-2 1,-1 2 2167,1-2-2136,0 2 1,3-2 342,0-1-1532,6-4 1,-3 3 276,5-2-468,0-3 1,6 4 194,5-5 587,6 0 0,6 0 0,0 0 0</inkml:trace>
  <inkml:trace contextRef="#ctx0" brushRef="#br0" timeOffset="65">17634 4888 7874,'0'18'772,"0"-5"190,0-6 1,5-4-1832,3 1 0,2-3-182,1-1 1051,0-5 0,6-7 0,1-5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3T13:25:02.141"/>
    </inkml:context>
    <inkml:brush xml:id="br0">
      <inkml:brushProperty name="width" value="0.12095" units="cm"/>
      <inkml:brushProperty name="height" value="0.12095" units="cm"/>
      <inkml:brushProperty name="color" value="#FF0000"/>
    </inkml:brush>
    <inkml:brush xml:id="br1">
      <inkml:brushProperty name="width" value="0.09071" units="cm"/>
      <inkml:brushProperty name="height" value="0.09071" units="cm"/>
      <inkml:brushProperty name="color" value="#FF0000"/>
    </inkml:brush>
  </inkml:definitions>
  <inkml:trace contextRef="#ctx0" brushRef="#br0">21825 4865 13778,'0'-11'2573,"0"-1"-2066,0 6 1,-4 0-1074,1 2-119,-1 3 977,4-4-46,0 5 1,-1-4-699,-3 0-97,3 0-11,-10 4 186,5 0 307,-5 0 251,-1 0 0,1 4 66,-1 0 0,1 5-37,-1-2 0,1 3 191,0 2 1,-6 1 204,-2 2 1,1-1-225,-1 5 1,5 0 2,-1 4 1,-1-1-7,0 1 1,1 4-140,4 0 0,-2 1-91,-2-2 1,2-2-116,-2 3 0,2-3-24,2-1 1,3 0-31,1 0 0,0-1 89,0 1 0,-2-1-174,5-3 1,0 2 169,4-2 0,-4 3-30,1 1 0,-3 0-63,3 0 0,1-4-22,-1 0 1,-3 0 47,3 4 0,-1-2 55,4-2 0,0 3-45,0-3 0,0 1-63,0-1 1,0 1 81,0-4 1,0 3-99,0-4 1,0 4 57,0-4 0,4 2-275,-1-2 0,5-1-48,-4 5 0,4-5 71,-5 1 0,6-2 52,-1-2 0,2 3-56,1-2 1,1 2 300,-1-7 1,1 2-152,-1-1 0,0 2 105,1-3 1,-1-2 160,1-1-17,-1 3 0,1-6-103,-1 3 1,-1-2-37,-2 2 146,2-3 0,-4 8-259,6-5 1,-1 4-5,1-5 0,-1 2 152,0-1 1,2-2 133,2 1 1,-2 0-59,2 1 0,-1-3 28,1 3 1,-1-3 30,5-1 1,-3 0 163,3 0 0,-5 0 9,1 0 0,1-4 32,0 0 1,-1-3-91,-4 3 0,1 0-109,-1 4 1,0-4-93,1 1 1,-1-5 137,1 4 1,-1-1-192,1 1 0,0 2 17,4-6 0,-4 2 73,3-2 1,-2-2-33,-1 2 0,3 2-132,0-2 0,0 1 207,-3-5 1,3 1-55,0 0 1,0-1-17,-3 1 1,-1-1 51,1 1 1,-1-1 64,0 1 1,-3 0-9,0-1 0,-2 1-55,2-1 1,2-3 46,-3 0 1,2-2-86,-1 2 1,2 1-71,-2-5 1,-2 4-47,2-4 0,-2 4-51,2-4 0,0 1 17,-4-1 1,4-1 24,-4 4 0,3-4-35,-3 1 1,0-3 93,-4 0 1,0 3-131,0 0 0,0-1 38,0-2 1,-1-2 34,-3-3 1,1 3-51,-4-3 1,3-1-114,-4 2 1,4-6 147,-3 1 0,-1 2-181,-3-1 0,1 3 145,2-3 0,-2 4 13,2 0 0,-2 3 7,-1 4 1,-1-2 130,1 6 1,2 0-126,-2 4 0,2-1-49,-7 1 0,2-1-218,-1 1 1,1 1 238,-5 2 0,0-2-374,-4 2 0,4 2-188,0-2 0,-1 6-172,-7-2 0,3-1-189,-2 1 0,1 0-540,3 4 0,0 0 1590,3 0 1,3 0-1,4 0 1</inkml:trace>
  <inkml:trace contextRef="#ctx0" brushRef="#br1" timeOffset="1">22853 5493 8118,'-7'-7'106,"-1"-1"0,4 6 179,-3-2 0,3-1 362,-4 1 316,6 0-724,-4-1 0,8 4-1,2-3 1,2-1-110,5 1 0,6-1 109,2 1 1,4 2-199,3-6 1,4 6 40,4-2 0,-4 2-79,1 2 1,-1 2-4,4 2 1,-1-2-260,-2 6 0,-3-4-464,-5 3 1,-2-1 15,-2 2-1104,-2 2 908,-11-3 904,-1 4 0,-15-5 0,-3-1 0</inkml:trace>
  <inkml:trace contextRef="#ctx0" brushRef="#br1" timeOffset="2">22865 5528 8118,'-30'0'0,"8"0"407,6 0 1,4 4-124,0-1 1,6 2-319,2-1 0,4-1 100,4 4 0,2-3 20,6 4 0,4-4-108,3 3 0,4 1 136,4 3 1,1-1 103,2-2 0,-2 2-108,-5-2 1,0 2-217,-1 1 0,-4 1-76,-3-1 0,-6-1-561,-1-2 564,-6 2 1,-3-5 107,-10 3 0,-2-3 34,-6-5 1,0 0-61,-4 0 0,0 0 339,1 0 0,2 0-131,1 0 1,5-1 321,-1-3 0,3 1-18,0-4 0,6-1 92,2-3 1,3-1-240,1 1 1,9-1-71,2 1 1,3-1-174,-3 1 1,1 1 130,-1 2 1,1 2-111,-1 2 58,1 3 0,-1-4-230,0 5 0,-3 0-42,0 0 1,-6 5-11,2 2 1,-3 0 135,-1 0 1,1 1 28,3 3 1,-2-3 116,1 0 0,4-1-105,0 5 0,9-5-10,3 1 0,16-5 22,7 0 1,19 2-12,-29-3 0,1 0 0,1 0 0,1 0 0,0-2 0,-1 0 0</inkml:trace>
  <inkml:trace contextRef="#ctx0" brushRef="#br1" timeOffset="3">4397 6156 8258,'6'-17'0,"5"5"0,-4-4 0,-1 4 77,2 0 1,-4 1 199,4-1 0,-5 5 633,5-1-873,-6 6 121,4-3 0,-3 6-2,1 3 0,0 7 58,-4 8 0,0 4-136,0 4 1,-4 2 87,0 5 1,-3 0-212,3 1 0,-5-1 28,1 0 1,-2 0-95,-1 1 0,2-1-24,-2 0 0,2-5 135,-7-2 1,0 1-84,1-1 1,0-5 39,3-3 0,2-5-109,2 2 0,-2-7 115,3-2 0,0-4 62,0 1 0,0-6-7,0-5 0,-2-2 7,5-10 1,-5-5 30,1-7 0,2-2-53,-2-1 1,5-2 234,-5-2 1,6 7-133,-2-4 0,-1 9 126,1-1 1,0 8 45,4 4 79,0 2 1,0 5 90,0 1-357,0 4 0,6-2-112,6 5 0,0 1 110,8 3 0,-5 3-239,4 4 1,-1 0 55,1 1 0,2 1-526,-2 2 0,-1-2 291,1 2 1,-4 1-329,4-1 1,-4 4-1,5-3 657,-7 4 0,4-2 0,-6 5 0</inkml:trace>
  <inkml:trace contextRef="#ctx0" brushRef="#br1" timeOffset="4">4842 6316 8259,'7'0'1135,"-2"5"1,-5 2-229,0 9 0,0 1-450,0 6 0,0 1-251,0 3 0,1 1-992,3 2 1,-2 3 217,6-2 568,0 2 0,3-4 0,1-1 0</inkml:trace>
  <inkml:trace contextRef="#ctx0" brushRef="#br1" timeOffset="5">5847 6830 8493,'7'-7'-137,"3"-3"539,-9 9-104,9-4-327,-3 0 1,4 3 144,1-1 1,-1 0-207,0-1 0,5 3 57,-1-3 0,9 3 57,-1 1 0,7 0-56,1 0 0,3 0-33,4 0 0,3 0 99,4 0 1,5-4-145,-1 0 1,2 1 258,-1 3 0,2 0-388,5 0 1,0-2 422,0-2 0,0 3-111,0-3 1,0-1 4,0 2 0,4-3-33,0 3 1,-28 2 0,0 0-16,-1 0 1,1-1 0,0 0 0,1 1-74,0-1 0,1 0 0,-2 2 0,1-1 72,-2-1 1,1 0-1,0 1 1,1 1-46,31 0 0,-2-1 36,-30-1 0,-1 0 0,27 1 88,2-3 0,-6 2-15,-2 2 0,-5-1 20,2-3 1,-3 3-146,-1-3 0,-2-1 96,-2 1 0,-2-1 114,-1 2 0,-8 1-90,4-2 1,-5-1 21,0 2 0,3-2 16,-2 1 0,-3 2-117,-2-1 0,-1-2 221,-3 1 1,0 0-448,-3 4 1,-3 0-1099,-4 0 558,-1 0 137,1 0 1,-2 1-39,-2 3 658,2 2 0,1 6 0,7-1 0</inkml:trace>
  <inkml:trace contextRef="#ctx0" brushRef="#br1" timeOffset="6">9468 6727 8395,'1'-6'238,"3"2"-629,2 2 318,6 2 0,-1 0 16,1 0 178,-1 0 1,4 0 22,0 0 1,6 0-3,-2 0 0,2 0 101,2 0 1,0 2 0,0 2 0,4-3-160,-1 3 1,7-2 40,1 2 1,1-3-144,3 3 1,2-1 119,2 0 0,4-1-43,3 1 1,2 0-173,2 1 1,2-2 207,-5 6 0,2-6 33,1 2 1,-4 1 25,8-1 1,-2 1 129,2-1 1,-4-3-156,1 3 0,-2-1 83,1 0 1,3-1-66,-3 2 1,-1-3-22,2-1 1,-5 0-24,4 0 0,-7 1 6,3 3 1,-8-3-108,5 3 0,-4-3-78,0-1 0,1 0 158,-5 0 0,-4 0-4,-4 0 1,-4 0-124,0 0 0,-3 0-354,-4 0 0,-2 2-1459,-6 1 1962,-4 4 0,-7 14 1,-7 3-1</inkml:trace>
  <inkml:trace contextRef="#ctx0" brushRef="#br0" timeOffset="7">6179 6795 9499,'11'7'403,"1"2"-331,-1-6 1,0 3 42,1-3 1,4-1 12,3 1 1,4 2 53,4-1 0,1 0-3,2-4 1,7 0 22,-3 0 0,8 0-9,0 0 1,4 4-46,3 0 0,-1 0-143,6-4 0,0 0 25,7 0 1,-2 0-232,1 0 0,3 0 180,-2 0 0,-3 0 32,-1 0 0,-5-2-72,1-2 1,-2 3 140,-9-3 0,-3-1-20,-1 1 0,-3-3 86,-5 3 0,-3-1-74,-8 1 1,1 3 73,-5-3 0,-1 2-512,-6-2-51,2 2-823,-9-3-570,4 5 1807,-10 0 0,-6 11 0,-7 1 0</inkml:trace>
  <inkml:trace contextRef="#ctx0" brushRef="#br0" timeOffset="8">3815 5939 17881,'-12'-12'-2189,"6"6"0,-4 0 2069,2 2 0,2 3 819,-2-3 0,0 8-437,-3 3 1,0 5-298,-1 3 1,1-1 81,-1 5 1,2-4-69,3 4 0,-2-4-223,5 4 1,-5 0 330,1 4 0,2-1-251,-2-3 1,5 3-164,-5-3 1,4-3 0,-3-1 1,4 2-760,-1-2 743,-2 0 0,5-3-122,-3-1 0,1-5 630,-1-2 0,-2-3 0,-5-1 1</inkml:trace>
  <inkml:trace contextRef="#ctx0" brushRef="#br0" timeOffset="9">3598 5962 17715,'-6'-12'-4373,"4"5"3443,-6-1 1,6 4 1721,-2-3-214,-2 4 0,4-1-414,-1 8 0,1 6-462,2 5 1,0 6 62,0-2 1,2 2-302,1 2 1,4 4 339,4 0 0,1 0 22,-1 0 0,4-3-163,0 3 0,2-4 70,-2-4 1,-2 1-417,2-5 1,-3 0 682,-5-3 0,3-1 0,-3 1 1</inkml:trace>
  <inkml:trace contextRef="#ctx0" brushRef="#br0" timeOffset="10">3358 6167 18965,'-12'-17'-3059,"6"0"1,1 6 2481,5-1 0,2 5 1963,6-1 0,2 2-584,13-2 0,4-1-333,11 5 0,2-3-405,6 3 1,0 1 25,-1 7-456,1 2 0,5 16 1,1 2-1</inkml:trace>
  <inkml:trace contextRef="#ctx0" brushRef="#br1" timeOffset="11">2730 4191 8220,'-15'-40'-38,"0"1"1,1-1 0,0 0 0,4 0 0,0 1-19,2 1 0,1 0-297,-1 3 0,1 1 0,5 1 0,2-1 309,-1 1 0,-1 1 1,-1-30-27,-1 1 0,3-2 97,-1 30 0,0 1 0,2-31-107,2 30 0,0 1 1,4-29-139,0 28 1,0 1 0,9-27 138,0-2 1,6 1 42,-2-1 1,-2 3-46,2-3 1,-5 2-184,2 2 264,-4 0 0,-3 3 0,0-1 0,0 1 0,-1 0 0</inkml:trace>
  <inkml:trace contextRef="#ctx0" brushRef="#br1" timeOffset="12">2181 1919 8255,'-10'-17'299,"3"-6"0,-10 3-29,6-3 0,-2 3 0,-2-3 0,2 4 95,-2 0 1,1 0 90,-1-4 0,1 4-197,-5 0 0,3 4 24,-3-4 1,2 5-311,-2-1 1,-3 3-11,3 5 1,-4-2-47,-3 5 0,0 0-65,-4 4 1,-1 1-91,-3 3 0,-5 3 80,-3 4 0,-3 5 15,0 3 1,-1-1-176,0 1 1,1 4 268,-1 4 1,-1 1-248,-3-2 1,2 3 286,-5 6 1,5 0 13,-2 3 0,3 3-39,2 5 0,22-21 0,0 0 11,0 2 0,0 0 1,1 0-1,0 2 5,1-1 1,0 1 0,1-1 0,1 1 1,1-1 1,1 1-1,1-1 1,-1 1-118,-13 28 0,3 0 85,8 0 1,-1 0 84,5 0 1,-1 1-10,5-1 0,1-1 5,2-3 0,-1 6-21,6-1 0,-1 5 17,4-2 1,6 1-17,6-1 1,2-3-11,-4-27 0,2-1 1,10 30-4,-7-29 1,0-1-1,1-1 1,0 0 2,3 2 0,0-1 1,-1 1-1,1 0 37,2 0 1,0-1 0,-1 0 0,2 0 2,0-3 0,1-1 1,1 2-1,1-1 6,-3-2 0,1-1 0,6 3 0,-1 1-7,-1-1 0,0-1 0,2 0 0,0-1 68,-1 0 1,1-1 0,1 0 0,1-2-7,-1-1 0,1 0 0,2 1 0,1-1-269,0-2 1,1 0 0,-1 2 0,2 0 284,1-2 1,2 0-1,0 0 1,2 0-59,0-1 0,1-2 0,1 0 0,-1-1-21,0 0 0,0 0 1,3 0-1,2-1 26,2 2 0,1-1 1,-2 1-1,0 0 0,0-3 1,-1 0-1,1 1 1,1-1-321,-2-1 1,1-1 0,1 0 0,1-1 281,-3 0 1,1-1-1,1 2 1,0-1 26,-4-2 1,1-1-1,5 1 1,1-1-11,-3-1 0,1 0 1,2-2-1,0-1-97,-1 1 1,1 0 0,0-3 0,1 0 57,2 1 0,0 0 0,3-1 1,0-1 98,4 1 0,1-2 0,-2-1 1,-1-1-94,-1 0 1,0-1 0,-4-1-1,-1 1-56,-2 0 0,-1 0 0,-2-1 1,0-1 35,-3 0 1,-1 0 0,1 1 0,-1-1-6,1-1 0,0-1 0,-4-1 1,0 0-34,0 0 0,-1-1 0,-4-1 0,0 0 88,1 0 0,0 0 0,-1-1 1,0 1 92,-3 0 0,0-1 1,0-1-1,-2-1 55,25-12 0,-5-5 133,-2 4 1,-5-3 10,-3 3 1,-2-4 5,-6 0 1,-4-3-51,1-4 1,-5 1 16,5-5 0,-6 4-322,2-4 0,-3 0 155,-1-3 0,-2-2-230,-1-3 1,0 2 61,-5-5 0,4-1-319,-4-3 1,-3 0 193,-5 0 1,-4 3 139,1-4 0,-3 4-25,-1-7 1,-5 1-7,-3-1 1,-6 2 37,7 26 0,-1 1 0,-2 0 1,0 1 64,0-2 0,1 1 0,-2-1 0,-1 0-45,-1 2 1,-1 1-1,2-3 1,-1 0-5,-2 0 1,-1 1 0,2 1 0,-1 0 56,0 0 1,0 1-1,-2 1 1,1 0 12,-15-28 0,15 28 1,-1 1-40,0-1 1,0 0 0,0 1 0,-1 1-47,-1 0 0,-1 0 1,-16-23 12,-6 4 1,18 23-1,0 0-93,-4 0 0,-2 1 0,2-1 0,-2 1 65,-2 1 0,-1 0 0,-2 1 1,-2 2-305,-4 2 0,-2 2 0,-3-1 0,-2 2 126,-6 1 1,-2 1 0,-1 2 0,-1 0-362,-5 1 1,0 1-1,17 3 1,-1 2 0,0-1 322,-1 0 1,0 1-1,0-1 1,-2 2 0,1 1-1,-1-1 47,-1-1 1,0 1 0,1 0 0,1 2 0,1 1 0,-1 0 50,-2 1 1,0 1 0,1 1 0,1-1 0,0 0 0,1 2-42,1 0 1,0 2-1,0 0 1,-1 1 0,1 0-1,-2 1-172,-2 3 0,-1 1 0,-1 1 350,-4 2 0,-1 0 0,0 1 0,11-2 0,0 1 0,0 0 0,0 1 0</inkml:trace>
  <inkml:trace contextRef="#ctx0" brushRef="#br1" timeOffset="13">2889 10062 8137,'7'-18'-107,"3"0"0,-2 4-658,2-1 572,1 0 1,1 3 309,-1 1 1,-5 3-84,-2 1 0,-1 4 586,1-1-321,-3 3 1,3 1 15,-8 0 0,-8 3-265,-7 4 1,-7 2-112,-5 10 0,-7 2 6,-4 5 1,-6 3-157,-1 6 0,21-16 0,1 0 190,0 0 1,1 0-1,-26 19 25,-2-4 0,5 4-24,22-19 1,1 0-1,-23 19 67,0-3 0,3-1 6,4 0 0,0 4-226,8 0 0,-5 5 246,8-1 1,1 3-175,7 0 1,5 1-8,3 0 1,7-2-78,5-2 0,1 2 59,2-2 0,5-1 13,3 1 0,7-4 89,4 4 1,4-4-22,4 4 1,2-6 35,5 3 1,4 1 132,0 2 0,6 2-171,-3 2 1,4-4 117,1 0 0,-3-5-12,2 1 1,-1 0-14,5-4 0,2 2 16,-2-10 1,7-5 10,1-10 0,5-1-56,-28-7 1,1-2 0,2-1 0,1-3-16,1-1 1,2-3-1,3-1 1,2-2-228,3-2 1,1-2 0,1-3 0,-1-1 175,2-2 0,-1-2 1,0 0-1,0 0 39,-2-1 0,1 0 0,-1-1 1,1 0 18,-4 2 1,-1-2 0,0-1-1,-1 0-116,-4 4 0,0 0 1,-5-2-1,0-1 284,-3 3 0,0 0 1,-2-1-1,-1 0-7,-2-1 0,-1 0 0,-1 0 1,-1 0 266,18-22 1,-4 3-39,-7 0 1,-5 0 241,-7-4 1,-3 4-18,-9 0 0,-3-3-177,-8-5 1,-10-6-412,-12-1 0,10 29 1,-3-1-37,-2-2 0,-3 1 1,-4 1-1,-1 0-95,-3 0 0,-1 1 1,-5-1-1,-3 2-95,-3-1 1,-3 3 0,-2 1 0,-1 3-226,-4 3 0,-2 2 0,-3 1 0,-2 3 246,19 6 0,-1 1 1,-1 1-1,-3 0 1,-1 2-1,-1 1-92,1 2 1,0 1 0,0 2-1,-1 0 1,1 1 0,0 1-908,1 3 1,0 2-1,0 0 1168,1 0 0,0 1 0,0 0 0,0 2 0,0 1 0,1 1 0,-1 0 0,0 0 0</inkml:trace>
  <inkml:trace contextRef="#ctx0" brushRef="#br1" timeOffset="14">3061 12095 8116,'-40'0'0,"4"-5"368,-6-3 1,5 3-30,-1 1 1,-1 3-580,0 1 0,-4 6 9,1 6 1,-3 5-575,-5 10 0,2 7 759,21-13 0,1 0 0,1 3 0,2 0-45,-2 1 1,0 0 0,0 2-1,-1 0 53,1 0 0,1 0 1,1-1-1,1 0-27,3 0 0,0 1 1,-14 20 145,7-1 1,0-7 31,11-8 1,1 1-37,7-1 1,-2-3-23,5-1 1,0 0 17,4 0 1,5 0-58,3-4 0,3 3 8,4 1 0,4 0 412,8-5 1,-2 1-427,6 0 1,3 0 199,4 0 1,9 0-114,-1-1 1,3 3-158,1 1 1,2-3 170,5 0 1,1-2-309,3-5 1,-28-9 0,1 0 276,2-3 0,1-1 0,-1 0 0,0-1 2,-2-1 0,1-2 1,3-1-1,1-2-22,1-1 0,0-1 0,2-2 0,0-2 3,0-3 0,0-1 1,0 0-1,1-1 5,0-1 1,1-2 0,3-3 0,0-1-315,-1-1 0,-1 0 0,1-1 0,0 0 256,-4 1 1,0 0 0,-1 1 0,-1 0 47,-6 1 0,0 0 0,1-3 1,-1 1-109,-5 2 0,-1 0 0,-1 0 0,-2 0 212,13-13 0,-6-1 241,-13 1 1,-4-4-118,-7 0 0,-6-1 259,-9 1 1,-9-3-169,-14-5 0,-7-3-296,13 24 1,-1 0 0,-4-2 0,-1 1-162,-3 1 1,-2 1-1,-2-3 1,0 2-31,-2 1 1,-2 2 0,-5-2 0,-2 1-129,-1 3 0,-1 2 0,-2 1 0,-1 1 30,0 2 1,-1 1 0,-2 3-1,-2 2-154,-2 2 1,-2 1 0,-1 2 0,-1 3-100,20 3 1,-1 1 0,1 1 0,1 1 0,0 1 0,0 1 460,-3 5 0,0 2 0,1-1 0,0 0 0,0 0 0,0 0 0,-1 2 0,1 1 0</inkml:trace>
  <inkml:trace contextRef="#ctx0" brushRef="#br1" timeOffset="15">3106 13157 8010,'-27'-10'0,"-3"2"1322,1-8-869,-4 9 0,9-2-99,-3 6 0,0-5 58,0 4 0,-5 0-584,2 4 1,-8 3 67,-4 4 0,-12 7-588,-3 13 0,26-12 1,0 2 490,-1 3 0,-1 2 0,1-1 0,0 1-196,-4 4 1,-1 1-1,1-2 1,0 0 346,2 1 0,0 1 0,0-2 1,0 1-20,3 2 1,1 1-1,3-2 1,1 2 83,-1 3 0,1 0 0,2-1 1,1-1-151,1 2 1,2 1 0,2-3-1,2 0 167,2 0 0,1 1 0,1 0 1,1 0 37,-8 30 0,8 0 59,7-4 0,3 0 39,1 0 1,10-1 72,5-3 1,10-4-24,6-7 1,8 1 49,7-4 0,-19-20 0,2 0-156,2-2 1,2 0 0,1-2 0,1-2 33,1-1 1,0-1-1,4 0 1,0-1-230,3-1 0,2-3 1,2 1-1,1-2 271,1-1 0,1-1 1,2-1-1,0-1 30,-1 1 0,1 0 0,2-3 0,1-2-120,-3 0 0,-1-2 0,0-2 1,-1-1-87,0-1 0,-1-1 1,0-1-1,0-1 23,0 0 1,1-2 0,4-5-1,0-2-72,1-2 1,0-3-1,-16 6 1,1 0 0,-1-1-107,3-1 0,0-1 0,0-1 0,0-1 1,-1-1-1,0-1 124,0-2 0,-1 0 0,1-1 0,1-2 0,1-1 0,-1-1-249,-1 0 1,0 0 0,-1-1 0,-2 1 0,0-1 0,-1 0 215,-4 2 0,-1 0 1,-2 0-1,10-14 0,-4 0 192,-9 5 1,-5 1-1,-1 1 1,-5 1 234,-6 5 1,-4-1-1,-6 0 1,-4-1 484,-7-2 1,-5 0 0,-7 2 0,-6 0-704,-8-5 0,-6 2 0,6 14 0,-4 2 0,-1 1-387,-8-2 0,-2 2 0,-3 3 0,7 8 0,-3 2 0,-2 2 0,-1 1 42,-9 2 1,-1 2 0,-1 2-1,-2 3 1,8 2 0,-1 2 0,-1 3-1,-1 1 1,-1 1-486,5 1 0,-1 0 1,0 2-1,-2 1 1,1 1-1,-1 1 673,6-1 0,-1 2 0,-1 1 0,1 1 0,-1 0 0,0 1 0</inkml:trace>
  <inkml:trace contextRef="#ctx0" brushRef="#br1" timeOffset="16">4763 17063 7977,'5'-23'340,"-4"-5"0,9 4 523,-2-3 0,2 7-424,1 1 0,-4 4-170,-4-4 0,-1 5-82,-2-2 1,-2 3 64,-1-3 1,-9 4-319,-7-4 0,-8 4 116,-3 0 1,-6 1-157,-5-1 1,2 6 75,-6 2 1,2 3-165,-3 1 1,-4 0-102,1 0 0,-3 5 117,-1 3 1,3 3-159,-7 4 0,3 3 327,-4 5 0,1 5 111,0 2 1,29-11-1,0 0-68,1 2 0,1 0 1,-2 3-1,1 2-34,3 0 0,-1 1 0,-2-1 1,1 0 3,1 0 0,0 1 0,-2 2 1,1-1-211,1 3 1,0-1 0,0 1-1,1 1 207,1-2 1,0 0 0,4-2 0,1-1 0,1 2 1,0-1 0,-12 20 71,2-2 1,2-7-5,10-8 1,0 1 118,3-6 0,6 0-216,2-7 0,3 2 149,1-2 1,1-1-175,3 1 0,6-1 295,5 1 1,11-3-268,0-4 0,7-1 17,5 1 0,4-6 11,8-2 0,-7-3-58,2-1 0,-1-5-91,1-3 0,0-6 109,-3-1 1,1-4 188,-5 4 1,4-5 16,-4 1 1,0 1 25,-4-1 1,0 5-186,1-1 1,-8 6 108,-4 1 0,-1 6-296,-7-2 0,0 2 138,-3 2 1,-5 6-166,1 1 1,-4 8 11,3 4 1,-3 3-17,4 1 0,-6 0 11,2-1 1,-3 1-197,-1 0 1,4 4 97,0-1 1,0 1-109,-4-4 1,4-1-147,-1-3 0,3 1-154,-3-5 702,4-5 0,4 0 0,1-3 0</inkml:trace>
  <inkml:trace contextRef="#ctx0" brushRef="#br1" timeOffset="17">4226 17474 8442,'-18'-18'1288,"1"2"-1375,6 9-954,5-3 1448,1 9 1681,5-4-2065,0 5 0,5 0 20,2 0 1,9 1-321,3 3 1,3-3 117,5 3 1,2 1-644,6-1 1,3 5 92,0-2 709,5 4 0,-8 0 0,5 0 0</inkml:trace>
  <inkml:trace contextRef="#ctx0" brushRef="#br1" timeOffset="18">5048 17862 7969,'0'7'3592,"0"0"-3306,0 1 1,0 1-436,0 10 1,0 0 66,0 4 1,-1 1 128,-3 2 0,1 5-896,-4 7 1,-2 2 848,-6 6 0,-3 0 0,-5 0 0</inkml:trace>
  <inkml:trace contextRef="#ctx0" brushRef="#br1" timeOffset="19">7526 16834 7960,'-1'-22'1280,"-3"-1"0,2 5-490,-6 3 0,4 2-290,-3 2 1,-5-1-430,-3 1 1,-10-1-123,-2 1 0,-6 3-259,-5 1 0,-6 4 217,-6-1 1,-5 13-196,2 6 1,-3 7 98,-1 5 1,27-11 0,-1 3-139,1 3 0,-1 2 1,-2 1-1,0 1 208,1 1 0,0 3 0,-1 2 0,0 2-16,0 0 0,1 0 1,0 2-1,2 1 51,1-2 0,1 2 0,2 0 0,1 1 28,1 2 1,2 0 0,2-3 0,1 1 0,3-2 1,1 0 0,2-3 0,0 0-72,2 0 0,3-1 0,-4 22-6,9-1 1,1-6 170,2-5 0,5-2-4,3-6 1,7-5 510,4-2 1,3-4-345,1-4 0,5-3 525,2-4 0,7-6-616,1-2 1,8-4-75,-5-4 1,10-8 0,-5-7 1,1-2-201,-5-2 0,-3-4-195,-5 1 1,-3-5 170,-1 5 0,-4-5 395,0 5 0,-2 3-7,-1 4 1,0 8 99,0 0 1,-4 7-179,0 0 1,-1 8-5,1 4 0,-3 8-62,-4 7 0,-6 9 247,-2 6 0,-3 5-549,-1-1 1,0-1 119,0 1 0,-5-2-268,-3 2 0,-2-3-219,-1-4 0,-6-2 611,-2-3 0,-2 3 0,-2-4 0</inkml:trace>
  <inkml:trace contextRef="#ctx0" brushRef="#br1" timeOffset="20">6750 17645 7872,'2'-7'2000,"6"-1"0,5 4-1958,9-3 1,3 3-4,1-4 1,-2 6-294,3-2 0,2-1 52,2 1 1,-2-4-226,1 5 1,-3-1-1447,3 4 1873,-4 0 0,7-5 0,-4-2 0</inkml:trace>
  <inkml:trace contextRef="#ctx0" brushRef="#br1" timeOffset="21">8086 17622 7870,'11'7'0,"2"0"0,2 1 0,3 0 2157,5 7-1363,0-3 0,-4 4-259,0-1 0,-5 0-201,1-3 0,-4 3-780,-3 0 0,-3 5 174,-5-1 1,-6 3-12,-6 1 0,-7 5 166,-11 2 1,2 3-136,-10 1 0,1-4 227,-5-4 1,4-7-159,8-3 0,6-4 1333,5 0-863,5-6 1,1-1 654,5-5-635,6 0-498,7 0 1,14-1-151,15-3 1,22-4-444,-21 1 1,2-1 414,6 2 0,2-1 0,8-5 0,2-2 1,2 2-1,1 0 0</inkml:trace>
  <inkml:trace contextRef="#ctx0" brushRef="#br1" timeOffset="22">5585 17131 7900,'-10'-5'0,"2"-2"0,2 0 1055,2 0-636,3 4 1,-6-7 74,3 2 1,3 2 16,-3-2 1,3 5 424,1-5-362,0 5-310,0-7 0,1 8-416,3-6 0,4 4 184,7-3 0,3 4-61,5-1 0,1-1 59,2 1 1,0-3-857,4 3 1,-1-1 26,2 1 1,1 2-289,-6-6 1,5 5 1086,-5 0 0,6-9 0,-3 0 0</inkml:trace>
  <inkml:trace contextRef="#ctx0" brushRef="#br1" timeOffset="23">5482 17246 7810,'-29'24'238,"1"-8"1,10-7 1015,3-5-466,7 5-227,3-8-599,5 9 0,5-9 98,3 3 1,7-3 54,4-1 0,4 0 92,4 0 1,6 0-570,5 0 1,4-5 144,-4-2 0,5 0-210,-1 0 0,-3-1-6,-1-3 1,0-1-266,-4 1 1,2 0 697,-9-1 0,-1-4 0,-3-2 0</inkml:trace>
  <inkml:trace contextRef="#ctx0" brushRef="#br1" timeOffset="24">5585 17531 7810,'-34'29'0,"-1"-6"0,10-8 1592,2-7-490,8 2-289,-2-9-594,11 4 0,2-5-124,8 0 0,4-1 7,7-3 0,4 2 118,8-6 1,3 1-721,8-5 1,4 1 234,7-1-54,-2 1 1,9-6-1,-4 0 1</inkml:trace>
  <inkml:trace contextRef="#ctx0" brushRef="#br1" timeOffset="25">8463 16846 7885,'5'-12'810,"6"1"1,3 0 314,5-1 0,4-3-478,4 0 1,1-1-260,-2 5 0,0 0-131,4-1 1,-1-3-420,2 0 1,2-1-67,-3 5 1,8 0-240,4-1 0,3 1 328,0-1 1,1 2 38,0 3 0,-2-2-44,-2 5 1,0 0-150,-8 4 1,-2 1-70,-9 3 1,-2 3-8,-2 4 0,-2 5-20,-6 3 0,-4 6 297,-4 5 0,-1 0 354,-2 9 1,-2 1 339,-1 2 0,-4 2-204,-4 2 0,-1-1-414,1-4 1,0-1-20,-1-6 1,1-1-892,-1-3 0,1 3 43,-1-2 883,1-3 0,-5 0 0,-2-5 0</inkml:trace>
  <inkml:trace contextRef="#ctx0" brushRef="#br1" timeOffset="26">9297 17600 14020,'11'11'1611,"0"0"1,0 1-2046,-4-1 0,0-3 335,-4-1 1,-1 1-1530,1 3 1628,-1 6 0,-7 1 0,-2 5 0</inkml:trace>
  <inkml:trace contextRef="#ctx0" brushRef="#br1" timeOffset="27">12586 16857 9509,'0'-6'1848,"5"1"0,-3 5-1595,6 0 0,-5 1-41,0 3 1,-3 9-321,-3 9 1,-10 11 98,-10 9 0,-6 12-15,10-26 1,0 1-1,1 2 1,-1 0-118,-2-2 1,0-1 0,3 1-1,-1 0-48,-19 21 0,-1-1 159,1-3 1,5-5-82,6-3 0,1-3 176,3-1 1,-1-1-27,8-2 0,-3-2 37,4-2 1,1-3-61,7 2 0,-4 0 9,4 1 1,0-2-21,0 5 1,4-4 72,-1 0 0,3-2-138,1-1 1,0-5 0,0-3 1,1-2 238,3-2 1,3 0-139,4-4 1,2 2 383,2-5 1,4 0-98,8-4 1,3 0 40,8 0 0,4-5-219,8-3 0,3-3-535,8-5 1,-3 2 97,3-5 1,-3 5-739,-1-1 1,-1 2-673,-2 2 1,1 1 1695,-1 2 0,-4 3 0,3 5 0,-1 0 0,1 0 0,0 0 0</inkml:trace>
  <inkml:trace contextRef="#ctx0" brushRef="#br1" timeOffset="28">14436 16949 7818,'-11'-12'1250,"-1"6"1,1-3-817,-1 5 1,0 2 200,-4 5 0,-6 9-463,-9 7 1,-12 13-335,-7 6 0,20-14 0,0 2-234,-5 4 1,1 1 0,0 3 0,-1 1 434,-1 4 1,0 2 0,2-4 0,1 1-69,2-2 0,1 0 1,3-1-1,2 0-90,3-1 0,2 0 1,3-2-1,1 0-44,-2-2 1,2 1-1,-6 26-188,3-4 0,10-2-164,6-6 0,4-4-146,6-3 1,11 2-69,13-2 1,4-4 728,7-4 0,-1-1 0,12 2 0,-24-17 0,2-1 0,1-1 0,0 0 0</inkml:trace>
  <inkml:trace contextRef="#ctx0" brushRef="#br1" timeOffset="29">15487 17577 7852,'6'-28'0,"3"5"653,-5 0 1,0 5 910,-4 7 0,0 0-896,0-1 1,0 4-78,0 1 0,-7 4-645,-4 0 0,-7 1 82,-9 2 1,-7 7-266,-8 4 0,-3 7 139,-5 8 0,-6 5-168,26-13 0,-1 2 0,1 0 0,-1 1 261,2 1 0,1 1 0,1 1 0,0-1-128,-2 2 1,1 0 0,3 0 0,0 2 27,-2 1 1,1 1 0,2-3 0,1 0-99,1-1 0,2-1 1,-14 19 85,7-1 1,4-6 75,4-2 1,4-5-203,7-6 0,3-1 31,5-3 0,2-3 86,1-4 1,5-1 59,7 1 0,4-6 465,8-2 1,5-3-441,9-1 1,3-5 161,9-3 1,0-8-556,4-7 0,0-1 321,1-7 0,-6 2 195,-3-1 0,-7-2 51,-4 5 1,-4 7 242,-3 9 0,0 0-144,-4 8 1,0-1 49,-4 4 0,-2 6 24,-2 6 1,1 0-76,-4 7 0,0 0-46,-1 4 1,-2 4-161,2 0 1,-2 3-702,-2-3 1,1-1-85,-1-3 0,-1-1-329,-2-3 0,-3 1 428,-5-5 1,0 0-341,0-3 1001,0-6 0,-5-1 0,-1-5 0</inkml:trace>
  <inkml:trace contextRef="#ctx0" brushRef="#br1" timeOffset="30">15544 17771 7852,'-7'-6'2147,"2"0"0,10 6-1522,3 0 1,2 0 809,2 0 1,4-1-1489,3-3 0,3 3-1040,1-3 1,-1 3 114,1 1 1,1 0 977,3 0 0,2 0 0,5 0 0</inkml:trace>
  <inkml:trace contextRef="#ctx0" brushRef="#br1" timeOffset="31">16697 18045 7798,'4'11'1888,"0"1"0,6 4-1378,1 3 1,1 5 62,3-1 0,-6 3-717,-1-7 0,-6 2-872,2 2 0,-3 0-489,-1 0 0,0 0 1505,0-1 0,0 1 0,0 0 0</inkml:trace>
  <inkml:trace contextRef="#ctx0" brushRef="#br1" timeOffset="32">17725 17268 7937,'5'7'-5,"-3"-2"0,4-5 1075,-2 0 1,-1 5-458,9 2 1,1 10-140,6 6 0,6 10-109,-2 9 0,2 7-661,-2 4 1,-1 8 223,-12-29 1,-1 1-1,-3 1 1,-1-1-197,-2 2 1,-2-1 0,-3-1 0,-1 0 90,-2 1 0,-2 0 0,-3-3 0,-2-1-180,-4 3 1,-3-1 0,-2-2 0,-2-2 155,-3 0 0,-1-2 0,1-1 0,0 0 10,-1-1 1,0-2 0,1-1 0,0 0-74,0 0 0,-1 0 0,0-3 0,-1 1-473,-21 19 737,-1-8 0,7-2 0,3-5 0,2 0 0,0 0 0</inkml:trace>
  <inkml:trace contextRef="#ctx0" brushRef="#br1" timeOffset="33">18570 17440 7847,'23'-8'1777,"8"0"0,8 5-1460,10-5 0,3 0-886,6-3 0,2 1 617,1 2 0,-28 3 0,-1 0 23,29-3 1,-28 6-1,0-1-81,0 1 0,-1 1 0,29-1 61,-4 2 1,-1 0-466,-7 0 1,-6 2-242,-9 1 0,-2 0-391,-9 5 0,1-2 1046,-9 1 0,2 6 0,-2-5 0,3-1 0</inkml:trace>
  <inkml:trace contextRef="#ctx0" brushRef="#br1" timeOffset="34">18365 18022 7825,'-7'6'1228,"2"0"0,12-6-1009,4 0 1,12 0-377,11 0 0,7 0 866,8 0 1,13 0-460,-26 0 0,1 0 1,2 0-1,2 0-447,2 0 0,1 0 0,1 0 1,0 0 300,7 0 1,-1 0-1,-4 0 1,-1 0-350,3 0 1,1 0-1,-5 0 1,0 0-135,1 0 0,-1 0 0,-4 0 0,-1 0-347,-3-1 1,-1 2 0,-2 0 0,0 1 725,-1 0 0,-1 0 0,28 2 0,-6-4 0,1 0 0,-2 0 0</inkml:trace>
  <inkml:trace contextRef="#ctx0" brushRef="#br1" timeOffset="35">18787 16206 7878,'5'-29'1135,"2"-3"235,4 6 1,6-1-732,2 4 1,7 0-20,5 0 0,8 1-558,7-1 0,1 4-157,6 0 1,-1 5-201,1-1 0,6 7 226,-6 4 1,-3 4-215,-9 4 0,-6 6 46,-5 5 1,-3 9-332,-12-1 0,-5 4 226,-6 0 0,-5 2-49,-7 5 0,-6 0 376,-13 1 0,-2-1-201,-5 0 1,-4 0-521,0 1 0,-4 3-1085,4 0 1821,-5 5 0,2 1 0,19-19 0,-1 0 0,0-1 0,0 0 0,0-1 0,0 1 0</inkml:trace>
  <inkml:trace contextRef="#ctx0" brushRef="#br1" timeOffset="36">19016 17006 7849,'6'6'3190,"0"0"-2727,-2-2 0,6-1 84,6 4 0,0 1-1587,-1 3 1,-1 2 2,5 2 1037,0 3 0,4 5 0,0 0 0</inkml:trace>
  <inkml:trace contextRef="#ctx0" brushRef="#br1" timeOffset="37">20866 16983 7834,'0'-18'4592,"0"7"-4296,0 0 0,4 15-780,0 0 0,3 13 169,-3 9 0,0 11 294,-4 16 1,-10 4-348,3-21 1,-2 1 0,-3-3 0,-1 0 317,-2 6 1,0 0-1,-2 1 1,-1-1-49,0 2 0,-2 0 0,0 0 0,0 0-95,-3-2 1,0 0 0,1-2 0,0-1 77,0 0 0,2-2 1,2-5-1,1-2-62,-9 22 1,3-9 518,4-11 0,6-2-300,6-5 0,4-9 209,-1-3 248,3-2-33,1-3 0,5-1-35,3-5 1,3 0 618,4 0 1,3 0-764,5 0 1,5 0-18,2 0 1,5 0-767,3 0 1,-2 0 346,6 0 0,0 0-1096,4 0 0,-1-3 101,1-1 867,5 0 1,-4-1 0,4-1 0</inkml:trace>
  <inkml:trace contextRef="#ctx0" brushRef="#br1" timeOffset="38">22396 17074 7769,'-11'-11'1334,"-1"3"-866,1 1 0,0 4 80,-1-1 1,-4 4-379,-3 4 1,-13 7-393,-6 8 1,-12 13 118,22-13 1,-1 0 0,-2 5 0,-1 0-257,-4 2 1,0 2 0,-2 3-1,1 2 456,-4 1 0,2 1 0,1 3 0,1 1-52,0 1 1,1 0 0,3 2 0,2 0-27,0 2 0,1 0 0,3-2 0,2 1-80,1-3 0,2 0 0,3-2 0,3 1-119,1-3 1,3 0-1,2 0 1,2-2-317,-3 23 0,4 2-25,7-10 0,7-3 103,4-4 1,10-5 23,5 1 0,11-8-269,1-3 663,10-8 0,-1-2 0,5-4 0,3-1 0,3-4 0</inkml:trace>
  <inkml:trace contextRef="#ctx0" brushRef="#br1" timeOffset="39">23070 17474 7834,'6'-18'0,"0"2"1876,-6 4-1302,0 6 0,-2 1-117,-2 5 0,-8 0-331,-11 0 1,-7 6-225,-12 6 1,-8 7 87,18-5 1,-1 2 0,-1 2-1,-1 2-388,-5 6 1,0 1 0,-1 2 0,0 1 316,-1 3 0,1 2 1,2-1-1,2 1 67,-2-1 1,1 0 0,3 0 0,2 1-50,2-1 0,1 0 0,4-4 0,1-1-138,5-2 1,2-1 0,-12 21 162,3-5 1,9-3-9,7-4 1,5-6 8,6-3 0,2-3 70,6-4 0,4 2 73,11-6 0,5-5 96,3-6 0,8-3-119,7-1 0,3-5-77,4-3 1,2-8 615,-6-7 1,0 0-374,-7-4 0,-4 5 48,-8 3 1,-3 2 758,-8 6-462,-3-1-183,-4 6 1,-6 2-680,-2 8 1,-3 4 195,-1 7 1,0 3-519,0 4 1,-4 5 192,0 0 1,-3 1-391,3-2 1,0-2 292,4 3 0,0-3-106,0-1 1,0-1 105,0-3 0,0-3-421,0-5 915,0-4 0,0 3 0,0-4 0</inkml:trace>
  <inkml:trace contextRef="#ctx0" brushRef="#br1" timeOffset="40">22396 18171 7834,'8'-7'1286,"7"3"0,8-2-828,11-2 1,-1 2 42,-2-1 1,2 3-479,-3-4 0,-2 6-387,-1-2 1,-4-1-263,-4 1 0,1 0 333,-5 4 0,0 0 293,-3 0 0,-1 5 0,1 1 0</inkml:trace>
  <inkml:trace contextRef="#ctx0" brushRef="#br1" timeOffset="41">23036 18216 8586,'11'0'1850,"6"2"-1439,2 1-687,2-1 95,7 8 1,-9-8 681,0 6-226,0-6 1,-10 7-276,3-5 1,-8 5-424,-1-1 1,-1-2 67,-2 2 0,-2 0-160,-1 8 0,-5-2 372,-7 5 1,1-4-10,-5 4 1,5-1 280,-1 1 1,2-3-138,1-4 0,6-5 97,2 1 92,-2-6 1,5 5 177,-3-3 1,8-3-90,3 3 1,3-3-8,2-1 0,-1-4-949,1 0 1,4-8 127,3 0 558,3-7 0,1-4 0,-1-6 0</inkml:trace>
  <inkml:trace contextRef="#ctx0" brushRef="#br1" timeOffset="42">23927 17268 7940,'28'2'2000,"2"1"0,8 14-840,4 10 0,6 9-1414,-23-16 1,0 2-1,2 7 1,-1 3 333,0 3 0,-2 2 1,-2 7-1,-4 1-522,-3 5 1,-3 3 0,-4 7 0,-5 2 125,-5-16 1,-3 1-1,-3 1 1,-5 4-1,-3 2 1,-3 0 315,0-9 0,-1 1 0,-2 0 0,-1-1 0,-1 3 0,-1-1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3T13:25:02.184"/>
    </inkml:context>
    <inkml:brush xml:id="br0">
      <inkml:brushProperty name="width" value="0.09071" units="cm"/>
      <inkml:brushProperty name="height" value="0.09071" units="cm"/>
      <inkml:brushProperty name="color" value="#FF0000"/>
    </inkml:brush>
  </inkml:definitions>
  <inkml:trace contextRef="#ctx0" brushRef="#br0">3232 8177 9406,'12'0'294,"-1"0"1,2 0-47,2 0 1,4-5-112,8-2 1,7-5 164,8-3 1,3 1-53,5-5 0,3 0-524,-23 8 1,1-1-1,1-1 1,0-1 285,2 1 0,0 0 0,1-3 0,0 0-31,1 1 0,0 0 1,-1-2-1,-1 1 20,0-1 0,0-1-1,-1 1 1,-1 0-119,-1 0 1,-1 0-1,22-14-399,-3 1 0,-4 6 240,-11 1 1,-6 1-354,-9 7 48,-10 0 655,1 4 0,-11 0 156,-3 4 0,-4-3 616,-7 2 0,1-2-526,-5-2 1,0 1 280,-4 0 1,4-1-152,0 1 0,0-1-54,-4 1 1,4 3-283,0 1 0,5 4 80,-1-1 0,6 3-85,2 1-343,4 0 0,-2 10-348,5 5 1,6 15 348,6 4 1,4 9-70,7 3 1,0 6-28,-12-22 0,1 1 1,0 0-1,1 0 174,-1 1 1,-1 1 0,3 4 0,0 0-244,-4-1 0,-1 1 0,3 3 0,-1 0 260,-3-2 0,-1 0 0,-1 0 0,-2 0 86,-1 2 1,-2 0 0,0-4 0,-1 0 12,0 2 0,0 0 1,0-2-1,-1-2 43,-1-1 0,0-1 0,0 25 75,-6-7 1,0-6 204,-3-6 0,1-1 283,2-11 0,-2-4-263,2-7 0,0-2 540,0-2 0,-2-4 39,2-3-49,-2-3 0,-3-6-642,-2-3 1,2-13-135,-2-10 0,4-10-102,3-12 1,3-6-363,4 23 1,2-1 0,1-1 0,1 0 198,0-4 0,2 0 0,2 2 1,2-1 89,2-1 0,1 0 0,0 2 1,0-1 13,3 1 0,1 0 0,0 2 0,2 1 37,1 1 0,0 0 1,0 1-1,0 1-15,-2 2 0,0 0 0,0 2 1,1 1 240,16-24 0,-1 10 80,-3 1 1,-3 10-149,-8 6 0,-3 7-35,-4 3 0,-5 8-581,1 0 1220,-5 5-879,2-2 0,-7 5 371,-1 0 1,-4 4-823,-4 0 1,-2 5 211,-2-2 1,2 4 45,-2 0 1,2-1 227,2-2 0,0 1 198,-1-6 1007,6 1-679,-4-4 524,8 0-621,-3 0 0,7 0 14,1 0 1,5 2-209,7 1 1,3 10-129,5 10 1,1 14 43,3 16 0,-15-16 1,0 3-581,1 12 0,0 3 0,-1 7 0,-1 3 521,-4-16 0,-1 2 0,0 1 0,1 5 1,0 1-1,-1 1-286,-1-10 1,-1 0 0,-1 1 0,1 0-1,-1 0 1,1 0 0,0 0 0,-1 0 295,-1 3 0,0 1 1,-1 0-1,1-1 1,0-4-1,1 0 1,-1-1-1,0 0 8,0 14 0,-1 0 1,0 0-1,0-1 1,1 0-1,-1 0-172,-1 1 1,0 1-1,0-1 1,0-4 0,-1 0-1,0-1 308,0 1 0,0 0 0,0-2 0,0-7 1,1-2-1,-1 0 37,0 19 0,-1-2 0,1-9 1,0-3-34,1-3 0,0-2 1,0-8-1,0-2 431,0 24 0,5-13-1197,3-10 1,-2-13 1426,2-6 0,1-6-1324,6-5 1,-1-6 240,5-9 1,0-21 320,4-26 0,-13 15 0,-2-5 0,0-12 0,0 1 0</inkml:trace>
  <inkml:trace contextRef="#ctx0" brushRef="#br0" timeOffset="1">5539 7264 8643,'6'0'2109,"1"0"-889,-3 0-979,-3 0 1,5 3-632,-2 1 37,2 5 0,5 1-450,-4 6 1,2 5 266,-5 2 0,0 10-189,-4 9 1,-8 11-252,-7 4 682,2-22 0,-2 0 0,-4-3 0,-3 1 0,-1 4 0,1-1 0</inkml:trace>
  <inkml:trace contextRef="#ctx0" brushRef="#br0" timeOffset="2">5356 7880 7840,'-33'22'312,"3"-3"0,1-4 45,2-7 0,8 1 500,0-5-142,5-1-227,3-3 0,6 0-524,5 0 1,10 0 58,9 0 1,4-3 76,3-1 1,5 0 3,7 4 0,-1 0-193,4 0 1,0 5-5,1 3 0,2 7-92,-2 4 0,-2 4-178,-2 3 1,-4 4 42,-4 4 0,-2 0-31,-5 0 1,-5 2 121,-3 2 0,-3-3-53,-5 4 1,-2-8 107,-5 0 0,0-6 240,0 2 0,-1-12 262,-3-4 328,3-2-502,-9-2 0,7-4-29,-4-6 1,4-9 180,-1-7 1,-1-2-152,1-2 0,1 1 202,3 3 0,0 3-172,0 4 0,1 6-214,3 2 30,-3 3 0,9 8-224,-2 9 1,1 9 124,-2 17 0,-2 6-4,-5 13 0,0 1-226,0 3 0,-5-4 288,-2-8 1,1-10 204,3-12 1,-2-8-84,1-12-227,0 0 0,10-16-69,6-10 1,5-23-66,10-19 1,-11 19 0,1-3 81,2-7 0,0-3 1,1-2-1,0-2-459,-1-3 0,0-2 0,-3 6 0,-1-1 485,3-2 0,-1 0 1,-2 6-1,-1 1 16,-1-2 1,0 1 0,1 4-1,-2 2 259,-4 6 1,-1 2 0,10-25 206,-2 13 1,-6 12 388,2 10 0,-3 8-150,-1 4 1,2 6 269,-5 1 1,5 6-369,-2-2 1,4 3 52,0 1 0,0 0 202,1 0 1,3 0-682,0 0 1,2 0-65,-2 0 1,-6 0 67,2 0 0,-6 4-1363,3-1 958,-5 1 0,2-3 96,-5 3 0,-2-1 187,-1 4 1,-4 2 99,-4 7 0,-1-1 17,1 8 1,-4 2-88,0 9 1,-4 4 358,3 0 1,2 0-66,7-3 1,2-6 50,5-2 0,0-7-210,0-1 1,2-5-114,6 1 1,4-6 27,11-1 0,0-6 112,0 2 1,0-4-155,0-4 0,0-1 78,-1-3 1,-4 0-1005,-3 4 278,-7-5 320,-3 8 1,-7-3-54,-6 8 1,-10 10-231,-12 12 0,-8 10 401,17-12 1,0 1-1,-24 18-63,0 3 1,0-4 694,3 0 0,4-5-283,8-11 0,7 0 1126,8-11 1,6-5 86,1-6-927,6 2 1,7-6-90,10 0 1,7-1-210,4-7 1,3-4 84,6-7 0,3-3-122,0-1 0,4-4-487,-4 1 0,-4 0 219,-4 7 0,-5-1 129,-3 5 0,0 0-103,-7 3 1,0 2 164,-3 2 1,-1 3 111,1 5 0,-5-3 232,1-1 1,0 1-151,3 7 1,0 4 73,1 7 1,3 5 188,0 11 0,4 5-91,-3 14 1,3 3-479,-4 8 0,-7-28 1,0 1 202,0 3 0,0-1 0,-2-2 1,0 0-88,2-1 1,-1-1-1,2 30-305,-1-1 0,-6 0 77,2-8 1,-2-2 84,-2-1 1,-7-9-20,-4-3 0,-6-3 49,-6-5 0,-1-3 38,-2-8 0,-2-8 230,-3-7 1,-5-4 166,1-4 0,-2-3 215,3-9 1,5-6-23,2-9 0,7-2 232,1-1 1,10-2-557,2-2 0,4 2-395,3-6 1,13-7-1445,10-8 1685,-8 26 0,3 0 0,5-2 0,2-1 0,1-1 0,1 0 0,3-2 0,1 0 0,2 0 0</inkml:trace>
  <inkml:trace contextRef="#ctx0" brushRef="#br0" timeOffset="3">7583 8714 7691,'-10'31'2834,"-6"0"440,-11-12 0,2 4-3343,6 4 0,9 2 69,10 5 0,5 6 0,6 0 0</inkml:trace>
  <inkml:trace contextRef="#ctx0" brushRef="#br0" timeOffset="4">10347 7092 7704,'0'-11'5076,"0"5"-4119,0 1-1904,0 5 0,0 6 182,0 5 0,0 10 287,0 5 0,0 5 200,0-5 0,0 5 109,0-5 1,2 1-1,1-4 1,9-5 3,7-3 0,7-4 138,5-3 1,3-3 177,4-5 0,2-1-98,1-3 0,4-2 273,-3-6 1,-2 2-73,2 2 1,-5 3 51,1 5 0,-4 0-166,-3 0 1,1 5-102,-6 3 1,1 7-52,-4 4 1,0 13 100,-1 6 0,-5 8-157,-6 7 0,-1 5 101,-7-24 0,-2 1 0,1 3 0,-1 1-154,-3 1 0,0 0 0,-1 1 0,0 0 194,-3-3 0,0 0 0,1-4 0,-1 0 117,-6 27 1,-3-4-289,0-3 0,-5-8 207,1-4 1,1-10-46,-1-1 1,0-7-129,-4-5 1,0-3 167,0-4 0,-1-6-152,-3-2 0,-2-3-140,-5-1 1,-4-8 46,0-7 1,-4-3 101,4-8 1,-4-7 456,4-1 0,1-3 1,7 2 1,4 1-60,11 0 0,1 3 377,10 1 1,1 3-395,3-3 0,10-1-109,5-3 1,15 0-497,8 0 1,6 1-124,1 2 1,1 5-66,0 7 1,-6 6 125,-2 5 1,-5 6-288,-6-2 1,-2 6 264,-9 2 0,-6 9 138,-6-2 1,-4 8 601,-4 0 1,-4 8-290,-7 4 1,-4 2-28,-8 1 1,3-5-277,-3-2 0,8-5-390,4-3 1,4-6 182,3-5 405,15-6 0,4-8 0</inkml:trace>
  <inkml:trace contextRef="#ctx0" brushRef="#br0" timeOffset="5">11935 7070 13046,'11'0'1633,"6"0"-1732,2 0 1,4 1-835,3 3 1,5-3 669,7 3 0,2-3 25,6-1 1,-2 0-603,-2 0 1,1 0 31,-4 0 808,-6 0 0,-6 0 0,-4 0 0</inkml:trace>
  <inkml:trace contextRef="#ctx0" brushRef="#br0" timeOffset="6">11889 7652 7725,'-18'29'2251,"2"-6"-1468,4-8 0,6-2 52,2-2 1,4-1-461,4-2 1,6 2-117,5-2 1,6 1-1529,-2-2 1,7 2 594,5-5 1,2-5-147,1-7 0,0-7 344,1-4 0,-4-3-48,-4 0 0,-5-1 281,-11 0 0,-5 5 365,-2 3 0,-3 2 111,-1 2 1,-1 1 312,-3 2 1,-1 2 7,-2 2-20,-3 3 1,3 2 286,-4 10 1,3 6-290,1 6 1,4 4-173,-1 4 0,3 1-262,1-2 1,0 2-183,0-6 1,5 1-182,3-4 0,3-1-419,4-3 0,-1-7 305,5-4 0,0-7-179,4-1 0,5-11 195,3-12 0,2-6 104,1-9 0,4-7 10,0-4 1,-1 1 406,-7 6 1,-3 4 382,-8 7 1,1 4-73,-5 8 1,-3 4 1368,-5 8-971,-4 2-497,2 5 0,-5 6-347,0 5 0,-4 5 43,0 3 1,-3 1 170,3-5 0,0 0-414,4-3 0,0-5-352,0 1 0,7-6 100,4 2 0,12-13-300,11-6 1,7-15 439,8-8 0,-24 16 0,0 1 11,-1-3 1,1 2-1,1 2 1,0 0 131,16-14 0,-4 6-16,-7 9 0,-7 4 117,-1 7 0,-2 3 58,-6 5 0,1 7 108,-5 4 1,-5 11-222,-2 8 1,-9 9-485,-6 7 584,-16 10 0,15-25 0,-1 1 0,-4 3 0,1-1 0</inkml:trace>
  <inkml:trace contextRef="#ctx0" brushRef="#br0" timeOffset="7">11980 8417 7725,'-6'0'2228,"1"0"-1445,5 0 1,10-10 22,5-5-931,11-6 170,-2-1 0,14-1-203,0 0 139,0 0 0,5 5 17,-5 3 1,3 8-117,-7 3 1,-2 4 158,-9 4 1,0 3 45,-1 8 1,-5 3-1,-6 5 1,-4 4-305,-7-1 1,0 6 195,0-2 1,-4-2-210,0-1 0,-3-8-831,3-4-541,0-2 3266,4-2 0,10-6-661,5-5 1,11-11-528,4-12 1,9-5-868,7-6 0,1-4 135,-21 19 0,1 0 0,1-2 0,0 0 256,1 2 0,-1 0 0,4-2 0,-1 1 0,22-14 0,0 2 0</inkml:trace>
  <inkml:trace contextRef="#ctx0" brushRef="#br0" timeOffset="8">13808 8577 7683,'-1'6'0,"-3"-2"2934,2-3-2102,-3 5 0,16-4-343,4 6-489,5-6 0,8 3 0,1-5 0</inkml:trace>
  <inkml:trace contextRef="#ctx0" brushRef="#br0" timeOffset="9">16126 6955 7727,'0'-11'1461,"0"5"2027,0-5-2874,-5 10 0,3-4-353,-6 5 1,0 3-644,-3 4 0,-7 7 297,-5 13 0,-5 6-520,-6 5 1,-3 4 449,3-4 1,2-1-370,10-7 0,5-3 204,6-8 0,4-1-296,7-3 0,12-6 322,7 2 1,14-7 149,12 0 0,10-12 408,6-3 1,1-7-525,-1 3 0,1 1 324,-29 9 1,-1 2 0,30-2-47,-5 5 1,-5 5 119,-2 3 0,-5 7 170,-3 4 1,0 8 114,-8 3 1,2 8-138,-9 4 1,-1 9-184,-3 6 0,-14-24 0,-1 1-141,-2 4 1,-1 0 0,-1 1 0,0 0 132,-2-1 1,-1 0 0,0 1 0,0 0-68,1 0 1,0-1 0,-2-4 0,1 0 161,-1 31 1,-1-11-59,-3-4 0,-3-4-74,-4-5 1,0-2-75,-1-9 1,-1-2 396,-2-5 1,-3-5-458,-4-3 1,-1-3 45,0 0 1,-1-6-65,-3-2 1,-2-4 145,-5-4 1,-1-3-232,1-9 1,0-5-49,0-6 0,3-5 176,1 2 0,3-3 205,-3-1 1,9 1-43,2 2 0,5 3 186,3 5 0,5-3-21,2-1 1,4 1-33,4 3 0,7-1-68,8-3 0,13 3-14,6-3 0,5 8-33,3 4 1,8 4-332,3 3 0,2 3 118,-6 5 0,-5 5-49,-10 3 0,-6 2-264,-13 1 0,-4 4 302,-7 1 0,-14 8 48,-14-2 0,-11 9 111,-11-1 0,-13 3-253,25-15 1,-1-1-1,2-2 1,0-1-72,-1 0 1,-1-2 0,-23 8-218,-4-5 1,8-4-277,8-3 0,8-4 752,7-8 0,3-1 0,1-3 0,0 3 0</inkml:trace>
  <inkml:trace contextRef="#ctx0" brushRef="#br0" timeOffset="10">17394 7344 7737,'18'0'0,"3"0"0,-2-4 2933,8 0 1,7-4-1588,8 5 1,-1-1-1024,1 4 1,-9 1-440,1 3 1,-9 2-418,-2 6 1,-1 9-832,-7 6 1,-5 7 693,-6 8 0,-9 5-68,-7 10 1,-5 0 109,-10 0 0,-2-1 578,-6-3 1,5 2-18,0-6 1,5-4 146,3-7 1,4-6 47,6-2 0,2-5 296,3 2 1,2-7-70,5-1 0,8-1-79,4 1 0,7 2-40,0-6 1,6 0-61,2-4 0,0 0 19,-5-4 0,-4 2-554,-3-5-223,-2 5 465,-6-8 1,-10 8 178,-12-5 1,-6 3-136,-13-3 0,0 4 34,-12-4 0,2-1 379,-9-3 0,8-2-97,-1-6 0,13 1 267,3-9 1,11-1-276,8-2 1,7-9-163,11-7 1,17-4-85,18-7 1,-15 21 0,2 1-380,4-1 1,3 0-1,2 1 1,1 0-606,2 3 1,2 0 994,3-1 0,2 0 0,-4 4 0,2 2 0,5-2 0,1 1 0,0 3 0</inkml:trace>
  <inkml:trace contextRef="#ctx0" brushRef="#br0" timeOffset="11">18445 8314 7670,'-12'4'4915,"1"0"0,5 5-2785,2-2-2275,2 4 0,2 0-146,0 0 291,0 6 0,-10 1 0,-2 5 0</inkml:trace>
  <inkml:trace contextRef="#ctx0" brushRef="#br0" timeOffset="12">20272 7355 7782,'11'-10'4140,"2"2"-3085,2-7 1,4 2-945,8 2 0,-2 3-90,6 1 1,-2 4-83,2-1 1,0 3-613,-4 1 0,-2 3 673,-6 4 0,-2 6 0,-6 10 0</inkml:trace>
  <inkml:trace contextRef="#ctx0" brushRef="#br0" timeOffset="13">20204 7983 7770,'0'42'0,"-2"-3"996,-2-12 0,-1 9 1204,-2 9 1,2 10-1934,5 6 1,5 0-33,2-4 1,4-5-439,0-3 0,5-3-490,3-4 1,0-4 82,4-8 1,3-8 398,8-11 1,7-8 210,4-15 0,1-17 0,-21 6 0,1-1 0</inkml:trace>
  <inkml:trace contextRef="#ctx0" brushRef="#br0" timeOffset="14">21003 6944 7720,'-6'-27'2372,"2"1"1,5-5-1966,7 4 1,11 1-197,15 3 0,5 1-147,7 3 0,2 3-472,6 4 1,-5 2 71,8 3 1,-11 3-3,-1 8 0,-8 7-273,-2 8 0,-6 4 336,-6 4 0,-11 2-230,-4 5 0,-7 5 581,-5 3 0,-7 7-266,-8 0 1,-8 4 589,-3-3 1,-3 3-172,-1-3 1,3-2 7,1-6 0,0-4 6,0-8 0,2 2 70,5-5 0,0-1-291,1-3 1,-1-5-21,0-3 1,0-2-664,0-2 0,-3-1 336,-1-2 1,-1-3-215,1-5 0,-1-1 427,-2-3 0,-2-4-109,6-7 0,-1-3 225,4-4 0,2-3 417,1-1 0,4 0-11,5-4 1,4 3 520,3-3 0,3 4-91,1 0 1,5 2-337,3 1 0,6 4-373,1 0 0,5 5-45,-1-1 1,3 2-157,1 1 1,3 1 147,1 0 1,4 0-97,-5 4 1,1-2-129,-4 5 1,-2 0-380,-2 4 105,-2 0 238,-6 0 0,-3 0 523,-1 0-69,-4 0-185,2 0-247,-5 0 1,-4 5-261,0 3 1,-8 3-33,0 5 0,-8 3 195,-3 7 1,-9 4-348,-6 4 0,-5 0-74,1 0 0,-6 1 378,-1-1 0,-1 0 195,4 0 1,2-3 116,2-1 0,4-6 75,8-1 0,2-1 291,5-7 0,5-1 2,3-6 426,7 2-308,3-9 0,8 3-103,4-8 1,12-4-51,16-7 0,7 0-123,11-8 1,5 3-222,-24 7 0,1-1 1,0 0-1,1 0 109,2 1 0,0 0 0,1-1 1,2 1-4,2 1 1,1 1 0,-1 2-1,-2 0-51,-2 2 1,-2-1 0,-2 2 0,-1-1-68,27-4 0,-8 5-92,-3 2 0,-9-1 175,-3 1 1,-8 0-202,-7 4 1,-2 0-63,-6 0 1,-3 1-233,-5 3 162,-4-2 0,2 8 244,-5-3 0,-1 5-436,-3 3 1,-8 3-152,-7 5 1,-7 8-358,-5 4 0,-7 8 271,-4 2 0,-2-3 232,-2 4 1,1 0 457,-1-1 0,3 2 0,5-9 0,5 0-69,10-3 0,6-2-52,6-3 0,5-2 637,6-5 1,5 0-354,2 0 1,5-4 830,3 0 0,-1-2-397,5 2 0,-1 2 24,1-6 1,2 4 8,-2-4 0,3 0-278,1-3 1,0-1-209,-1 1 0,-3-1-104,1 1 0,-1-1 56,3 0 1,-3-3-181,0 0 1,-5-1-116,2 5 1,-7 3 144,-2 0 1,-4 2 28,0-2 1,-6 1 106,-5 3 0,-11 3-13,-4-3 1,-7-1-251,-1 1 1,-3-9-245,-4 1 0,2-8 425,-2-3 0,-2-15 0,-1-9 0</inkml:trace>
  <inkml:trace contextRef="#ctx0" brushRef="#br0" timeOffset="15">22202 6921 7696,'12'0'2942,"-1"0"0,2 0-1958,2 0 0,3 5-2208,5 3 1,-2-2 476,-2 2 0,-2 1-601,-6 6 1,-5 0 1347,-2 8 0,-18 2 0,-5 10 0</inkml:trace>
  <inkml:trace contextRef="#ctx0" brushRef="#br0" timeOffset="16">21802 7401 7696,'7'5'1010,"7"-4"126,-3 3 1,13-5 479,3-7-1119,5 5 0,7-12-127,3 8 1,2-4-59,2 0 1,-3 1-1218,-5 2 0,-1-1 498,-10 6 1,-2-1-427,-6 4 0,-4-1-4,-7-3-332,-3 2 1,-15 2 104,-5 8 1064,-16 2 0,-4 7 0,-11 0 0</inkml:trace>
  <inkml:trace contextRef="#ctx0" brushRef="#br0" timeOffset="17">21997 7446 7696,'-36'18'109,"-5"-1"92,11-6 1,1 1 219,10-1 0,2-3 212,6-1-86,-1-4 0,7 6-142,5-6 1,7 5-75,8-4 0,3 0-178,5-4 0,4 0-63,4 0 1,3 0-659,4 0 0,-1-2 413,5-1 1,0-4 154,3-4 0,1-6 0,0 0 0</inkml:trace>
  <inkml:trace contextRef="#ctx0" brushRef="#br0" timeOffset="18">21928 7983 7658,'0'7'2157,"0"-2"1,9-7-1060,10-1 0,11-5-1712,20-7 1,4-3 415,-22 7 0,1-1 1,0 1-1,0-1-672,5 0 1,0 1-1,-3 2 1,0 1 283,0 0 0,-1 0 402,-2-1 0,-1 1 1,31-5-1,-30 5 1,0-1-1</inkml:trace>
  <inkml:trace contextRef="#ctx0" brushRef="#br0" timeOffset="19">22511 8223 7658,'-7'18'0,"2"-2"2069,5-4 0,10-2-1011,5-3 1,11-1-453,4-6 0,7-2-238,1-2 1,-1 3-670,-7-3 1,-7 2-387,-7-2 62,-4 3 1,-7-4 427,-5 5 1,-15 4-132,-12-1 0,-13 6-131,-6-1 1,-11 1 2,0-2 1,-5-2 800,5-5 1,2 0-157,9 0 1,11-6 1017,4-5 1,12-12-893,8-11 0,21-19-580,1 20 1,5-2-1,6-4 1,4-1-1165,5-5 0,3-1 1429,4 0 0,1 1 0,1-1 0,1 0 0,2 1 0,-1-1 0</inkml:trace>
  <inkml:trace contextRef="#ctx0" brushRef="#br0" timeOffset="20">2593 11832 8085,'-6'-6'807,"0"-4"1,-4 7 184,2-5-623,3 6 1,7-3-270,1 5 0,9 0 37,7 0 1,9-2-31,6-1 1,5 1 107,7-1 0,6 1-412,5 2 1,0 0 251,4 0 0,1 0 92,-1 0 1,-4 0-325,-3 0 0,-7 0 89,-2 0 0,-5 0-192,-10 0 0,-3 5 135,-8 3 1,-3-2-913,-4 2 0,-6 0 1057,-2 3 0,-3 0 0,-1 1 0</inkml:trace>
  <inkml:trace contextRef="#ctx0" brushRef="#br0" timeOffset="21">2901 11889 8070,'-23'6'0,"0"5"0,2-1 1175,2 5 0,-2 7-492,6 0 1,0 8 11,3 8 1,5 0-271,-1 7 0,4 4-540,-3 8 0,3 0-136,-4 0 1,5-2 129,-5 2 0,0-3-582,-3 7 0,3-4 459,1-3 1,4-5-131,-1-7 1,3 0 19,1-8 0,0 2 336,0-10 1,6 1-35,6-4 1,3-2 196,4-2 1,6-2-40,-2-6 0,9-4-44,2-4 0,2-1-213,6-2 1,-4-5 177,4-3 0,-2-6-858,2-1 0,0-4 831,-8 3 0,6-4 0,-10 1 0,-2-2 0,-3-2 0,-2 0 0</inkml:trace>
  <inkml:trace contextRef="#ctx0" brushRef="#br0" timeOffset="22">2832 12437 8085,'-6'12'1452,"1"-6"-1153,5-1 1,10-1-50,5 0 0,7 3-6,5-3 1,7 0 5,8-4 0,6-5-1232,1-3 685,6-7 1,2-3-1,-25 7 1,0-1 0</inkml:trace>
  <inkml:trace contextRef="#ctx0" brushRef="#br0" timeOffset="23">3872 12140 10638,'16'0'632,"2"0"-402,5 0 0,5 0 218,2 0 0,8-6-205,4-5 1,8-2-322,3-6 1,-1 1-238,1-1 0,-10-1-32,-1 5 0,-2-4-788,-6 3 0,0 1 554,-11 4 1,1 0 580,-9 4 0,1-8 0,-5 2 0</inkml:trace>
  <inkml:trace contextRef="#ctx0" brushRef="#br0" timeOffset="24">4454 11741 8022,'-11'0'644,"-1"0"1061,1 5-484,-1-4-580,6 9 0,2-5-279,8 3 1,4 2-134,7-2 0,-1-2-99,5 2 1,0-5 126,4 5 1,0-5-223,0 0 1,3 2 57,1-1 0,-1 0-42,-3-4 1,0 1-43,0 3 1,-1-3 45,-3 3 0,-3 3-38,-4 0 1,-6 3 70,-2 2 0,-3 4 81,-1 3 0,-10 4-63,-5 4 0,-12 2-582,-7 5 1,-2 0-325,-6 1 0,0-1-2561,-3 0 3361,9-5 0,-4-1 0,7-5 0,-3 0 0,-2 0 0</inkml:trace>
  <inkml:trace contextRef="#ctx0" brushRef="#br0" timeOffset="25">6133 11501 8032,'-29'5'-5,"-4"-4"227,4 9 0,-4-2 177,2 7 0,2 0 660,2 8-749,-2-2 1,-10 18-662,-3 3 0,20-17 0,0 2 181,-1 4 1,0 2 0,-2 3-1,0 1 64,0 2 1,1 2 0,-1 4 0,2 0 55,1-3 0,2 0 0,2 1 1,3 0 223,2-3 1,3 0 0,3-5 0,1 0-74,3-3 0,2 0 0,7 27-56,5-6 1,8-7-120,11-8 1,5-9-147,7-6 1,7-3-4,1-8 1,8-4-289,3-8 1,1-2 510,-1-6 0,2-1 0,-28 1 0,-1-3 0,0 1 0,0 0 0,1-1 0,-1 0 0</inkml:trace>
  <inkml:trace contextRef="#ctx0" brushRef="#br0" timeOffset="26">6647 11524 8038,'9'0'1446,"2"0"1,3 0-646,9 0 1,4 0-289,-1 0 0,6 0-204,-1 0 0,5 0-636,2 0 0,3-4-200,-7 0 0,2-4-490,-10 5 0,1-1 540,-4 4 1,-5 0 476,-3 0 0,-2-5 0,-2-2 0</inkml:trace>
  <inkml:trace contextRef="#ctx0" brushRef="#br0" timeOffset="27">6761 11706 8010,'-23'23'-4,"4"-1"537,0-3 1,9 2 779,-1-2 1,2 7-221,-3 0-741,1 6 0,0-3-366,-1 6 0,-1 4-438,-2 3 1,1 2-86,-5 2 1,1 3 64,-1 1 0,3-1-285,4-3 1,2-1 347,3-4 1,-2-3 353,5-7 1,1-3-78,7-5 0,4-2 310,7-2 0,3-3-12,5-9 1,5-2 257,2-5 0,-1 4-133,2 0 1,-1-2 192,4-5 0,-1-4-412,-2-4 0,1 3 86,-6 1 1,1-1-601,-4-3 1,-4-1-140,0 1 0,-5-2 581,1-2 0,-7-3 0,-3-5 0</inkml:trace>
  <inkml:trace contextRef="#ctx0" brushRef="#br0" timeOffset="28">6658 12095 8085,'-6'6'2712,"-4"-1"-1960,9-5 1,1 0-439,7 0 0,5 0-14,3 0 0,9-1 86,10-3 0,2-2-324,6-6 0,-6 1-235,3-1 1,-1 1-1673,-4 0 1,-2-5 317,-10 1 1527,6 0 0,2-2 0,4 0 0</inkml:trace>
  <inkml:trace contextRef="#ctx0" brushRef="#br0" timeOffset="29">8075 11284 7922,'6'11'-3,"0"1"2594,-2-1-1705,2 6 0,6 7 466,-1 10 1,-3 8-676,-1 11 1,-5 8-1158,-1-24 1,-2 2-1,-5 3 1,-3 1 483,-4 4 0,-1 1 1,-4 3-1,-1-1-772,-1-1 1,-2 1 0,-1 1 0,-1 0 767,-2 3 0,-1-1 0,-2 1 0,0 1 0,6-17 0,0 0 0,0 0 0</inkml:trace>
  <inkml:trace contextRef="#ctx0" brushRef="#br0" timeOffset="30">3735 12323 8068,'0'6'979,"-5"0"-546,-2-1 1,1-3 832,2 6-553,-2-6-488,4 3 1,-3-3-157,5 1 0,2-1 109,1 2 1,5-3-61,7-1 0,-1 0 115,5 0 1,2 0-132,5 0 1,2-4 23,3 0 1,2-5-90,-3 2 1,3 0-58,1 0 1,2 0-42,2 0 0,-3-2 0,4 5 0,0-4-206,-1 5 1,-4-1 63,-3 4 1,-2-4 53,1 0 1,-6 0-129,-5 4 1,-5 0-193,2 0-171,-4 0 117,0 6 0,-5-5-1024,1 3 1547,-6-3 0,4-6 0,-6-2 0</inkml:trace>
  <inkml:trace contextRef="#ctx0" brushRef="#br0" timeOffset="31">4431 11786 8085,'-6'-11'0,"1"-1"652,5 1 1,0 0 323,0-1 18,0 1-693,5-1 1,1 5 29,6-1 0,-5 6-82,1-2 1,0 3 119,3 1 1,0 1-125,1 3 0,-1 1 0,1 2 1,-1 3-303,1-2 1,3 2 131,0 2 0,1-1-333,0 0 0,-2-3 150,5 0 1,-4-1-111,4 5 1,-1-5 50,1 1 0,1-2 152,-5 2 1,1 2 65,-5-2 1,0-2-27,1 2 0,-1-1 294,1 5 0,-2-5 95,-3 1-4,4 0 0,-9 3-122,6 0 1,-6 1 133,2-1 1,-3-3-65,-1-1 1,0 5 37,0 3 0,-4 2 11,1-2 1,-6-1 102,1 5 0,-2 4 26,-1 3 1,-5 6 291,1-2 1,-6 5-451,-2 3 0,-5 2-149,-6 6 1,-3 5-941,16-24 1,0-1-1,-17 25 286,15-26 1,0-1 0,-16 22-1825,-3-4 0,10-1 2249,2-3 0,1-4 0,4 0 0,8-6 0,5-4 0</inkml:trace>
  <inkml:trace contextRef="#ctx0" brushRef="#br0" timeOffset="32">5356 13408 7940,'-11'0'1928,"5"0"-529,1 0-185,5 0-1083,5-5 1,1 4-180,5-3 0,6 3-155,2 1 0,9-2 150,6-1 0,12 1 65,11-1 0,-23 0 1,2-1-173,5 1 1,1-1 0,3-1-1,1-1 345,2 1 1,3-1 0,6 0 0,1 1-523,1-1 0,0 0 0,4 1 1,0 0 414,0 1 0,-1 0 0,0 0 1,-1 0-116,-2 1 0,0 2 0,2-2 0,-1 1 45,-4-1 1,-2 2 0,-1 0 0,-2 1-331,-4-2 0,-2 0 1,-4 1-1,0 0 214,-2 1 0,-2 0 0,24 4-228,-4 0 1,-12 4-14,-7-4 0,-11 3 148,-5-3-328,-6 5 1,-5-3 626,-7 6 0,-7-1-98,-8 0 0,-13 6 0,-17 1 0</inkml:trace>
  <inkml:trace contextRef="#ctx0" brushRef="#br0" timeOffset="33">2455 14150 9513,'-40'-21'3901,"6"2"-3369,11-9 1,11 9 350,9 0 1,19 4-957,14-4 1,31-2-363,-15 8 1,4 0-1,10 0 1,5 0-464,-10 3 1,2 0-1,3 0 1,-12 3 0,1 1-1,1 0 1,0-1 897,7 1 0,1-1 0,1 0 0,0 1 0,0 0 0,1 2 0</inkml:trace>
  <inkml:trace contextRef="#ctx0" brushRef="#br0" timeOffset="34">8771 12140 7992,'0'-7'0,"0"-1"1977,0 6 1,3-5-925,4 3 1,7 3-930,13-3 1,0 3-21,7 1 0,7-4-26,8 1 0,6-5-213,-2 4 1,-21 0 0,1-1 142,1 1 1,0 1-1,2 0 1,0 1 0,1 0 1,-1 0 0,-1-1 0,1 1-149,2 0 1,0 0-1,-1-2 1,0 0-309,-1 2 1,0 0-1,0 0 1,-1 1 49,26 1 0,0 0-496,-4 0 1,-3 0 114,-4 0 0,-3 0 778,-13 0 0,6 0 0,-10 0 0,-2 0 0,-3 0 0</inkml:trace>
  <inkml:trace contextRef="#ctx0" brushRef="#br0" timeOffset="35">8885 12780 8027,'-12'0'1800,"2"0"1,17 0-824,8 0 0,15 0-415,15 0 0,12 0-388,-23 0 1,1 0 0,4 0 0,1 1-388,3 1 1,1 0 0,3 0 0,0 1 220,1 1 1,-1 0 0,1 1 0,1 0-357,-2-1 0,1-1 1,-2 1-1,-1-1 46,1 1 0,0-1 0,-3-1 0,0-1-363,-3 1 1,0 0 0,-1-1 0,-1-1 664,-1 0 0,-1 0 0,-2 0 0,0 0 0,24 0 0,0-2 0,-6-6 0,-4-5 0</inkml:trace>
  <inkml:trace contextRef="#ctx0" brushRef="#br0" timeOffset="36">10347 12197 8006,'-28'-39'745,"-1"4"-540,0-10 1,-3 10-76,6-3 0,-1 2 64,4 2 1,0 6 244,0 5 0,6 5-138,1 7 0,8 1 78,0 2 0,5 2 18,0 2-152,1 3 0,9 1-494,4 7 0,11 7 178,8 1 1,8 5 115,4-5 1,9 5-267,6-1 1,-26-9 0,0 0 169,3 0 0,1-1 0,-1 2 0,0 0 47,1-1 0,-1-1 0,-2 0 0,0 0-13,1 0 0,-1 1 0,0 1 0,0 1-24,0 1 0,0 0 0,-1 1 0,-1 0 47,24 13 1,-10 2-288,-10 5 1,-6 1 191,-9-1 1,-4 4 41,-7 0 0,-14 6 93,-13 2 1,-1-18 0,-4 0 75,-4 4 0,-4 1 0,-7 4 0,-2 1-427,9-11 0,-1 2 1,-1-2-1,-1 0 0,-1-1 1,-1 0 233,-5 3 1,-2 1-1,0-1 1,2-3-1,-1 0 1,-1 0-355,-3 1 1,0 0 0,0-1 0,3-1-1,0 0 1,0-1 333,2-2 0,0-1 1,0 0-1,-14 10 1,2-1 90,4-3 0,1 0 0,1-2 0,1 0 0,3-2 0,0 0 0,3 0 0</inkml:trace>
  <inkml:trace contextRef="#ctx0" brushRef="#br0" timeOffset="37">10576 10176 8054,'-29'-5'806,"-4"4"0,-3-4 1123,-10 5 1,-6 12-2213,22-1 0,-1 1 0,-3 4 0,0 4 219,-4 5 0,0 3 0,-5 4 0,-1 2-304,-3 7 0,-1 2 1,2 0-1,0 1 392,13-11 0,0 0 1,0 0-1,-1 1 1,0 1-1,0 0-404,1 2 0,0 0 0,0 0 0,3-3 0,0 0 0,1 0 48,-10 16 0,2-1 0,6-5 0,1-1-138,3-5 0,1 0 1,6-6-1,2-1 2,-13 19 1,16-10-819,8-5 1286,4-11 0,3-8 0,0-4 0</inkml:trace>
  <inkml:trace contextRef="#ctx0" brushRef="#br0" timeOffset="38">9217 10450 7955,'35'6'2405,"3"6"0,9 4-1922,10 7 1,-24-9-1,0 0-743,3 1 0,1 1 1,1 0-1,1 2 410,-1 1 1,0 0-1,1 1 1,1 1-80,0 1 1,0 1-1,0 4 1,0 1-78,0 0 1,0 1 0,-4 1 0,-1 0-408,-1-2 1,0 1 0,-3-1 0,-2-1 302,0 0 0,-1 0 0,-4-1 0,-2 1-1640,12 19 1,-11 1 1749,-12-9 0,-1 2 0,-6-5 0,0-4 0</inkml:trace>
  <inkml:trace contextRef="#ctx0" brushRef="#br0" timeOffset="39">9228 11033 7955,'-41'-23'1211,"7"5"0,11 1-452,8 6 0,6 0 627,2-1 0,8 6-1190,7 2 0,12 3-84,22 1 1,17 1-540,-20 1 1,2 0 0,5 0-1,1 1-453,7 1 1,2 0-1,7 0 1,2 0 123,-16-2 1,1-1 0,0 0 755,4 1 0,0-1 0,2 0 0,1-1 0,0 0 0,1 0 0,1 0 0</inkml:trace>
  <inkml:trace contextRef="#ctx0" brushRef="#br0" timeOffset="40">18662 6544 7933,'28'-11'4140,"10"-4"-3535,15-1 0,-19 6 0,2 0-1127,8 0 0,3 1 0,6 0 0,2 1 598,4 0 1,4 1 0,-12 3 0,2-1-1,1 2-416,7-1 0,2 0 0,0 0 1,-14 1-1,1 0 0,0 0 1,0 1 306,5-1 0,0 0 0,0 0 0,1 0 0,0 1 0,0-1 0,1 0 0,0 1-43,2 0 1,0 0-1,0 0 1,0 0 0,0 0-1,1 0 1,0 0-1,0 0-186,-1 0 1,1 2 0,0-1-1,0 0 1,0-1 0,0 0 0,0 0-1,0 0 199,0 1 1,0 0 0,0 0 0,0 0 0,-2 0 0,0 0 0,-1 0 0,1-1 12,1 1 0,0 0 0,0 0 0,0 1 0,-2-1 0,1 0 0,-1 1 1,1-1-80,2-1 1,1 0-1,1 0 1,-2 0-1,0 1 1,-1-1 0,0 1-1,-1-1 132,0 0 0,-1 0 1,0 0-1,0 0 1,-2 1-1,1-1 0,-1 0 1,1 1 31,0 0 0,0 0 0,1 0 1,-2 0-1,-1 1 0,0 0 0,-1-1 1,1 1 21,0-1 0,1 0 0,-1 0 0,0 0 1,-4 2-1,-1-1 0,0 2 0,0-1 117,11 1 1,0 0-1,-1 2 1,-5 0-1,-1 1 1,1 0-76,-2-1 0,1 1 1,-2 1-1,-6-1 1,-2 1-1,1-1 246,19 3 1,-1-1 0,-7 0 0,-3 0-387,-5 3 1,-3-1 0,-5-1 0,-3 0 2,25 11 1,-14-4-820,-13 4 1,-16 0 856,-14 4 0,-8 0 0,-7 0 0</inkml:trace>
  <inkml:trace contextRef="#ctx0" brushRef="#br0" timeOffset="41">13008 12517 7888,'-17'-16'1377,"1"3"281,9-2 0,3 6-854,8 1 1,10 1-8,12-5 0,24 0-510,-14 4 0,4 0 0,11 0 1,3 0-729,-11 2 0,2-1 0,1 1 0,7-1 0,1-1 0,2 1 393,4 1 1,1-1-1,1 1 1,-12 1 0,2 1-1,0-1 1,1 0-164,5 0 1,2-2 0,1 2 0,0-1 0,0 2 0,1 0 0,0 1 0,0-1 203,-10 0 0,1 0 0,-1 0 0,1 0 0,0 1 0,0 1 0,1 0 1,-1 0-1,1 1 0,0-1-192,0 1 0,0 0 0,0 0 0,0 1 0,0-1 0,0 1 0,1 0 0,-1 0 0,1 0 0,0 0 117,-1 1 0,1 0 0,0-1 0,0 1 0,0 0 0,0 0 0,-1 1 0,1-1 0,0 1 0,0 0-112,0 0 0,0 1 0,0 0 1,-1 1-1,1-1 0,-1 0 1,0 1-1,0-1 0,-1 1 1,1 0 67,-1 0 0,1 1 1,-1-1-1,0 1 1,1 0-1,-2-1 1,-1 1-1,1 0 1,0 0-1,-1 0 72,13 1 0,0 1 1,0 0-1,-1-1 1,-1 1-1,-1-2 0,0 1 1,-1 1 0,-2-1 1,0 1-1,0-1 1,0 1-1,2 0 1,-1 1-1,1-1 1,-1 0 16,-4 1 0,1-1 0,-2 1 0,1 0 0,1 0 0,-1 0 1,0 0-1,-1 0-10,-3-1 0,0 1 0,-1-1 0,0 1 1,12 3-1,0 0 0,-1 0-331,-2-1 1,-1 1 0,0-2 376,-1 1 0,0-1 0,-1 0 0,0 3 0,-1 0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3T13:25:02.226"/>
    </inkml:context>
    <inkml:brush xml:id="br0">
      <inkml:brushProperty name="width" value="0.09071" units="cm"/>
      <inkml:brushProperty name="height" value="0.09071" units="cm"/>
      <inkml:brushProperty name="color" value="#FF0000"/>
    </inkml:brush>
  </inkml:definitions>
  <inkml:trace contextRef="#ctx0" brushRef="#br0">21677 6636 7772,'0'6'0,"0"4"356,0-2 0,0-2 0,0 2 983,0 0-1193,0 3 1,5-4 57,2 1 1,5-2-141,3 2 0,4 1 1,8-5 1,2 3-76,5-3 1,3 0 90,5-4 1,1 0-119,10 0 1,1 0-172,3 0 0,1 0 239,3 0 1,-3 0-121,3 0 1,-2 0 56,-2 0 1,-4 0-84,0 0 0,-1 0 11,2 0 1,-5 0-170,-7 0 1,-3 0-126,-4 0 1,-7 0-782,-6 0 1179,-4 0 0,-5 4 0,2-1 0,3 1 0</inkml:trace>
  <inkml:trace contextRef="#ctx0" brushRef="#br0" timeOffset="1">3027 7755 7936,'11'0'355,"0"0"1,6 0 532,2 0 0,4-2 55,3-1-623,4 1 0,5-8-134,3 3 1,7-3-173,4-2 0,6 1-428,-2-1 0,-21 5 0,1-1 386,1 0 1,0 1-1,2-1 1,-1-1-68,-1 1 1,1 1-1,1 1 1,0-1 60,0 0 1,0-1-1,3 2 1,0-1-11,-1 2 1,0-1 0,1 0 0,1 1-44,0-1 1,0 0-1,0 0 1,1 1-26,1-1 1,0 0 0,-2 2-1,1 1-177,1-1 0,0 0 1,1 2-1,0 0 249,1-2 1,-1 1 0,2 1 0,-1 1 76,0-1 1,0 0-1,1 0 1,0-1-62,-1 1 1,-1 0 0,2 0 0,1 1 101,-1 0 1,1 2 0,0-1-1,-1 0-30,1 0 1,0 0 0,1 0 0,0 0 153,-2 0 0,1 0 0,1 0 0,0 0-40,-3 0 0,-1 0 0,-1-1 1,0 0 13,2 0 1,0-1 0,-4 1 0,0-1-28,3-2 1,1 0 0,-2 3 0,-1 0 35,-1-1 0,0 0 0,-3 1 0,1 1-277,-2 0 1,0 0-1,-2 0 1,0 0 276,31 0 0,-3 1-378,-5 3 0,-5 1 32,-2 3 0,-4 2-677,-5-3 0,-1 4 103,-6 0 735,0 0 0,3 3 0,0 0 0,0-2 0,3-2 0,3-3 0</inkml:trace>
  <inkml:trace contextRef="#ctx0" brushRef="#br0" timeOffset="2">16035 1462 16922,'6'5'217,"-2"3"0,-3 7-632,-1 4 0,-3 4 10,-1 3 1,-5 9-276,1 6 1,-1 0 79,2 1 1,-2-1-424,5 0 0,0 1-172,4-7 0,0 0 213,0-8 982,0-1 0,5-3 0,2 0 0</inkml:trace>
  <inkml:trace contextRef="#ctx0" brushRef="#br0" timeOffset="3">16389 754 7976,'-17'-12'2734,"5"6"234,-5 1-1448,11 5-710,1 0-1058,5 0 68,0 5-869,0-4 763,0 9 1,4-7-428,-1 5 1,5-5-1953,-4 5 2665,5 0 0,-3 3 0,6 0 0</inkml:trace>
  <inkml:trace contextRef="#ctx0" brushRef="#br0" timeOffset="4">16400 1667 8016,'-6'7'982,"1"-1"1456,5-2-1973,0-3 0,0 9-237,0-2 1,0-2-238,0 2 0,0 3 101,0 5 0,0 5-269,0 2 1,-1 4 26,-3 3 1,-2 7-159,-6-3 0,1 4 181,-1 0 0,0-2-175,-4 2 0,4 0-99,-4-4 1,4 2 126,0-10 0,1 0-41,-1-7 0,2 1-240,3-5-616,-3 1 528,3-10 643,1-1 0,-4-10 0,3-1 0</inkml:trace>
  <inkml:trace contextRef="#ctx0" brushRef="#br0" timeOffset="5">16309 1588 8016,'11'-46'32,"0"10"44,-4 6 0,3 4 190,-2 4 0,-2 5 323,2 6 352,0-1-194,3 11 93,0-9-558,1 9 1,-1-4 27,1 5 0,-1 0-17,0 0 0,5 5 43,-1 2 0,5 3-148,-1 2 1,-1 3 28,1 0 1,-5 6-228,1-2 1,-6-2 94,-1 2 1,-6-5-221,2 2 1,-3 0 88,-1-1 0,-1 1-674,-3-5 1,-1 0 168,-2 1 1,-7-1-130,2 1 0,-2-5-26,3 1 1,3-6 705,1 2 0,-1-3 0,-3-1 0</inkml:trace>
  <inkml:trace contextRef="#ctx0" brushRef="#br0" timeOffset="6">16891 1382 8014,'12'0'0,"-1"0"0,-3 1 1468,0 3-620,-1-3-452,5 4 0,-5 0-43,1 3 0,-4 3-183,3 5 1,-4-2-89,1 5 1,-3 0-469,-1 4 1,-5 1 275,-3 2 0,-2-2-305,-1 3 1,3-8 255,0-4 0,6-2-131,-2-2-50,3-4 210,1-2 1,6-6-12,5-3 251,6-8-165,6-10 1,3-4-12,1-4 12,5-1-697,-8-3 710,4 5 325,-5-4-186,0 9 1,-6-3-59,-1 8 852,-9 3-280,3 4 601,-8 6-359,8 1 788,-9 5-1195,4 0 0,-5 5-358,0 2 0,-4 5 93,0 3 1,1-1-176,3 5 0,0-4 80,0 4 0,0-1 20,0 1 1,0-2-74,0-6 0,0 0-361,0 1-367,0-6-659,0 4 905,0-8 1,5 3 188,2-5 1,4-5-30,0-3 0,5-2 14,3-2 1,-1 0 165,1-4 0,-1 0 6,1-3 0,1-3 129,-4 3 0,3-2-36,-4-2 1,1-1 128,0-3 0,-2 2 53,5-6 0,0 5-90,3-5 0,-3 2 312,1-1 0,-3-2-164,2 5 1,-2 2 83,-6 6 1,1-2 330,-1 6 100,-5 0-270,5 4-44,-10 4-448,4 2 282,-5 5-895,0 0 513,0 5 0,0 2-292,0 4 1,-4 7 134,0 5 0,-3 5-5,3 6 1,-4 4-39,4 0 1,1 0-94,3-4 1,0 3-29,0-3 1,1 2 59,3-9 1,2-1-164,5-3 1,1-5 138,-1-3 1,1 0-234,-1-3 1,-1 2 633,-2-7 0,2-2 0,-4 0 0</inkml:trace>
  <inkml:trace contextRef="#ctx0" brushRef="#br0" timeOffset="7">17645 1188 10550,'12'6'531,"-1"-2"0,0-3 522,1-1-1152,4 0 1,0-1-628,-1-3 1,0-1-151,-7-3 1,1-2 875,-2 3 0,-2-3 0,-5-2 0</inkml:trace>
  <inkml:trace contextRef="#ctx0" brushRef="#br0" timeOffset="8">16286 1553 9683,'-7'-1'621,"-1"-3"-428,5 3 0,-5-5-69,4 2 234,0 2-815,4-3 219,0 5 27,0 5 1,0-2-29,0 5 1,0-1-20,0 5 1,4-1-281,0 1 380,-1-1 1,-3 0-113,0 1 1,0-5-137,0 1 394,5-5 1,-2 2-90,5-5 1,-5-2 353,5-1 0,-2-4 58,2-4 1,1-1 767,-5 1-155,4-6 600,-6 5-317,8-5-373,-9 11-640,4 1 0,-5 11 58,0 6 1,0 4-539,0 7 1,2 0-473,1 0 1,0-1 757,4 1 0,6-5 0,5-1 0</inkml:trace>
  <inkml:trace contextRef="#ctx0" brushRef="#br0" timeOffset="9">11489 994 8451,'-17'0'120,"1"0"1,-1-4-172,-2 0 1,-3-5 1381,-1 2 1,0 0-528,0 0 1,-3 0-614,-1 0 0,-8-4 27,0 4 1,-6 2-324,-1 1 0,-3 1 38,0 0 0,-1 1-88,0-1 0,1 5 13,-1 2 1,0 9 77,0-2 1,1 9 179,-1 3 1,0 1-131,1 7 1,2-5 456,-3 5 0,4-1-400,-4 5 0,1-1 461,3 0 1,2-1-147,2-3 1,8 1-110,3-8 0,8 1-175,4-9 87,2 0 0,3-3-828,3-1 1,3 1 518,8-1 1,2 0-157,5 1 0,2 1 340,2 2 1,4-3 283,8 4 0,3-4 163,8 0 0,1 1 268,6 2 0,-2-3-274,7 4 0,-3-7 144,-2-2 0,1 1-325,0 3 1,-4 1-31,0-1 0,-6 4-312,2 0 1,-3 6-124,-5-2 0,1 1-164,-9-1 0,3 3 109,-10-3 0,0 6-41,-4 2 1,-4-1 609,-3-3 0,-3 0-147,-1 0 0,-6 4 218,-6-1 0,-6 2-125,-8-1 0,-6-2 718,-10 6 0,-10-2-893,20-14 0,-1 0 0,-2 0 0,-2-1 204,-1 0 0,0-1 0,-4-1 0,0 0-143,-1 2 1,-1-1 0,-3-1-1,1-1-152,0-1 1,1-1 0,-2-1-1,0 0 25,3-1 1,0-2-1,1-2 1,0 0-103,-1-1 1,0 0 0,3-2-1,0 0-491,-1-1 1,0-2 0,1-2 0,1-1 307,-1-3 0,2-1 0,3-1 0,2-1-474,1-1 0,1-1 0,-22-11-405,4-6 1,10 5-616,5-5 1,7 5 709,9-5 1019,8-4 0,2 2 0,8-6 0,6-1 0,6-3 0</inkml:trace>
  <inkml:trace contextRef="#ctx0" brushRef="#br0" timeOffset="10">12186 1599 8246,'-6'0'2044,"1"0"686,5 0-2314,0-5 1,1 4-305,3-3 1,3-1 138,9 1 1,-2-5-170,5 1 1,1 2 48,7-2 0,2 2-148,5-2 1,7 0 91,4 4 0,2-4-77,6 4 0,5 1-229,3 3 0,-28 0 1,1 0 204,0 0 0,0 0 1,0 0-1,0 0 17,3 0 1,2 0 0,-3 0-1,1 0 44,5 0 0,0 0 1,-1 0-1,-1 0 133,0 0 0,0 0 1,2-1-1,0 0-47,0-1 1,0 0 0,0 1 0,-1 0 20,0-3 0,-2 0 1,1 2-1,-1 1-25,-1-3 0,0 0 0,0 2 1,-1 0-33,-1-2 0,0 0 0,0 3 0,-1-1-8,4-2 1,-1 0 0,-5 2 0,0 0 39,-1-2 1,0 1 0,32 0-80,-3-1 0,0 3 123,-4 1 0,-9 0-726,-2 0 0,-8 0 307,0 0 1,-8 0-724,-3 0 0,-4 4-171,-4 0 0,-3 1-1695,-4-1 2847,-1-3 0,-5 9 0,-1-4 0</inkml:trace>
  <inkml:trace contextRef="#ctx0" brushRef="#br0" timeOffset="11">12346 2170 8126,'-23'5'468,"5"-4"0,2 4 897,4-5 1575,6 0-1803,1 0-767,5 0 1,5 0-381,3 0 1,7-1 89,4-3 1,4 2 307,3-6 1,4 4-151,4-3 0,5 3-15,3-4 1,8 5-136,3-5 0,0 4 139,4-4 1,0 5-378,-23-1 1,1 0 0,-2 3-1,1 0 276,4-1 1,0 0 0,-2-1-1,-1-1-144,1 1 0,1-1 1,2 1-1,0-1 28,1 1 1,0-1 0,1 0 0,0 0-13,-3-1 1,0-1 0,0 0 0,0 0-5,-4 1 0,0-1 1,2 0-1,-2 0-411,27-5 1,3-2 259,-7-2 1,0 2-187,-12-2 0,2 3-729,-9 0 1,1 2 501,-5 2 0,-5-2-841,-2 3 1,-3-2 35,-1 1 1375,-1-2 0,1 5 0,0-3 0,0 3 0</inkml:trace>
  <inkml:trace contextRef="#ctx0" brushRef="#br0" timeOffset="12">14550 1062 14491,'8'12'568,"-1"-1"1,1 2-536,3 2 24,6-2 0,-3 7 82,5-5 1,0 4-122,4-4 0,1 4 42,3-3 0,2 3 49,5-4 1,0 0-103,1-3 1,-1-1 65,0 0 0,0 0-16,1-4 1,-2 3-48,-3-2 0,0 1-126,-7-2 1,3 4 22,-7-4 0,-3 5-223,-1 3 1,-3-1 284,-4 5 0,-3 0-45,-5 4 0,-2 5 557,-1 2 1,-9 8-229,-7 4 1,-13 4-146,-6 3 0,16-22 1,0 0-45,-2 3 1,-2 0 0,-3 2 0,-3 0-495,-1 2 1,-2 0-1,-1 3 1,0 0 189,-1 1 1,1 0 0,3-3 0,0 0-438,-1 0 1,0-2 0,3-2 0,1-2-168,-1 0 0,1-1 0,3-1 0,1-2 844,1-2 0,0 0 0,-18 23 0,1-3 0,-1-5 0,-1-5 0</inkml:trace>
  <inkml:trace contextRef="#ctx0" brushRef="#br0" timeOffset="13">13625 982 8303,'0'-11'0,"0"-1"201,0 1 92,0 0 0,-1-1 441,-3 1 0,3 3-206,-3 0 0,1 6 974,0-2-542,1 3-696,-8 1 1,3 6-74,-9 6 1,2 0-131,-5 7 0,2 4-298,-2 4 1,-3 1 230,3-2 0,-3 4-722,0 4 0,-1 0 323,0 0 0,5-3-542,3-1 1,-2-4 338,2 0 0,0-2-179,3-1 0,5 0 245,-1 0 1,1-4 541,-5 0 0,1-5 0,-1 2 0</inkml:trace>
  <inkml:trace contextRef="#ctx0" brushRef="#br0" timeOffset="14">13203 1039 8303,'-12'-11'0,"1"-1"0,3 2 1816,0 3-1201,1-3 0,-1 4 949,1-1-1286,4 2 1,-1 5-390,8 0 1,6 0 173,5 0 0,7 5-188,1 2 0,4 4 80,3 0 0,7 4 258,-3 0 1,4 5-704,0-5 0,-2 4 165,2-4 0,-7 4-427,0-4 1,-6 4 29,2-3 1,-4 3-182,-4-4 0,1 4 903,-5-4 0,1 5 0,-5-2 0</inkml:trace>
  <inkml:trace contextRef="#ctx0" brushRef="#br0" timeOffset="15">13088 1188 8486,'-34'-12'277,"5"1"-277,1 5 0,10-3 1765,3 5-387,7-5-785,-2 8 0,10-4-31,0 5 0,10 0-242,9 0 0,3 0-28,1 0 1,9 0-499,2 0 1,4 0 257,0 0 0,4 0-474,7 0 1,8-2-564,-25 0 0,1 1 985,3 1 0,0-2 0,4-5 0,0-1 0,4 2 0,-1-1 0</inkml:trace>
  <inkml:trace contextRef="#ctx0" brushRef="#br0" timeOffset="16">13214 2981 8299,'-11'0'-648,"-1"0"2749,1 0-1456,-1 0 1,1-1-67,-1-3 1,5 1-168,-1-4 1,6 3 178,-2-4 0,-1 4-65,1-3 0,-4 3-83,5-4 1,-1 5-189,4-5 9,-5 0 1,3-3-121,-1-1 1,1-3 119,2 0 1,5-1-150,3 0 0,2-1 84,2-6 0,-1 1-331,0 3 1,5-1-49,-1 5 0,0-1-149,-3 5 1,-1-1 143,0 1 1,5 1 36,-1 2 0,0-1 423,-4 6 1,1-5-137,-1 4 1,2-1 35,2 1 1,-2 3-100,2-3 1,-2 3 162,-2 1 0,4 0-59,1 0 0,-1 1-181,-4 3 0,1-1 26,-1 4 1,1-3 72,-1 4 0,0-2 75,1 2 1,3 0-104,0-4 1,1 4 113,-5-4 0,0 3-116,1-3 1,-1 4 140,1-4 0,-5 3-59,1-3 0,-4 5 5,3-2 1,-4 4 287,1 0-11,-3 0-117,-1 6-40,0 1-150,0 5 0,-5-3 12,-3-5 0,2 2 61,-2-6 0,1 0-71,-5 5 0,5-2-14,-1 1 0,0-2 67,-3 2 1,1-3-16,2 0 1,-2-1 80,2 1 1,3-5-69,2 1 0,-3-4 20,3 3-26,-1-4 1,3 6-196,-3-5 1,3 1-43,-3-2 0,2 0-141,2 5-116,-5-1 1,4 5-12,-3-1 0,-1 0-390,1 1 1,1-1 251,3 1 0,0-1-505,0 1 1,0-5-236,0 1-243,0-1 1,3 5 349,1-1 1,5-4 1103,-1-4 0,2 4 0,1-1 0</inkml:trace>
  <inkml:trace contextRef="#ctx0" brushRef="#br0" timeOffset="17">13568 3643 7984,'-6'0'0,"1"0"2086,-1 0-849,5 0-521,-4-5 0,4 3-222,-3-6 1,3 4 464,-3-3-259,3 4 84,1-2-237,0 0-69,-5 4-245,3-4 245,-3 5-539,5 0 108,-5 0 0,4-2-120,-3-2 219,3 3-198,1-4-527,0 5 103,5 0 321,-4 0 45,9 0 193,-3 0-211,-1 0 390,4 5-94,-9-4 100,5 10-117,-6-10 0,-2 8 106,-2-5 1,3 1 74,-3-2-47,-2-1 115,0 3-153,-1-5 3,-3 0 1,9-1-115,-3-3 1,3 1-19,1-4 0,0 3-47,0-4 1,0 4-158,0-3 10,0 4 1,1-2-656,3 5-57,-3 0 1,6 0-104,-4 0-271,-1 0 0,3 1 504,-5 3 1,1-3-2131,3 3 2788,-3-2 0,9-2 0,-3 0 0</inkml:trace>
  <inkml:trace contextRef="#ctx0" brushRef="#br0" timeOffset="18">13808 2684 9529,'0'-8'1039,"0"1"1,4 3-134,-1-4-668,6 1 0,-2-5-51,4 1 1,-3 3-6,-1 1 109,1-1-24,3-3 1,1 0 45,-1 4 0,-3-2-99,-1 5 0,0-1 28,0 1 0,4 3-32,-4-3 1,-1-1 14,2 1 1,0 0-22,3 4 0,1 0-3,-1 0 0,0 0-147,1 0 0,-5 0 102,1 0 0,0 0-69,3 0 223,1 0 292,-1 0-442,0 6 0,-3-1-158,0 2 0,-6 3 110,2-2 1,1 2-96,-1 2 1,0 0-162,-4 3 1,0-1 80,0 5 0,0-3-99,0 3 0,0 0 86,0 4 1,-5-2 22,-3-2 1,2 3 0,-2-3 1,4-1 150,-3 1 1,0-5-112,0 1 0,-2 1 15,5 0 1,-4-1-40,4-4 0,-1-3 76,2-1 160,1 1 0,-3 0-109,5-1 0,-1-4 554,-3 1-170,3 2-330,-4-5-158,5 4 1,-4-3-225,0 1 1,-1-1-241,1 1 375,3 4 1,-8-5-217,5 6 0,-1-4 67,1 3 1,3-3 228,-3 4 0,3-4-308,1 3 502,0-4 0,0 3 131,0-2 30,0-3-97,0 4 0,0-4-40,0 3 1,1-2 184,3 1-285,-3-1 1,8-1 29,-5 3 0,1-3 76,-1 3 330,-3 2-256,9 0 1,-8 2-60,2 0 1,-3-4-551,-1 3 287,0-4 0,0 7-442,0-3 0,0 0 59,0 0-4299,0-4 2557,0 7 2171,0-9 0,5 9 0,1-3 0</inkml:trace>
  <inkml:trace contextRef="#ctx0" brushRef="#br0" timeOffset="19">14082 3563 7830,'-6'0'-1385,"1"0"1954,5-5-153,0 4 1,0-5 343,0 2 487,0 3-409,0-5-372,0 1 0,-2 4 151,-2-3-563,3 3 142,-4 1-1309,5 0 794,5 0 87,-4 0 134,10 0-44,-5-5 805,5 4-294,1-4 362,-6 5-396,4 5 1,-8-3 520,1 6-258,-1-6-381,-7 9 1,2-10 23,-5 3 0,6-2-9,-2 2 1,1-3 127,0 3-755,1-3-949,-8-1 1344,4 5 0,-11-3 0,0 3 0</inkml:trace>
  <inkml:trace contextRef="#ctx0" brushRef="#br0" timeOffset="20">1953 11969 8086,'11'0'0,"2"0"0,2 0 0,3-1 1149,5-3 1,0 1-299,0-4 1,5 0-173,2 0 1,7-3-582,1 2 0,5-2 55,-1-1 0,2-1-128,2 1 1,2-2-16,-2-2 1,2 2-484,-6-2 1,-3 2-130,-1 2 0,-7 3-348,-5 1 1,-5 4 233,-2-1 1,-9 3-959,1 1 1674,-7 5 0,1 6 0,-5 7 0</inkml:trace>
  <inkml:trace contextRef="#ctx0" brushRef="#br0" timeOffset="21">2193 12095 8085,'-18'11'0,"2"-3"484,4-1 1,5-3 707,-1 4 1,2-4-627,-2 3 0,-1 1-191,5 3 1,-5 6-393,2 2 1,-3 4 115,-2 3 0,-1 9-54,-2 6 0,1 5 40,-5 4 0,4 2-260,-4 5 0,0 0 228,-4 0 0,12-26 0,-1 0-144,1 1 0,-1 1 0,1-2 0,0 0 132,-1 0 1,1-1 0,-12 27 25,0-4 0,4-2 208,0-5 1,6-9-116,2-3 1,1-11 82,6-1 1,0-10 33,4-1-157,0-7 1,3 1 4,4-5 1,6-5-156,10-2 0,2-5 187,6-3 1,3-2-42,8-2 0,6-2-1299,-2 2 0,12-3 831,-28 11 1,1-1 0,2 1 0,0-1 351,1 1 0,0 0 0,1-1 0,-1 1 0,0 0 0,1 1 0,-1 2 0,0 1 0,0 2 0,1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3T13:25:02.248"/>
    </inkml:context>
    <inkml:brush xml:id="br0">
      <inkml:brushProperty name="width" value="0.12095" units="cm"/>
      <inkml:brushProperty name="height" value="0.12095" units="cm"/>
      <inkml:brushProperty name="color" value="#FF0000"/>
    </inkml:brush>
    <inkml:brush xml:id="br1">
      <inkml:brushProperty name="width" value="0.09071" units="cm"/>
      <inkml:brushProperty name="height" value="0.09071" units="cm"/>
      <inkml:brushProperty name="color" value="#FF0000"/>
    </inkml:brush>
  </inkml:definitions>
  <inkml:trace contextRef="#ctx0" brushRef="#br0">22613 5436 18878,'-29'0'-112,"1"0"3781,0-5-4222,4-1 1,-4-4 277,5 2 0,2-1 131,2 5 1,2-4-77,6 0 0,-3 2 94,3-2 0,-3 2-293,6-2 1,-2-2-137,-2 2 0,5 2-11,-1-2 1,1 6 500,-5-2 0,1 1-34,-1 0 1,0 1 53,-4-1 0,-3 3 558,-7 3 0,-4 8-98,-4 4 1,-5 10 231,-3 2 0,-4 6-53,-3 5 0,1 2 2,21-17 0,0 0 1,3 0-1,1 0 324,-22 22 1,4-3-242,7 0 0,6-4-278,5 4 1,1-5-73,7 1 1,4-1-561,3 1 0,4-1-126,-3 5 0,3-1-124,-4 5 0,6 1-121,-2 3 0,-1-2 23,1 5 1,0-3-14,4 3 1,0-9 83,0 2 1,2-3 53,1 3 1,4-2-139,4-2 0,4-1 81,1-3 0,4-3-108,-1 3 0,3 3 193,0 1 1,1-2-18,0 2 0,0 0 94,0 4 1,0 0 67,-1-1 1,-3 1-2,0 0 1,1-1 91,2 1 1,1 0 258,0-1 0,0-3-91,0 0 0,0-4 168,-1 4 0,1-1-144,0 1 0,0 1-33,0-5 1,1 0-14,3-4 0,-2-1-86,5-2 0,1-3 102,3-6 0,-1-3 114,-2 0 1,5-5 78,-1 2 1,3-4 64,0 0 0,-1-2-118,4-3 0,0 2 116,1-5 0,2 4 35,-2-4 1,3-1 196,0-3 0,4-5 1,-4-2 0,7-9 28,-6-3 1,5-3-248,2-5 0,-1-6 35,-24 14 1,1 0 0,2-2-1,-1-1-229,-1 1 0,-1 0 0,2-2 0,0 0 232,-2-1 0,1-1 0,-1 1 0,1-1 1,0-1 0,-1-1 0,1-1 0,-1-1 31,1-1 0,-1-1 0,0-2 0,0 0-98,-1 1 1,-1-1 0,0 0-1,-1-1 2,-1 0 0,-2 0 1,-1-3-1,-2 0-123,1-1 0,-1 0 0,-3-2 1,-2 0-53,0-2 0,-1 0 0,-1 1 1,-2 0-137,1-3 1,-2 0 0,-1 2-1,-1 0-65,-3-1 1,-1-1-1,0 0 1,-2 0-108,-2-1 0,-2-1 1,-1 1-1,-3 0 9,-1 1 0,-3 0 1,-4-2-1,-2 0-6,-1 2 0,-2 0 1,-4-2-1,-3 2-336,-2 3 0,-3 2 1,-4-2-1,-4 1 119,-6 3 0,-3 2 0,-1-2 0,-1 1-31,12 13 1,0 0 0,-1 1-1,-1 0 1,0 1 0,0 1 117,-5 1 1,0 0 0,0 0 0,3 2 0,0 0 0,0 1 134,0 1 1,0 1 0,0 1 0,-1-1 0,0 2-1,0 0 81,-2 1 1,1 0 0,-1 2-1,-2 1 1,0 0 0,0 1-33,2 1 1,1 1-1,-1 1 1,-1 1 0,0 1-1,0 1-36,3 0 0,-1 1 0,1 1 0,-1 0 1,1 2-1,0 0 164,-18 6 0,2 1 82,3 2 0,0 1 0,-2 2 0,0 1 0,3 1 0,1 1 0</inkml:trace>
  <inkml:trace contextRef="#ctx0" brushRef="#br0" timeOffset="1">20204 7321 20468,'-6'-12'-6201,"0"-4"5090,-5 3 0,4-8 1226,4 2 1,1-3 289,2-1 0,2-4-308,1 1 0,5-6 522,7 2 1,-2-3-239,2-2 1,-3 6-182,-5 3 1,-1 5 641,-2 2 0,-4 9-187,0-1 0,-6 7-373,-9 0 0,-8 5 78,-8 7 1,-7 6 236,-4 13 1,-7 3-497,22-12 1,1 2-1,-2 2 1,0 0 68,-1 3 0,1 0 1,0-1-1,0-1-27,1 0 1,1 0-1,0-2 1,1 2 161,1 3 0,2 1 0,-17 23 209,5 3 0,1-1 188,6 1 0,0 3-745,4-2 0,1 1-99,-1 3 0,1 2-155,3 1 1,9-28 0,0-1-183,-5 29 0,1 0-133,6-4 0,3 0-33,5 0 1,1-5 335,3-2 1,6-5-282,5-3 0,10 1-78,-3-5 1,9-5-176,-1-6 1,7-4 305,1-4 0,3 1 64,1-4 1,1-3 245,10-5 0,-1 1 328,1-5 1,3 3 78,-2-3 0,-6 0 188,1-4 1,-4 0 251,4 0 1,3-3 223,1-4 0,-1-6-52,2-10 0,-1-5-174,4-2 0,-26 12 1,-1-2-213,1-1 0,-1 0 1,1-1-1,0-2-12,0 0 1,-1-1 0,2-1 0,0 0 1,2-2 0,0-1 0,0 0 0,-1-1-59,0 0 0,-1-1 0,0-2 0,-2-1-6,-1-2 1,-1 0-1,-1-2 1,-2 1-147,1 3 1,-2-1 0,-3-2 0,-2 0 48,0 2 1,-3 1 0,-4 0 0,-1 1-282,-5 0 1,-1 1-1,-2-31 29,-7 30 1,-4 1 0,-3-1 0,-3 1-430,-7 3 1,-4 1 0,-3-2 0,-4 2-7,-4 2 1,-4 2 0,-2 1-1,-3 2-48,-7 0 1,-3 4 0,-4 2 0,-2 3 68,17 4 1,0 0 0,-2 1 0,-4 3 0,-3 2 0,0 1 130,-3-1 1,-1 2-1,-1 2 1,-5 1-1,-2 3 1,0 1-141,15 0 0,0 1 1,-1 2-1,0-1 441,-4 3 0,0 0 0,-1 1 0,0 0 0,0 0 0,0 0 0,0 0 0</inkml:trace>
  <inkml:trace contextRef="#ctx0" brushRef="#br1" timeOffset="2">11272 10142 8278,'-11'0'-384,"0"4"-153,-1-1 675,1 6 1,3-2 250,0 4 1,1 0-155,-5 1 1,1 1-17,0 2 0,-1-1 130,1 5 1,-1-4-111,1 4 1,0-4 17,-1 4 1,1-1-113,-1 1 0,0 3-100,-4-3 0,4 2 121,-4 2 0,2-4-192,-1 0 0,3-5 24,-4 1 1,4 2 77,0-2 0,1-4 8,-1-3 0,1-4-7,0 4 0,-1-6 154,1 2 1,-2-3-182,-2-1 0,2-5 7,-2-3 0,2-2 0,2-1 1,-1-2-138,1-2 1,-1-3 110,1-5 1,3 1-115,1-1 1,3 0 39,-4 0 1,6-4 44,-2 1 1,3 0-71,1 7 0,1-1 55,3 5 0,-3-4 3,3 3 0,2 1-4,2 4 1,1-1-1,-2 1 0,4 1-72,-4 2 1,3 2 75,2 2 0,-1 3-47,1-3 0,-1 3 37,0 1 0,2 5 20,2 2 0,-1 7 32,5 2 1,0 8 119,4-1 0,0 3-182,0 1 0,0-2 12,0 6 0,-1-6-208,1 2 1,-1-3-65,-3-1 0,1-2-320,-5-2 1,4 2 238,-3-6 1,-1 0-586,-4-4 0,5 0 956,-1-4 0,0 3 0,-4-3 0</inkml:trace>
  <inkml:trace contextRef="#ctx0" brushRef="#br1" timeOffset="3">11649 9890 8074,'-11'6'92,"-1"0"46,1 5 0,0 6 183,-1 2 0,1 4-60,-1 3 1,1 9 459,-1 6 1,0 4-216,-3 1 0,2 3-317,-2 1 0,2-1-94,2-3 1,3-6-194,0-2 1,5-3-20,-5-5 1,5 1-349,0-9 0,1 3 34,2-10 0,0 0 189,0-4 1,0-3-1480,0 0 590,0-6 463,5 3 668,-3-10 0,3-11 0,-5-8 0</inkml:trace>
  <inkml:trace contextRef="#ctx0" brushRef="#br1" timeOffset="4">11478 9970 8074,'5'-11'1018,"-4"0"1,6 3-748,-4 0 0,0 6-53,5-2 0,0 9-234,8 6 1,-4 2 132,4 6 1,-2 4 25,1 4 0,-2 4-13,2 0 0,-1 6 18,1 1 0,-2 1-60,2-1 1,1-2-17,0 2 0,-1-4-117,-4-4 1,1 2 99,-1-5 1,-3-2-186,-1-6 1,-3 2 69,4-6 1,-6 0-99,2-4 0,-3 1-212,-1-1 0,0-3-252,0 0 0,0-5 35,0 5 1,0-4-762,0 3 1348,-10-4 0,3 7 0,-10-4 0</inkml:trace>
  <inkml:trace contextRef="#ctx0" brushRef="#br1" timeOffset="5">11489 10416 8074,'-11'-5'862,"1"2"-647,2-4 1,2 3 411,2-4 0,3 4-159,-3-3 0,8 3-541,3-4 0,4 6-19,0-2 0,4-1 32,0 1 1,6-1-52,-2 1 1,1 3-309,-1-3 0,3 3-567,-3 1 1,-2 0 985,3 0 0,-1 0 0,3 0 0</inkml:trace>
  <inkml:trace contextRef="#ctx0" brushRef="#br1" timeOffset="6">12003 10256 8540,'12'0'-103,"-5"1"89,1 3 1,0 2 480,3 6 0,0 0-120,1 4 1,-2 0 144,-2 3 1,2 3-49,-3-3 0,2 2-85,-1 2 1,2 1-169,-2 3 1,2-3 19,1 3 1,-3-7-95,-1-1 0,1-5 146,3 1 0,1-2-296,-1-2 0,-3 0 82,0-4 0,-1-2-95,5-5 10,-1 0 0,0 0-72,1 0 0,-1-6 48,1-6 1,-1 0-217,1-7 0,-1 0 44,0-4 0,-3-1 147,0-3 1,-6 2-92,2-6 0,-2 6 77,2-2 0,-1 3 8,4 1 0,-4 6 94,1 1 342,2 4-143,0 0 59,6 6 0,-2 6 128,-2 7 1,2 9-130,-3 3 1,4 2-7,0 2 1,0 5-23,1 3 1,-1 0 116,1 0 0,-1 0-139,1-4 0,-5 0-40,1-4 0,-1-4 98,5 0 0,-1-5 14,1 1 1,-5-2-211,1-2 1,-4-5 303,3-2-310,1-3 100,3-1 0,1-1-95,-1-3 0,-3-7-59,-1-8 1,0-3-225,0-1 1,-2-8-213,-5-4 0,4-3-587,0 0 0,0 3-815,-4-3 0,0 7 225,0 5 1601,0 1 0,5 8 0,1 0 0</inkml:trace>
  <inkml:trace contextRef="#ctx0" brushRef="#br1" timeOffset="7">13088 10450 7979,'-6'-5'957,"1"4"-509,5-4 0,5 5-81,3 0 0,6 0 169,1 0 1,9 0-85,-1 0 1,7 0-159,1 0 1,3 0-46,4 0 0,1-2-71,3-1 0,3 0-79,-4-5 0,-1 2-56,-2-2 0,-8 0-272,-3 4 0,-4-1-84,-4 1 0,1 3-373,-5-3 0,-1 1-1717,-6-1 1048,-3 3 1355,-5-4 0,-5 10 0,-1 2 0</inkml:trace>
  <inkml:trace contextRef="#ctx0" brushRef="#br1" timeOffset="8">13157 10599 7979,'-23'6'1331,"5"4"-588,2-9 378,9 4-502,2-5-429,21 0 0,-3 0 336,14 0 1,2-1-121,2-3 0,6-2-431,1-5 0,5-1-23,-1 1 0,1-1-59,-1 1 0,-3 1-118,-5 2 0,-3-2-446,-1 2 1,-6-1-357,-1 2 1,-1-3-199,-7 2-385,5 3 1610,-7-5 0,3 4 0,-4-6 0</inkml:trace>
  <inkml:trace contextRef="#ctx0" brushRef="#br1" timeOffset="9">13614 10142 8059,'-7'0'1571,"2"-5"-1004,5-2 1,5 1-362,3 2 1,2 3 31,2 1 1,0 0 29,3 0 0,-2 5-93,2 3 1,2 2-1,-2 1 1,4 2 14,-4 2 1,4-2-172,-3 2 0,3 1 18,-4 0 0,0-1 108,-3-4 1,-1 1-208,0-1 0,0 1 50,-4-1-41,-2 0 0,-5 1-36,0-1 1,-1 1 10,-3-1 0,-3 4-80,-9 1 0,-1 0-289,-6-1 0,0 3-608,0 5 1,-4 1 461,1 3 0,-6-2 593,2 6 0,-3-6 0,-2 3 0</inkml:trace>
  <inkml:trace contextRef="#ctx0" brushRef="#br1" timeOffset="10">13088 10884 8486,'0'12'176,"0"-1"1,0 5-84,0 3 0,0 3 166,0 1 0,0-2-100,0-2 1,0 6 68,0-6 0,0 5-101,0-5 1,0-3-10,0-1 0,0-2-14,0-1 1,0-5 237,0 1 272,0-6-536,0 3 0,0-6-125,0-3 0,2-2 99,1-5 1,0-6-167,5-2 0,-2-2-49,1-2 0,4-4 88,-4 0 0,0 1 140,0 3 1,-3-3-183,4 4 0,-5-2-148,5 8 1,-2-3-147,2 4 1,2 0-353,-2 3 0,2 6 763,1 2 0,6-2 0,1 0 0</inkml:trace>
  <inkml:trace contextRef="#ctx0" brushRef="#br1" timeOffset="11">13499 10873 7926,'-17'0'782,"5"0"0,6 1-633,2 3 1,3 2-636,-3 6 0,3-1 482,1 0 0,0 5 447,0-1 1,0 1 108,0 0 0,0 0-249,0 3 0,0 1-315,0-4 1,0-1 75,0-4-149,0 1 148,0-6-211,0 4 145,0-9 1,4-1-177,-1-7 1,5-3-88,-4-2 1,5-3-251,-2 0 1,-2-2 225,-1 2 1,1 6 12,-1-2 498,5 2 1,-7-1-34,6 2 0,-4 3 164,4 5-185,-6 0 0,7 5 659,-5 3-413,5 2 4,-3 1-209,0 1 0,3-5 247,-5 1-100,5-6-427,-3 4 1,6-6-127,-1 0 65,1 0 1,-1-6-79,0-1 1,1-3-356,-1-2 1,-3 1-37,-1-1-122,-4 6 1348,2-4-508,0 9 0,-4-3 505,3 8 1,-1 2-517,1 5 0,-2 1-430,6-1 0,-1 5 324,5-1 1,-1 0 0,6 1 0,0 2 0</inkml:trace>
  <inkml:trace contextRef="#ctx0" brushRef="#br1" timeOffset="12">14938 10176 8088,'-11'0'0,"3"0"0,1 0 1144,4 0-702,-7 0 0,8 5 84,-6 3-350,0 7 1,1-1 104,-1 5 1,-3 4-30,-4 3 1,-2 5 108,2-5 0,2 6-25,-2-1 1,1-2-78,-1 1 1,2-3-25,-2 3 1,2-4-157,2 0 1,-1-1-20,1-3 1,-4 0-117,-1-3 1,1-2 103,4-6 1,-1 0-158,1 1 1,-1-5-12,1 1 1,0-5-79,-1 0 1,1-1 8,-1-2 1,1-9 50,-1-3 0,1-7-68,0 0 0,-1-2 88,1-2 0,1-4 89,2 1 0,2-2-2,2 1 0,3 3 20,-3-3 1,6-1 170,2 2 1,5 3-120,-1 4 0,2 5 127,1-1 1,4 2-23,1 1 1,4 5 418,-1-1 0,6 6-124,2-2 0,1 4 32,-1 4 1,-3 2-185,2 5 0,0 2-95,0 2 1,-1-1 20,1 5 1,-3-1-141,-4 1 0,3 3-556,-3-3 1,-2-1 312,2 1 1,-3-4-405,3 4 1,-5-5-331,1 1 0,-1-1-1787,1 1 2689,-2-2 0,3 3 0,-4-4 0</inkml:trace>
  <inkml:trace contextRef="#ctx0" brushRef="#br1" timeOffset="13">15498 9982 8034,'-6'-5'-517,"1"3"97,5-8 298,0 9 54,0-4 1466,0 5-1317,0-5-99,0 4 32,5-4-170,-4 5 245,4 0 798,-5 0-631,5 0 257,-4 0-469,5 0 1209,-6 0-994,-6 0 53,5 0-296,-4 0-1104,5 0 718,0 5 77,0-4 1,0 5 54,0-2 0,0 2-488,0 6 0,0-5 726,0 1 0,-5 0 0,-1 3 0</inkml:trace>
  <inkml:trace contextRef="#ctx0" brushRef="#br1" timeOffset="14">15544 9925 8001,'-12'0'557,"6"0"459,-4 0-539,9 0-329,-10 0-3,10 0 1,-9 4 61,2-1 1,0 6 22,0-1 0,-2 1-30,2-2-55,-2 3 1,2-3-12,1 4 0,3 1-146,-4-1 0,6 1 58,-2-1 0,3-3 108,1-1 0,0 1-33,0 3 0,0-3 12,0-1 1,0 1-6,0 3 0,1 0-67,3-4 0,1 3-1,3-2 1,0 2-30,-4 2 1,4-1 45,-4 0 1,3 5-94,-3-1 1,1 1 100,-1 0 0,-3-4-125,3 4 0,1-3 95,-1 3 0,1-4-40,-1 4 0,-2-4 26,6 0 1,-4-1 6,3 1 1,1-1-21,3 0 0,-3 1-3,0-1 0,-2 1-164,2-1 203,2 1-179,-9-1 1,8 0 114,-5 1 0,-1-5 19,-3 1 0,0-4-23,0 3 0,-5-3-1,-2 4 0,-3-2-32,-2 2 1,0 1 8,-4-6 0,-1 5 8,-6-4 0,0 0 14,0-4 1,3 0 119,-3 0 1,3 0-113,-7 0 0,3-2 0,1-1 0,4-4 1,0-4 1,1-1 4,-1 1 0,3 0 14,4-1 1,2 1 2,2-1 1,0 5 163,4-1-171,-5 1 0,8-1 79,-3 0-86,2 6 0,8-7 2,1 5 0,0-1-56,0 1 0,1 3-121,3-3 1,1 3 49,-1 1 1,-3-4-119,-1 0 0,1 0-862,3 4 0,-3 2 1094,0 1 0,-1 4 0,5 4 0</inkml:trace>
  <inkml:trace contextRef="#ctx0" brushRef="#br1" timeOffset="15">15281 10496 7946,'-7'-1'534,"-1"-3"-356,5 2 199,-2-8-270,5 9 0,0-5 361,0 2-247,0-2 0,2-2-32,1 0 1,4 2 17,4-2 1,1-2-123,-1 3 1,5-2-193,3 1 1,2-1-352,-2 5 0,1-3 278,-5 3 0,1 0-552,-5 4 1,2 0 41,2 0 690,-2 0 0,3 0 0,-4 0 0</inkml:trace>
  <inkml:trace contextRef="#ctx0" brushRef="#br1" timeOffset="16">15715 10279 8131,'0'-7'1461,"5"2"-1016,-4 5-82,10 0 1,-9 2-68,6 1 1,-6 4-81,2 4 0,-1 2-121,0 2 1,-1 3 23,2 5 0,1 0-87,-2-1 0,2 1 102,-1 0 1,-2 0-140,1 0 1,2 0 9,-1-1 0,1-4 113,-1-3 0,-3-2-122,3-1 1,1-5 69,-1 1 259,0-6-72,1 3-117,1-5 1,6-5-97,-1-2 1,4-5-130,1-3 1,-1-3 124,-4-5 1,-1 1-10,-2-1 0,2-1 29,-2-3 0,1 3-22,-2-3 0,3 4-65,-2 4 1,-2 2 37,2 1-4,0 4 100,3-5 1,-1 10 157,-2-1 1,2 5-136,-2 0 1,-2 6 150,2 5 0,-2 6-19,2 1 0,2 6-77,-3-2 0,3 1 16,2-1 0,-5 1 38,1-5 1,-2 1-2,2-5 1,2-3 54,-2-1 1,-2-4 156,2 1 1,1-3-121,6-1 0,-1-5-72,5-3 1,1-6-843,7-1 0,-2-5 407,6 1 0,-6 1-767,2-1 1,-3 4 947,-1-4 0,5 0 0,1-4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3T13:25:02.265"/>
    </inkml:context>
    <inkml:brush xml:id="br0">
      <inkml:brushProperty name="width" value="0.09071" units="cm"/>
      <inkml:brushProperty name="height" value="0.09071" units="cm"/>
      <inkml:brushProperty name="color" value="#FF0000"/>
    </inkml:brush>
  </inkml:definitions>
  <inkml:trace contextRef="#ctx0" brushRef="#br0">20809 13237 8367,'0'-12'-235,"0"5"573,0-1 0,0 4 555,0-3 0,4 3-347,-1-4 1,6 6-97,-1-2 1,2-1-167,1 1 1,1 0-6,-1 4 1,1-1-178,-1-3 1,2 3 123,2-3 1,-1 3-297,5 1 1,0 0-29,4 0 0,1-1-79,3-3 1,1 1 140,2-4 1,3 3-47,-2-4 0,0 6-253,0-2 1,-3-1 115,-6 1 1,-2 0-344,-1 4 0,-9 0-161,1 0-796,-7 0 845,6 0 0,-10 0 674,0 0 0,-10 5 0,-8 2 0</inkml:trace>
  <inkml:trace contextRef="#ctx0" brushRef="#br0" timeOffset="1">21014 13282 8461,'-11'0'0,"0"4"617,-1 0 1,1 4-64,-1-4 1,5 4 224,-1 0 0,4 7-361,-3 4 1,3 4-281,-4 4 0,4 3-29,-3 8 0,-1 0-246,-3 8 1,-1-3-254,1 7 0,-1-3 295,1-2 0,0 0 10,-1-3 0,1 1-45,-1-5 0,5-1 290,-1-7 0,4 2 36,-3-6 1,4 1 188,-1-4 0,3 0-158,1 0 1,0-2-65,0-2 0,0-2-225,0-6 0,5 1 126,3-1 1,2 0-37,1 1 0,2-6 58,2-2 1,3-3 28,5-1 1,-2 0-165,-1 0 0,1-4 15,-2 1 1,1-6-72,-1 1 1,2-1-223,-6 2 0,0-2-424,-3 5 0,-5-4 383,1 5 1,-4-5-523,3 4 1,-4-5 296,1 2 1,-3-4 592,-1 0 0,5 0 0,1-1 0</inkml:trace>
  <inkml:trace contextRef="#ctx0" brushRef="#br0" timeOffset="2">20969 13751 8338,'0'-12'0,"0"1"1078,0-1 1,1 2-421,3 3 0,3-2-37,9 5 1,3-1-165,7 1 0,3 3-58,6-3 1,-1 2-146,0-2 1,-1 2-184,-2-1 0,2-2-286,-3 1 0,-1-4-593,2 4 1,-5-5 807,5 2 0,-1-8 0,5-3 0</inkml:trace>
  <inkml:trace contextRef="#ctx0" brushRef="#br0" timeOffset="3">21780 11763 8210,'-12'0'0,"1"0"320,-1 0 0,1 2 539,-1 2 1,-3-3 677,0 3-585,0-3-650,3-1-81,6-5 0,1-2-267,5-4 1,0-2 5,0-2 1,6 1-85,6-5 1,0 4 192,7-4 1,0-3-169,4-1 1,1-2-19,3 6 0,1 3 53,2 0 1,3 7 127,-2 2 1,-2 4 3,2 0 1,-2 10 20,1 5 0,-3 8-111,-8 3 0,1 5-6,-5 6 1,-4 9 26,-8 3 0,-3 2-19,-3-2 1,-9-2-161,-7-2 1,-8 1 183,-3-5 0,-4-5 259,-4-6 1,-4-3-33,-8-1 1,3-7-3,-2-4 0,7-6-87,4-6 1,4-1 128,3-3 0,3-8-96,5-7 0,6-7 14,1-5 1,9-7-49,3-4 0,8-8-222,3-7 1,2 24-1,3 1 59,0-2 1,2-1-1,2-3 1,1 0-122,2 1 0,0 2 0,2 1 1,2 2 316,-1 0 0,1 3 1,3 4-1,0 3 49,20-12 0,5 7-19,-6 12 1,2 5-109,-9 10 1,-1 2 6,-6 6 1,0 6-162,-4 12 0,-5 9 80,-7 7 0,-7 2 128,-5 2 0,-13 6-78,-9 5 1,-9 0-8,10-26 1,-2-1-1,-2-1 1,-3 0-46,-3 0 1,-1-1 0,-1-1 0,-2 0-52,-2 0 0,-1-1 1,2-4-1,-1-1-96,2 0 1,-1 0 0,4-5 0,1 0-12,-21 10 1,8-7 46,7-3 1,1-5-57,6-3 1,6-5 62,5-6 1,5-5 5,3-7 1,3-4 307,5-8 1,8-7-367,7-8 1,9-13 77,-6 25 0,2-1 0,1-1 0,0-2 93,3 0 0,2 0 0,1 2 0,2 2 34,1 0 0,1 3 1,-1 3-1,0 2 144,-1 4 1,0 2-1,25-8-23,-4 8 0,-6 9 107,-10 3 0,-5 9-71,-2 6 0,-4 6-106,-4 6 0,-4 5 53,-7 2 0,-4 4-35,-8 4 1,-8 3-140,-7 5 1,-9-4-184,-6 0 0,-5-6 52,-7 2 0,-5-2 48,-2-2 1,2-5-195,2-2 0,4-8 82,7-4 1,5-7 279,11-4 1,4-3-360,3-1 0,7-6 123,4-6 1,3-6-144,1-8 1,5-5 77,3-7 0,12-5 225,6-10 0,7-2-288,-14 23 0,1 0 0,0 1 0,1 1 437,4-3 1,0 1 0,-2 5-1,1 1 2,1 0 0,-1 2 0,18-11 397,-4 12 1,-3 6-389,-5 10 0,-6 2 64,-5 5 0,-5 5-139,1 2 1,-3 10 4,-5 6 1,-3 4-44,-8 8 0,-4 2 62,-12 4 1,-5-2-293,-13 6 1,-6-3 55,20-21 1,-2 0 0,-3-1 0,0-1-32,0-1 1,1-1 0,-2-1-1,0 1 5,-27 13 1,10-7-91,5-8 0,8-4 107,7-3 0,2-3 16,10-5 1,-1-2 1,5-6 1,5-5-34,2-10 0,4-4-79,4-4 1,3-11 163,8-3 0,7-9 155,5 1 0,-11 25 0,1-1-21,-1-2 0,2 1 1,1 1-1,0 0 169,1-2 1,2 1-1,-1 4 1,1 1 450,16-17 0,-4 5-330,-3 14 1,-6-1 227,2 9-197,-3 5-58,-6 5 1,-2 5-328,-4 0 1,-2 5-43,-3 3 0,0 7-185,-3 4 1,-3 2 390,3 2 1,-8 4-393,-4-1 1,-7 5 15,-4-4 1,-5-1 97,-7-3 1,1-4-116,-8 0 1,0-5 104,3 1 0,0-7 40,8-4 0,1-3-34,3-1 1,5-1-15,3-3 0,3-6 7,5-5 0,-2-7-114,5-1 0,0-1 188,4-6 0,5-2 4,3-6 1,6 2 215,1-2 1,5 4-73,-1 3 0,4 9 48,4 6 0,-3 5-49,3 3 0,-3 3-19,-1 5 1,1 10-60,2 6 1,-1 4 5,1 3 1,-3 6-37,-4 5 1,1 1-27,-4 3 1,-1 1-156,-4-1 0,-4 0 42,-4-4 1,-1 3 142,-2-3 0,-5 3 11,-3-6 0,-8-2 100,-7 1 1,-1-4-168,-7 0 0,-3-3 11,-4-4 1,-4 2-857,4-6 1,1-5 421,7-6 0,3-3-529,8-1 1,4-10 373,7-5 0,5-11 33,11-4 1,6-8 391,13-4 0,2-6 142,5-2 1,2-3 184,2 3 1,-1 2 39,4 6 1,-4 8 84,1 7 1,-2 8 721,-2 4 1,-5 7-278,-2 5 0,1 3-170,-1 3 0,-5 5-443,-3 7 1,-5 8 16,2 8 1,-9 5-101,-3 2 1,-4 7 23,-4 1 1,-7-1 76,-8 5 1,-8 0-105,-3 0 0,-7 2-272,-1-6 1,-5 2 14,1-6 1,-3-3 98,0-1 1,4-7-128,3-5 1,4-3 61,3-4 1,3-6 120,5-6 0,6-4 41,1 1 1,9-9 244,3-7 0,4-5-288,4-10 0,9-11 58,9-8 1,-6 18 0,1-1 39,4 1 0,0-1 1,4-5-1,0-1-5,1 1 1,1 0-1,1 0 1,0 2 119,0 1 1,1 1 0,-2 5 0,-1 2 98,1 1 0,0 2 1,20-7 194,-2 8 0,-4 7-9,-7 4 1,-5 4 71,-2 8 1,-3 7-96,-1 8 0,-5 8-89,-3 3 0,-4 9-149,-3 2 1,-3 5 128,-5 4 1,-6 0-728,-6 4 0,-6-4 307,-8-4 1,-1-5-77,-7-3 0,-3 0 109,-9-4 0,6 2-10,2-10 0,3-4 551,5-7 1,2-4-371,5-3 1,6-3 144,1-5 1,4-2-96,0-6 1,6-6-80,2-13 0,4-3-29,4-8 0,2-4-13,6-7 0,4-5 86,3-7 0,3 8 208,1 0 0,-4 15-58,0 7 0,-2 7 252,2 5 0,-2 8 433,-6 7-571,1 3 0,-1 11-79,1 5 1,-6 10-21,-2 6 1,-4 8-111,-4 7 0,-4 1-249,-7 6 1,-3-6-530,-5-1 1,1-4-1869,-1-4 0,1-7 2537,3 4 0,-4-1 0,6 0 0,0-5 0,1-3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E416F5-3C28-43F4-A742-70BDD574CB16}" type="datetimeFigureOut">
              <a:rPr lang="zh-CN" altLang="en-US" smtClean="0"/>
              <a:pPr/>
              <a:t>2022/1/3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909142-AF0B-4AD7-ABA3-E53DAA2DBDB3}" type="slidenum">
              <a:rPr lang="zh-CN" altLang="en-US" smtClean="0"/>
              <a:pPr/>
              <a:t>‹#›</a:t>
            </a:fld>
            <a:endParaRPr lang="zh-CN" altLang="en-US"/>
          </a:p>
        </p:txBody>
      </p:sp>
    </p:spTree>
    <p:extLst>
      <p:ext uri="{BB962C8B-B14F-4D97-AF65-F5344CB8AC3E}">
        <p14:creationId xmlns:p14="http://schemas.microsoft.com/office/powerpoint/2010/main" val="2722526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w</a:t>
            </a:r>
            <a:r>
              <a:rPr lang="zh-CN" altLang="en-US" dirty="0"/>
              <a:t>是</a:t>
            </a:r>
            <a:r>
              <a:rPr lang="zh-CN" altLang="en-US" baseline="0" dirty="0"/>
              <a:t>终结符号串</a:t>
            </a:r>
            <a:endParaRPr lang="zh-CN" altLang="en-US" dirty="0"/>
          </a:p>
        </p:txBody>
      </p:sp>
      <p:sp>
        <p:nvSpPr>
          <p:cNvPr id="4" name="灯片编号占位符 3"/>
          <p:cNvSpPr>
            <a:spLocks noGrp="1"/>
          </p:cNvSpPr>
          <p:nvPr>
            <p:ph type="sldNum" sz="quarter" idx="10"/>
          </p:nvPr>
        </p:nvSpPr>
        <p:spPr/>
        <p:txBody>
          <a:bodyPr/>
          <a:lstStyle/>
          <a:p>
            <a:fld id="{D2909142-AF0B-4AD7-ABA3-E53DAA2DBDB3}" type="slidenum">
              <a:rPr lang="zh-CN" altLang="en-US" smtClean="0"/>
              <a:pPr/>
              <a:t>14</a:t>
            </a:fld>
            <a:endParaRPr lang="zh-CN" altLang="en-US"/>
          </a:p>
        </p:txBody>
      </p:sp>
    </p:spTree>
    <p:extLst>
      <p:ext uri="{BB962C8B-B14F-4D97-AF65-F5344CB8AC3E}">
        <p14:creationId xmlns:p14="http://schemas.microsoft.com/office/powerpoint/2010/main" val="529046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2909142-AF0B-4AD7-ABA3-E53DAA2DBDB3}" type="slidenum">
              <a:rPr lang="zh-CN" altLang="en-US" smtClean="0"/>
              <a:pPr/>
              <a:t>29</a:t>
            </a:fld>
            <a:endParaRPr lang="zh-CN" altLang="en-US"/>
          </a:p>
        </p:txBody>
      </p:sp>
    </p:spTree>
    <p:extLst>
      <p:ext uri="{BB962C8B-B14F-4D97-AF65-F5344CB8AC3E}">
        <p14:creationId xmlns:p14="http://schemas.microsoft.com/office/powerpoint/2010/main" val="417625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30" name="日期占位符 29"/>
          <p:cNvSpPr>
            <a:spLocks noGrp="1"/>
          </p:cNvSpPr>
          <p:nvPr>
            <p:ph type="dt" sz="half" idx="10"/>
          </p:nvPr>
        </p:nvSpPr>
        <p:spPr/>
        <p:txBody>
          <a:bodyPr/>
          <a:lstStyle/>
          <a:p>
            <a:fld id="{530820CF-B880-4189-942D-D702A7CBA730}" type="datetimeFigureOut">
              <a:rPr lang="zh-CN" altLang="en-US" smtClean="0"/>
              <a:pPr/>
              <a:t>2022/1/3</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文本占位符 2"/>
          <p:cNvSpPr>
            <a:spLocks noGrp="1"/>
          </p:cNvSpPr>
          <p:nvPr>
            <p:ph type="body" sz="half" idx="1"/>
          </p:nvPr>
        </p:nvSpPr>
        <p:spPr>
          <a:xfrm>
            <a:off x="5667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32A9E345-7E14-4C20-A26A-F2A7B8DB9322}" type="slidenum">
              <a:rPr lang="zh-CN" altLang="en-US"/>
              <a:pPr>
                <a:defRPr/>
              </a:pPr>
              <a:t>‹#›</a:t>
            </a:fld>
            <a:endParaRPr lang="en-US" altLang="zh-CN"/>
          </a:p>
        </p:txBody>
      </p:sp>
    </p:spTree>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2022/1/3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0C913308-F349-4B6D-A68A-DD1791B4A57B}"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pPr/>
              <a:t>2022/1/3</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86.png"/><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102.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2.wmf"/><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4.wmf"/><Relationship Id="rId7" Type="http://schemas.openxmlformats.org/officeDocument/2006/relationships/image" Target="../media/image20.wmf"/><Relationship Id="rId12"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customXml" Target="../ink/ink8.xml"/><Relationship Id="rId5" Type="http://schemas.openxmlformats.org/officeDocument/2006/relationships/image" Target="../media/image17.wmf"/><Relationship Id="rId10" Type="http://schemas.openxmlformats.org/officeDocument/2006/relationships/image" Target="../media/image23.wmf"/><Relationship Id="rId4" Type="http://schemas.openxmlformats.org/officeDocument/2006/relationships/image" Target="../media/image16.png"/><Relationship Id="rId9" Type="http://schemas.openxmlformats.org/officeDocument/2006/relationships/image" Target="../media/image22.wmf"/></Relationships>
</file>

<file path=ppt/slides/_rels/slide15.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7.wmf"/><Relationship Id="rId7" Type="http://schemas.openxmlformats.org/officeDocument/2006/relationships/customXml" Target="../ink/ink10.xml"/><Relationship Id="rId2" Type="http://schemas.openxmlformats.org/officeDocument/2006/relationships/image" Target="../media/image26.wmf"/><Relationship Id="rId1" Type="http://schemas.openxmlformats.org/officeDocument/2006/relationships/slideLayout" Target="../slideLayouts/slideLayout2.xml"/><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4.wmf"/></Relationships>
</file>

<file path=ppt/slides/_rels/slide3.xml.rels><?xml version="1.0" encoding="UTF-8" standalone="yes"?>
<Relationships xmlns="http://schemas.openxmlformats.org/package/2006/relationships"><Relationship Id="rId3" Type="http://schemas.openxmlformats.org/officeDocument/2006/relationships/hyperlink" Target="http://docs.oracle.com/javase/specs/jls/se7/html/index.html" TargetMode="External"/><Relationship Id="rId2" Type="http://schemas.openxmlformats.org/officeDocument/2006/relationships/hyperlink" Target="http://homepages.e3.net.nz/~djm/cppgrammar.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6.tiff"/><Relationship Id="rId2" Type="http://schemas.openxmlformats.org/officeDocument/2006/relationships/image" Target="../media/image45.tiff"/><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customXml" Target="../ink/ink13.xml"/></Relationships>
</file>

<file path=ppt/slides/_rels/slide31.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0.wmf"/></Relationships>
</file>

<file path=ppt/slides/_rels/slide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60.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image" Target="../media/image60.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0.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74.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73.wmf"/><Relationship Id="rId5" Type="http://schemas.openxmlformats.org/officeDocument/2006/relationships/oleObject" Target="../embeddings/oleObject10.bin"/><Relationship Id="rId4" Type="http://schemas.openxmlformats.org/officeDocument/2006/relationships/image" Target="../media/image72.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wm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86.png"/><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ctrTitle"/>
          </p:nvPr>
        </p:nvSpPr>
        <p:spPr>
          <a:xfrm>
            <a:off x="685800" y="914400"/>
            <a:ext cx="7772400" cy="1295400"/>
          </a:xfrm>
        </p:spPr>
        <p:txBody>
          <a:bodyPr/>
          <a:lstStyle/>
          <a:p>
            <a:r>
              <a:rPr lang="zh-CN" altLang="en-US"/>
              <a:t>第四章    语法分析</a:t>
            </a:r>
          </a:p>
        </p:txBody>
      </p:sp>
      <p:sp>
        <p:nvSpPr>
          <p:cNvPr id="13316" name="Rectangle 3"/>
          <p:cNvSpPr>
            <a:spLocks noGrp="1" noChangeArrowheads="1"/>
          </p:cNvSpPr>
          <p:nvPr>
            <p:ph type="subTitle" idx="1"/>
          </p:nvPr>
        </p:nvSpPr>
        <p:spPr>
          <a:xfrm>
            <a:off x="4038600" y="4038600"/>
            <a:ext cx="4724400" cy="1752600"/>
          </a:xfrm>
        </p:spPr>
        <p:txBody>
          <a:bodyPr>
            <a:normAutofit/>
          </a:bodyPr>
          <a:lstStyle/>
          <a:p>
            <a:r>
              <a:rPr lang="zh-CN" altLang="en-US" dirty="0"/>
              <a:t>南京大学</a:t>
            </a:r>
            <a:endParaRPr lang="en-US" altLang="zh-CN" dirty="0"/>
          </a:p>
          <a:p>
            <a:r>
              <a:rPr lang="zh-CN" altLang="en-US" dirty="0"/>
              <a:t>戴新宇</a:t>
            </a:r>
          </a:p>
          <a:p>
            <a:r>
              <a:rPr lang="en-US" altLang="zh-CN" dirty="0"/>
              <a:t>2021-10</a:t>
            </a:r>
          </a:p>
        </p:txBody>
      </p:sp>
      <p:sp>
        <p:nvSpPr>
          <p:cNvPr id="5" name="灯片编号占位符 5"/>
          <p:cNvSpPr>
            <a:spLocks noGrp="1"/>
          </p:cNvSpPr>
          <p:nvPr>
            <p:ph type="sldNum" sz="quarter" idx="12"/>
          </p:nvPr>
        </p:nvSpPr>
        <p:spPr/>
        <p:txBody>
          <a:bodyPr/>
          <a:lstStyle/>
          <a:p>
            <a:pPr>
              <a:defRPr/>
            </a:pPr>
            <a:fld id="{267595A3-B725-43C5-8BB0-FEC24527BB35}" type="slidenum">
              <a:rPr lang="en-US" altLang="zh-CN"/>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zh-CN" altLang="en-US"/>
              <a:t>推导</a:t>
            </a:r>
          </a:p>
        </p:txBody>
      </p:sp>
      <p:sp>
        <p:nvSpPr>
          <p:cNvPr id="22532" name="Rectangle 3"/>
          <p:cNvSpPr>
            <a:spLocks noGrp="1" noChangeArrowheads="1"/>
          </p:cNvSpPr>
          <p:nvPr>
            <p:ph idx="1"/>
          </p:nvPr>
        </p:nvSpPr>
        <p:spPr/>
        <p:txBody>
          <a:bodyPr/>
          <a:lstStyle/>
          <a:p>
            <a:r>
              <a:rPr lang="zh-CN" altLang="en-US" sz="2400" dirty="0"/>
              <a:t>产生式又可称为重写规则（</a:t>
            </a:r>
            <a:r>
              <a:rPr lang="en-US" altLang="zh-CN" sz="2400" dirty="0"/>
              <a:t>Rewriting rule</a:t>
            </a:r>
            <a:r>
              <a:rPr lang="zh-CN" altLang="en-US" sz="2400" dirty="0"/>
              <a:t>）</a:t>
            </a:r>
          </a:p>
          <a:p>
            <a:r>
              <a:rPr lang="zh-CN" altLang="en-US" sz="2400" dirty="0"/>
              <a:t>从开始符号出发，每个重写步骤把一个非终结符号替换为它的某个产生式的体。</a:t>
            </a:r>
          </a:p>
          <a:p>
            <a:r>
              <a:rPr lang="en-US" altLang="zh-CN" sz="2400" dirty="0"/>
              <a:t>e.g.  </a:t>
            </a:r>
            <a:r>
              <a:rPr lang="en-US" altLang="zh-CN" sz="2400" i="1" dirty="0"/>
              <a:t>E</a:t>
            </a:r>
            <a:r>
              <a:rPr lang="en-US" altLang="zh-CN" sz="2400" dirty="0"/>
              <a:t>       -</a:t>
            </a:r>
            <a:r>
              <a:rPr lang="en-US" altLang="zh-CN" sz="2400" i="1" dirty="0"/>
              <a:t>E</a:t>
            </a:r>
            <a:r>
              <a:rPr lang="en-US" altLang="zh-CN" sz="2400" dirty="0"/>
              <a:t>       –(</a:t>
            </a:r>
            <a:r>
              <a:rPr lang="en-US" altLang="zh-CN" sz="2400" i="1" dirty="0"/>
              <a:t>E</a:t>
            </a:r>
            <a:r>
              <a:rPr lang="en-US" altLang="zh-CN" sz="2400" dirty="0"/>
              <a:t>)       –(id) </a:t>
            </a:r>
            <a:r>
              <a:rPr lang="zh-CN" altLang="en-US" sz="2400" dirty="0"/>
              <a:t>， 称为从</a:t>
            </a:r>
            <a:r>
              <a:rPr lang="en-US" altLang="zh-CN" sz="2400" i="1" dirty="0"/>
              <a:t>E</a:t>
            </a:r>
            <a:r>
              <a:rPr lang="zh-CN" altLang="en-US" sz="2400" dirty="0"/>
              <a:t>到</a:t>
            </a:r>
            <a:r>
              <a:rPr lang="en-US" altLang="zh-CN" sz="2400" dirty="0"/>
              <a:t>-(id)</a:t>
            </a:r>
            <a:r>
              <a:rPr lang="zh-CN" altLang="en-US" sz="2400" dirty="0"/>
              <a:t>的推导。这个推导说明了</a:t>
            </a:r>
            <a:r>
              <a:rPr lang="en-US" altLang="zh-CN" sz="2400" dirty="0"/>
              <a:t>–(id)</a:t>
            </a:r>
            <a:r>
              <a:rPr lang="zh-CN" altLang="en-US" sz="2400" dirty="0"/>
              <a:t>是表达式</a:t>
            </a:r>
            <a:r>
              <a:rPr lang="en-US" altLang="zh-CN" sz="2400" i="1" dirty="0"/>
              <a:t>E</a:t>
            </a:r>
            <a:r>
              <a:rPr lang="zh-CN" altLang="en-US" sz="2400" dirty="0"/>
              <a:t>的一个实例，或者说由</a:t>
            </a:r>
            <a:r>
              <a:rPr lang="en-US" altLang="zh-CN" sz="2400" i="1" dirty="0"/>
              <a:t>E</a:t>
            </a:r>
            <a:r>
              <a:rPr lang="zh-CN" altLang="en-US" sz="2400" dirty="0"/>
              <a:t>产生。</a:t>
            </a:r>
          </a:p>
          <a:p>
            <a:r>
              <a:rPr lang="zh-CN" altLang="en-US" sz="2400" dirty="0"/>
              <a:t>推导的一般性定义：</a:t>
            </a:r>
          </a:p>
          <a:p>
            <a:pPr lvl="1"/>
            <a:r>
              <a:rPr lang="zh-CN" altLang="en-US" sz="2000" dirty="0"/>
              <a:t>假设一个产生式</a:t>
            </a:r>
            <a:r>
              <a:rPr lang="en-US" altLang="zh-CN" sz="2000" i="1" dirty="0"/>
              <a:t>A</a:t>
            </a:r>
            <a:r>
              <a:rPr lang="en-US" altLang="zh-CN" sz="2000" dirty="0"/>
              <a:t> </a:t>
            </a:r>
            <a:r>
              <a:rPr lang="en-US" altLang="zh-CN" dirty="0"/>
              <a:t>→ </a:t>
            </a:r>
            <a:r>
              <a:rPr lang="el-GR" altLang="zh-CN" dirty="0"/>
              <a:t>γ</a:t>
            </a:r>
            <a:r>
              <a:rPr lang="zh-CN" altLang="en-US" dirty="0"/>
              <a:t>，</a:t>
            </a:r>
            <a:r>
              <a:rPr lang="el-GR" altLang="zh-CN" dirty="0"/>
              <a:t>α</a:t>
            </a:r>
            <a:r>
              <a:rPr lang="en-US" altLang="zh-CN" sz="2000" i="1" dirty="0"/>
              <a:t>A</a:t>
            </a:r>
            <a:r>
              <a:rPr lang="el-GR" altLang="zh-CN" dirty="0"/>
              <a:t>β</a:t>
            </a:r>
            <a:r>
              <a:rPr lang="en-US" altLang="zh-CN" dirty="0"/>
              <a:t>    </a:t>
            </a:r>
            <a:r>
              <a:rPr lang="zh-CN" altLang="en-US" dirty="0"/>
              <a:t>  </a:t>
            </a:r>
            <a:r>
              <a:rPr lang="el-GR" altLang="zh-CN" dirty="0"/>
              <a:t>αγβ </a:t>
            </a:r>
            <a:r>
              <a:rPr lang="zh-CN" altLang="en-US" dirty="0"/>
              <a:t>，符号      </a:t>
            </a:r>
          </a:p>
          <a:p>
            <a:pPr lvl="1">
              <a:buFont typeface="Wingdings" pitchFamily="2" charset="2"/>
              <a:buNone/>
            </a:pPr>
            <a:r>
              <a:rPr lang="zh-CN" altLang="en-US" dirty="0"/>
              <a:t>表示“通过一步推导出”。</a:t>
            </a:r>
            <a:endParaRPr lang="zh-CN" altLang="el-GR" dirty="0"/>
          </a:p>
        </p:txBody>
      </p:sp>
      <p:sp>
        <p:nvSpPr>
          <p:cNvPr id="10" name="灯片编号占位符 5"/>
          <p:cNvSpPr>
            <a:spLocks noGrp="1"/>
          </p:cNvSpPr>
          <p:nvPr>
            <p:ph type="sldNum" sz="quarter" idx="12"/>
          </p:nvPr>
        </p:nvSpPr>
        <p:spPr/>
        <p:txBody>
          <a:bodyPr/>
          <a:lstStyle/>
          <a:p>
            <a:pPr>
              <a:defRPr/>
            </a:pPr>
            <a:fld id="{46AAC98D-8693-475A-8AB0-8A232FD91D8A}" type="slidenum">
              <a:rPr lang="en-US" altLang="zh-CN"/>
              <a:pPr>
                <a:defRPr/>
              </a:pPr>
              <a:t>10</a:t>
            </a:fld>
            <a:endParaRPr lang="en-US" altLang="zh-CN"/>
          </a:p>
        </p:txBody>
      </p:sp>
      <p:sp>
        <p:nvSpPr>
          <p:cNvPr id="22533" name="Line 4"/>
          <p:cNvSpPr>
            <a:spLocks noChangeShapeType="1"/>
          </p:cNvSpPr>
          <p:nvPr/>
        </p:nvSpPr>
        <p:spPr bwMode="auto">
          <a:xfrm>
            <a:off x="1643042" y="3429000"/>
            <a:ext cx="457200" cy="0"/>
          </a:xfrm>
          <a:prstGeom prst="line">
            <a:avLst/>
          </a:prstGeom>
          <a:noFill/>
          <a:ln w="50800" cmpd="dbl">
            <a:solidFill>
              <a:schemeClr val="tx1"/>
            </a:solidFill>
            <a:round/>
            <a:headEnd/>
            <a:tailEnd type="triangle" w="med" len="med"/>
          </a:ln>
        </p:spPr>
        <p:txBody>
          <a:bodyPr/>
          <a:lstStyle/>
          <a:p>
            <a:endParaRPr lang="zh-CN" altLang="en-US"/>
          </a:p>
        </p:txBody>
      </p:sp>
      <p:sp>
        <p:nvSpPr>
          <p:cNvPr id="22534" name="Line 5"/>
          <p:cNvSpPr>
            <a:spLocks noChangeShapeType="1"/>
          </p:cNvSpPr>
          <p:nvPr/>
        </p:nvSpPr>
        <p:spPr bwMode="auto">
          <a:xfrm>
            <a:off x="2428860" y="3429000"/>
            <a:ext cx="457200" cy="0"/>
          </a:xfrm>
          <a:prstGeom prst="line">
            <a:avLst/>
          </a:prstGeom>
          <a:noFill/>
          <a:ln w="50800" cmpd="dbl">
            <a:solidFill>
              <a:schemeClr val="tx1"/>
            </a:solidFill>
            <a:round/>
            <a:headEnd/>
            <a:tailEnd type="triangle" w="med" len="med"/>
          </a:ln>
        </p:spPr>
        <p:txBody>
          <a:bodyPr/>
          <a:lstStyle/>
          <a:p>
            <a:endParaRPr lang="zh-CN" altLang="en-US"/>
          </a:p>
        </p:txBody>
      </p:sp>
      <p:sp>
        <p:nvSpPr>
          <p:cNvPr id="22535" name="Line 6"/>
          <p:cNvSpPr>
            <a:spLocks noChangeShapeType="1"/>
          </p:cNvSpPr>
          <p:nvPr/>
        </p:nvSpPr>
        <p:spPr bwMode="auto">
          <a:xfrm>
            <a:off x="3500430" y="3429000"/>
            <a:ext cx="457200" cy="0"/>
          </a:xfrm>
          <a:prstGeom prst="line">
            <a:avLst/>
          </a:prstGeom>
          <a:noFill/>
          <a:ln w="50800" cmpd="dbl">
            <a:solidFill>
              <a:schemeClr val="tx1"/>
            </a:solidFill>
            <a:round/>
            <a:headEnd/>
            <a:tailEnd type="triangle" w="med" len="med"/>
          </a:ln>
        </p:spPr>
        <p:txBody>
          <a:bodyPr/>
          <a:lstStyle/>
          <a:p>
            <a:endParaRPr lang="zh-CN" altLang="en-US"/>
          </a:p>
        </p:txBody>
      </p:sp>
      <p:sp>
        <p:nvSpPr>
          <p:cNvPr id="22536" name="Line 7"/>
          <p:cNvSpPr>
            <a:spLocks noChangeShapeType="1"/>
          </p:cNvSpPr>
          <p:nvPr/>
        </p:nvSpPr>
        <p:spPr bwMode="auto">
          <a:xfrm>
            <a:off x="4500562" y="5000636"/>
            <a:ext cx="457200" cy="0"/>
          </a:xfrm>
          <a:prstGeom prst="line">
            <a:avLst/>
          </a:prstGeom>
          <a:noFill/>
          <a:ln w="50800" cmpd="dbl">
            <a:solidFill>
              <a:schemeClr val="tx1"/>
            </a:solidFill>
            <a:round/>
            <a:headEnd/>
            <a:tailEnd type="triangle" w="med" len="med"/>
          </a:ln>
        </p:spPr>
        <p:txBody>
          <a:bodyPr/>
          <a:lstStyle/>
          <a:p>
            <a:endParaRPr lang="zh-CN" altLang="en-US"/>
          </a:p>
        </p:txBody>
      </p:sp>
      <p:sp>
        <p:nvSpPr>
          <p:cNvPr id="22537" name="Line 8"/>
          <p:cNvSpPr>
            <a:spLocks noChangeShapeType="1"/>
          </p:cNvSpPr>
          <p:nvPr/>
        </p:nvSpPr>
        <p:spPr bwMode="auto">
          <a:xfrm>
            <a:off x="6429388" y="5000636"/>
            <a:ext cx="457200" cy="0"/>
          </a:xfrm>
          <a:prstGeom prst="line">
            <a:avLst/>
          </a:prstGeom>
          <a:noFill/>
          <a:ln w="50800" cmpd="dbl">
            <a:solidFill>
              <a:schemeClr val="tx1"/>
            </a:solidFill>
            <a:round/>
            <a:headEnd/>
            <a:tailEnd type="triangle" w="med" len="med"/>
          </a:ln>
        </p:spPr>
        <p:txBody>
          <a:bodyPr/>
          <a:lstStyle/>
          <a:p>
            <a:endParaRPr lang="zh-CN" altLang="en-US"/>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4086C2AB-ED24-D342-BB26-61BE0129424C}"/>
                  </a:ext>
                </a:extLst>
              </p14:cNvPr>
              <p14:cNvContentPartPr/>
              <p14:nvPr/>
            </p14:nvContentPartPr>
            <p14:xfrm>
              <a:off x="2874240" y="621000"/>
              <a:ext cx="6142320" cy="1245960"/>
            </p14:xfrm>
          </p:contentPart>
        </mc:Choice>
        <mc:Fallback xmlns="">
          <p:pic>
            <p:nvPicPr>
              <p:cNvPr id="2" name="墨迹 1">
                <a:extLst>
                  <a:ext uri="{FF2B5EF4-FFF2-40B4-BE49-F238E27FC236}">
                    <a16:creationId xmlns:a16="http://schemas.microsoft.com/office/drawing/2014/main" id="{4086C2AB-ED24-D342-BB26-61BE0129424C}"/>
                  </a:ext>
                </a:extLst>
              </p:cNvPr>
              <p:cNvPicPr/>
              <p:nvPr/>
            </p:nvPicPr>
            <p:blipFill>
              <a:blip r:embed="rId3"/>
              <a:stretch>
                <a:fillRect/>
              </a:stretch>
            </p:blipFill>
            <p:spPr>
              <a:xfrm>
                <a:off x="2858040" y="604800"/>
                <a:ext cx="6174720" cy="1278360"/>
              </a:xfrm>
              <a:prstGeom prst="rect">
                <a:avLst/>
              </a:prstGeom>
            </p:spPr>
          </p:pic>
        </mc:Fallback>
      </mc:AlternateContent>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p:nvPr>
        </p:nvSpPr>
        <p:spPr/>
        <p:txBody>
          <a:bodyPr/>
          <a:lstStyle/>
          <a:p>
            <a:r>
              <a:rPr lang="zh-CN" altLang="en-US"/>
              <a:t>构造示例</a:t>
            </a:r>
          </a:p>
        </p:txBody>
      </p:sp>
      <p:sp>
        <p:nvSpPr>
          <p:cNvPr id="4" name="灯片编号占位符 3"/>
          <p:cNvSpPr>
            <a:spLocks noGrp="1"/>
          </p:cNvSpPr>
          <p:nvPr>
            <p:ph type="sldNum" sz="quarter" idx="12"/>
          </p:nvPr>
        </p:nvSpPr>
        <p:spPr/>
        <p:txBody>
          <a:bodyPr/>
          <a:lstStyle/>
          <a:p>
            <a:pPr>
              <a:defRPr/>
            </a:pPr>
            <a:fld id="{F2EAE748-0AD5-4BA5-87BC-A19BEE62E195}" type="slidenum">
              <a:rPr lang="en-US" altLang="zh-CN" smtClean="0"/>
              <a:pPr>
                <a:defRPr/>
              </a:pPr>
              <a:t>100</a:t>
            </a:fld>
            <a:endParaRPr lang="en-US" altLang="zh-CN"/>
          </a:p>
        </p:txBody>
      </p:sp>
      <p:pic>
        <p:nvPicPr>
          <p:cNvPr id="105477" name="Picture 2"/>
          <p:cNvPicPr>
            <a:picLocks noChangeAspect="1" noChangeArrowheads="1"/>
          </p:cNvPicPr>
          <p:nvPr/>
        </p:nvPicPr>
        <p:blipFill>
          <a:blip r:embed="rId2" cstate="print"/>
          <a:srcRect/>
          <a:stretch>
            <a:fillRect/>
          </a:stretch>
        </p:blipFill>
        <p:spPr bwMode="auto">
          <a:xfrm>
            <a:off x="3581400" y="228600"/>
            <a:ext cx="5362575" cy="1190625"/>
          </a:xfrm>
          <a:prstGeom prst="rect">
            <a:avLst/>
          </a:prstGeom>
          <a:noFill/>
          <a:ln w="9525">
            <a:noFill/>
            <a:miter lim="800000"/>
            <a:headEnd/>
            <a:tailEnd/>
          </a:ln>
        </p:spPr>
      </p:pic>
      <p:pic>
        <p:nvPicPr>
          <p:cNvPr id="105479" name="Picture 2"/>
          <p:cNvPicPr>
            <a:picLocks noChangeAspect="1" noChangeArrowheads="1"/>
          </p:cNvPicPr>
          <p:nvPr/>
        </p:nvPicPr>
        <p:blipFill>
          <a:blip r:embed="rId3" cstate="print"/>
          <a:srcRect/>
          <a:stretch>
            <a:fillRect/>
          </a:stretch>
        </p:blipFill>
        <p:spPr bwMode="auto">
          <a:xfrm>
            <a:off x="152400" y="1676400"/>
            <a:ext cx="4387850" cy="4486275"/>
          </a:xfrm>
          <a:prstGeom prst="rect">
            <a:avLst/>
          </a:prstGeom>
          <a:noFill/>
          <a:ln w="9525">
            <a:noFill/>
            <a:miter lim="800000"/>
            <a:headEnd/>
            <a:tailEnd/>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p:nvPr>
        </p:nvSpPr>
        <p:spPr/>
        <p:txBody>
          <a:bodyPr/>
          <a:lstStyle/>
          <a:p>
            <a:r>
              <a:rPr lang="zh-CN" altLang="en-US"/>
              <a:t>构造示例</a:t>
            </a:r>
          </a:p>
        </p:txBody>
      </p:sp>
      <p:sp>
        <p:nvSpPr>
          <p:cNvPr id="4" name="灯片编号占位符 3"/>
          <p:cNvSpPr>
            <a:spLocks noGrp="1"/>
          </p:cNvSpPr>
          <p:nvPr>
            <p:ph type="sldNum" sz="quarter" idx="12"/>
          </p:nvPr>
        </p:nvSpPr>
        <p:spPr/>
        <p:txBody>
          <a:bodyPr/>
          <a:lstStyle/>
          <a:p>
            <a:pPr>
              <a:defRPr/>
            </a:pPr>
            <a:fld id="{F2EAE748-0AD5-4BA5-87BC-A19BEE62E195}" type="slidenum">
              <a:rPr lang="en-US" altLang="zh-CN" smtClean="0"/>
              <a:pPr>
                <a:defRPr/>
              </a:pPr>
              <a:t>101</a:t>
            </a:fld>
            <a:endParaRPr lang="en-US" altLang="zh-CN"/>
          </a:p>
        </p:txBody>
      </p:sp>
      <p:pic>
        <p:nvPicPr>
          <p:cNvPr id="105477" name="Picture 2"/>
          <p:cNvPicPr>
            <a:picLocks noChangeAspect="1" noChangeArrowheads="1"/>
          </p:cNvPicPr>
          <p:nvPr/>
        </p:nvPicPr>
        <p:blipFill>
          <a:blip r:embed="rId2" cstate="print"/>
          <a:srcRect/>
          <a:stretch>
            <a:fillRect/>
          </a:stretch>
        </p:blipFill>
        <p:spPr bwMode="auto">
          <a:xfrm>
            <a:off x="3581400" y="228600"/>
            <a:ext cx="5362575" cy="1190625"/>
          </a:xfrm>
          <a:prstGeom prst="rect">
            <a:avLst/>
          </a:prstGeom>
          <a:noFill/>
          <a:ln w="9525">
            <a:noFill/>
            <a:miter lim="800000"/>
            <a:headEnd/>
            <a:tailEnd/>
          </a:ln>
        </p:spPr>
      </p:pic>
      <p:pic>
        <p:nvPicPr>
          <p:cNvPr id="105478" name="Picture 3"/>
          <p:cNvPicPr>
            <a:picLocks noChangeAspect="1" noChangeArrowheads="1"/>
          </p:cNvPicPr>
          <p:nvPr/>
        </p:nvPicPr>
        <p:blipFill>
          <a:blip r:embed="rId3" cstate="print"/>
          <a:srcRect/>
          <a:stretch>
            <a:fillRect/>
          </a:stretch>
        </p:blipFill>
        <p:spPr bwMode="auto">
          <a:xfrm>
            <a:off x="4876800" y="3124200"/>
            <a:ext cx="3805238" cy="2914650"/>
          </a:xfrm>
          <a:prstGeom prst="rect">
            <a:avLst/>
          </a:prstGeom>
          <a:noFill/>
          <a:ln w="9525">
            <a:noFill/>
            <a:miter lim="800000"/>
            <a:headEnd/>
            <a:tailEnd/>
          </a:ln>
        </p:spPr>
      </p:pic>
      <p:pic>
        <p:nvPicPr>
          <p:cNvPr id="105479" name="Picture 2"/>
          <p:cNvPicPr>
            <a:picLocks noChangeAspect="1" noChangeArrowheads="1"/>
          </p:cNvPicPr>
          <p:nvPr/>
        </p:nvPicPr>
        <p:blipFill>
          <a:blip r:embed="rId4" cstate="print"/>
          <a:srcRect/>
          <a:stretch>
            <a:fillRect/>
          </a:stretch>
        </p:blipFill>
        <p:spPr bwMode="auto">
          <a:xfrm>
            <a:off x="152400" y="1628800"/>
            <a:ext cx="4387850" cy="4486275"/>
          </a:xfrm>
          <a:prstGeom prst="rect">
            <a:avLst/>
          </a:prstGeom>
          <a:noFill/>
          <a:ln w="9525">
            <a:noFill/>
            <a:miter lim="800000"/>
            <a:headEnd/>
            <a:tailEnd/>
          </a:ln>
        </p:spPr>
      </p:pic>
    </p:spTree>
    <p:extLst>
      <p:ext uri="{BB962C8B-B14F-4D97-AF65-F5344CB8AC3E}">
        <p14:creationId xmlns:p14="http://schemas.microsoft.com/office/powerpoint/2010/main" val="47896759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a:xfrm>
            <a:off x="457200" y="928670"/>
            <a:ext cx="8229600" cy="918418"/>
          </a:xfrm>
        </p:spPr>
        <p:txBody>
          <a:bodyPr/>
          <a:lstStyle/>
          <a:p>
            <a:r>
              <a:rPr lang="zh-CN" altLang="en-US" dirty="0"/>
              <a:t>分析表冲突</a:t>
            </a:r>
          </a:p>
        </p:txBody>
      </p:sp>
      <p:sp>
        <p:nvSpPr>
          <p:cNvPr id="105475" name="内容占位符 2"/>
          <p:cNvSpPr>
            <a:spLocks noGrp="1"/>
          </p:cNvSpPr>
          <p:nvPr>
            <p:ph idx="1"/>
          </p:nvPr>
        </p:nvSpPr>
        <p:spPr>
          <a:xfrm>
            <a:off x="5334000" y="1752600"/>
            <a:ext cx="3233738" cy="4267200"/>
          </a:xfrm>
        </p:spPr>
        <p:txBody>
          <a:bodyPr>
            <a:normAutofit/>
          </a:bodyPr>
          <a:lstStyle/>
          <a:p>
            <a:pPr>
              <a:defRPr/>
            </a:pPr>
            <a:r>
              <a:rPr lang="zh-CN" altLang="en-US" dirty="0"/>
              <a:t>状态</a:t>
            </a:r>
            <a:r>
              <a:rPr lang="en-US" altLang="zh-CN" dirty="0"/>
              <a:t>2</a:t>
            </a:r>
            <a:r>
              <a:rPr lang="zh-CN" altLang="en-US" dirty="0"/>
              <a:t>，输入符号为</a:t>
            </a:r>
            <a:r>
              <a:rPr lang="en-US" altLang="zh-CN" dirty="0"/>
              <a:t>=</a:t>
            </a:r>
            <a:r>
              <a:rPr lang="zh-CN" altLang="en-US" dirty="0"/>
              <a:t>时，选择移入还是归约</a:t>
            </a:r>
            <a:r>
              <a:rPr lang="en-US" altLang="zh-CN" dirty="0"/>
              <a:t>……</a:t>
            </a:r>
          </a:p>
          <a:p>
            <a:pPr>
              <a:defRPr/>
            </a:pPr>
            <a:r>
              <a:rPr lang="zh-CN" altLang="en-US" dirty="0"/>
              <a:t>没有参考更多的上下文信息</a:t>
            </a:r>
            <a:endParaRPr lang="en-US" altLang="zh-CN" dirty="0"/>
          </a:p>
          <a:p>
            <a:pPr>
              <a:defRPr/>
            </a:pPr>
            <a:r>
              <a:rPr lang="zh-CN" altLang="en-US" dirty="0"/>
              <a:t>为什么归约出错？</a:t>
            </a:r>
            <a:r>
              <a:rPr lang="en-US" altLang="zh-CN" dirty="0"/>
              <a:t>Follow</a:t>
            </a:r>
            <a:r>
              <a:rPr lang="zh-CN" altLang="en-US" dirty="0"/>
              <a:t>集合？</a:t>
            </a:r>
            <a:endParaRPr lang="en-US" altLang="zh-CN" dirty="0"/>
          </a:p>
          <a:p>
            <a:pPr>
              <a:buFont typeface="Wingdings" pitchFamily="2" charset="2"/>
              <a:buNone/>
              <a:defRPr/>
            </a:pPr>
            <a:endParaRPr lang="zh-CN" altLang="en-US" dirty="0"/>
          </a:p>
        </p:txBody>
      </p:sp>
      <p:sp>
        <p:nvSpPr>
          <p:cNvPr id="4" name="灯片编号占位符 3"/>
          <p:cNvSpPr>
            <a:spLocks noGrp="1"/>
          </p:cNvSpPr>
          <p:nvPr>
            <p:ph type="sldNum" sz="quarter" idx="12"/>
          </p:nvPr>
        </p:nvSpPr>
        <p:spPr/>
        <p:txBody>
          <a:bodyPr/>
          <a:lstStyle/>
          <a:p>
            <a:pPr>
              <a:defRPr/>
            </a:pPr>
            <a:fld id="{6FB7BB03-B659-4260-807E-95C978C2B2C2}" type="slidenum">
              <a:rPr lang="en-US" altLang="zh-CN" smtClean="0"/>
              <a:pPr>
                <a:defRPr/>
              </a:pPr>
              <a:t>102</a:t>
            </a:fld>
            <a:endParaRPr lang="en-US" altLang="zh-CN"/>
          </a:p>
        </p:txBody>
      </p:sp>
      <p:pic>
        <p:nvPicPr>
          <p:cNvPr id="106501" name="Picture 2"/>
          <p:cNvPicPr>
            <a:picLocks noChangeAspect="1" noChangeArrowheads="1"/>
          </p:cNvPicPr>
          <p:nvPr/>
        </p:nvPicPr>
        <p:blipFill>
          <a:blip r:embed="rId2" cstate="print"/>
          <a:srcRect/>
          <a:stretch>
            <a:fillRect/>
          </a:stretch>
        </p:blipFill>
        <p:spPr bwMode="auto">
          <a:xfrm>
            <a:off x="5562600" y="304800"/>
            <a:ext cx="1857375" cy="952500"/>
          </a:xfrm>
          <a:prstGeom prst="rect">
            <a:avLst/>
          </a:prstGeom>
          <a:noFill/>
          <a:ln w="9525">
            <a:noFill/>
            <a:miter lim="800000"/>
            <a:headEnd/>
            <a:tailEnd/>
          </a:ln>
        </p:spPr>
      </p:pic>
      <p:pic>
        <p:nvPicPr>
          <p:cNvPr id="106502" name="Picture 3"/>
          <p:cNvPicPr>
            <a:picLocks noChangeAspect="1" noChangeArrowheads="1"/>
          </p:cNvPicPr>
          <p:nvPr/>
        </p:nvPicPr>
        <p:blipFill>
          <a:blip r:embed="rId3" cstate="print"/>
          <a:srcRect/>
          <a:stretch>
            <a:fillRect/>
          </a:stretch>
        </p:blipFill>
        <p:spPr bwMode="auto">
          <a:xfrm>
            <a:off x="609600" y="1828800"/>
            <a:ext cx="4667250" cy="40862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 calcmode="lin" valueType="num">
                                      <p:cBhvr additive="base">
                                        <p:cTn id="7" dur="500" fill="hold"/>
                                        <p:tgtEl>
                                          <p:spTgt spid="1054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547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5475">
                                            <p:txEl>
                                              <p:pRg st="1" end="1"/>
                                            </p:txEl>
                                          </p:spTgt>
                                        </p:tgtEl>
                                        <p:attrNameLst>
                                          <p:attrName>style.visibility</p:attrName>
                                        </p:attrNameLst>
                                      </p:cBhvr>
                                      <p:to>
                                        <p:strVal val="visible"/>
                                      </p:to>
                                    </p:set>
                                    <p:anim calcmode="lin" valueType="num">
                                      <p:cBhvr additive="base">
                                        <p:cTn id="11" dur="500" fill="hold"/>
                                        <p:tgtEl>
                                          <p:spTgt spid="10547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547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5475">
                                            <p:txEl>
                                              <p:pRg st="2" end="2"/>
                                            </p:txEl>
                                          </p:spTgt>
                                        </p:tgtEl>
                                        <p:attrNameLst>
                                          <p:attrName>style.visibility</p:attrName>
                                        </p:attrNameLst>
                                      </p:cBhvr>
                                      <p:to>
                                        <p:strVal val="visible"/>
                                      </p:to>
                                    </p:set>
                                    <p:anim calcmode="lin" valueType="num">
                                      <p:cBhvr additive="base">
                                        <p:cTn id="15" dur="500" fill="hold"/>
                                        <p:tgtEl>
                                          <p:spTgt spid="10547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547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allAtOnce"/>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p:cNvSpPr>
            <a:spLocks noGrp="1"/>
          </p:cNvSpPr>
          <p:nvPr>
            <p:ph type="title"/>
          </p:nvPr>
        </p:nvSpPr>
        <p:spPr/>
        <p:txBody>
          <a:bodyPr/>
          <a:lstStyle/>
          <a:p>
            <a:r>
              <a:rPr lang="zh-CN" altLang="en-US"/>
              <a:t>二义性文法的自底向上分析</a:t>
            </a:r>
          </a:p>
        </p:txBody>
      </p:sp>
      <p:sp>
        <p:nvSpPr>
          <p:cNvPr id="129027" name="内容占位符 2"/>
          <p:cNvSpPr>
            <a:spLocks noGrp="1"/>
          </p:cNvSpPr>
          <p:nvPr>
            <p:ph idx="1"/>
          </p:nvPr>
        </p:nvSpPr>
        <p:spPr/>
        <p:txBody>
          <a:bodyPr/>
          <a:lstStyle/>
          <a:p>
            <a:r>
              <a:rPr lang="zh-CN" altLang="en-US"/>
              <a:t>二义性文法都不是</a:t>
            </a:r>
            <a:r>
              <a:rPr lang="en-US" altLang="zh-CN"/>
              <a:t>LR</a:t>
            </a:r>
            <a:r>
              <a:rPr lang="zh-CN" altLang="en-US"/>
              <a:t>的</a:t>
            </a:r>
            <a:endParaRPr lang="en-US" altLang="zh-CN"/>
          </a:p>
          <a:p>
            <a:r>
              <a:rPr lang="zh-CN" altLang="en-US"/>
              <a:t>二义性文法却有其存在的必要</a:t>
            </a:r>
            <a:endParaRPr lang="en-US" altLang="zh-CN"/>
          </a:p>
          <a:p>
            <a:r>
              <a:rPr lang="zh-CN" altLang="en-US"/>
              <a:t>对于某些二义性文法</a:t>
            </a:r>
            <a:endParaRPr lang="en-US" altLang="zh-CN"/>
          </a:p>
          <a:p>
            <a:pPr lvl="1"/>
            <a:r>
              <a:rPr lang="zh-CN" altLang="en-US"/>
              <a:t>可以通过消除二义性规则来保证每个句子只有一棵语法分析树</a:t>
            </a:r>
            <a:endParaRPr lang="en-US" altLang="zh-CN"/>
          </a:p>
          <a:p>
            <a:pPr lvl="1"/>
            <a:r>
              <a:rPr lang="zh-CN" altLang="en-US"/>
              <a:t>且可以在</a:t>
            </a:r>
            <a:r>
              <a:rPr lang="en-US" altLang="zh-CN"/>
              <a:t>LR</a:t>
            </a:r>
            <a:r>
              <a:rPr lang="zh-CN" altLang="en-US"/>
              <a:t>分析器中实现这个规则</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标题 1"/>
          <p:cNvSpPr>
            <a:spLocks noGrp="1"/>
          </p:cNvSpPr>
          <p:nvPr>
            <p:ph type="title"/>
          </p:nvPr>
        </p:nvSpPr>
        <p:spPr/>
        <p:txBody>
          <a:bodyPr/>
          <a:lstStyle/>
          <a:p>
            <a:r>
              <a:rPr lang="zh-CN" altLang="en-US"/>
              <a:t>优先级</a:t>
            </a:r>
            <a:r>
              <a:rPr lang="en-US" altLang="zh-CN"/>
              <a:t>/</a:t>
            </a:r>
            <a:r>
              <a:rPr lang="zh-CN" altLang="en-US"/>
              <a:t>结合性消除冲突</a:t>
            </a:r>
          </a:p>
        </p:txBody>
      </p:sp>
      <p:sp>
        <p:nvSpPr>
          <p:cNvPr id="130051" name="内容占位符 2"/>
          <p:cNvSpPr>
            <a:spLocks noGrp="1"/>
          </p:cNvSpPr>
          <p:nvPr>
            <p:ph idx="1"/>
          </p:nvPr>
        </p:nvSpPr>
        <p:spPr/>
        <p:txBody>
          <a:bodyPr/>
          <a:lstStyle/>
          <a:p>
            <a:endParaRPr lang="en-US" altLang="zh-CN"/>
          </a:p>
          <a:p>
            <a:endParaRPr lang="en-US" altLang="zh-CN"/>
          </a:p>
          <a:p>
            <a:r>
              <a:rPr lang="zh-CN" altLang="en-US">
                <a:sym typeface="Wingdings" pitchFamily="2" charset="2"/>
              </a:rPr>
              <a:t>二义性文法的优点：</a:t>
            </a:r>
            <a:endParaRPr lang="en-US" altLang="zh-CN">
              <a:sym typeface="Wingdings" pitchFamily="2" charset="2"/>
            </a:endParaRPr>
          </a:p>
          <a:p>
            <a:pPr lvl="1"/>
            <a:r>
              <a:rPr lang="zh-CN" altLang="en-US">
                <a:sym typeface="Wingdings" pitchFamily="2" charset="2"/>
              </a:rPr>
              <a:t>容易修改算符的优先级和结合性。</a:t>
            </a:r>
            <a:endParaRPr lang="en-US" altLang="zh-CN">
              <a:sym typeface="Wingdings" pitchFamily="2" charset="2"/>
            </a:endParaRPr>
          </a:p>
          <a:p>
            <a:pPr lvl="1"/>
            <a:r>
              <a:rPr lang="zh-CN" altLang="en-US">
                <a:sym typeface="Wingdings" pitchFamily="2" charset="2"/>
              </a:rPr>
              <a:t>简洁：较少的非终结文法符号</a:t>
            </a:r>
            <a:endParaRPr lang="en-US" altLang="zh-CN">
              <a:sym typeface="Wingdings" pitchFamily="2" charset="2"/>
            </a:endParaRPr>
          </a:p>
          <a:p>
            <a:pPr lvl="1"/>
            <a:r>
              <a:rPr lang="zh-CN" altLang="en-US">
                <a:sym typeface="Wingdings" pitchFamily="2" charset="2"/>
              </a:rPr>
              <a:t>高效：不需要处理</a:t>
            </a:r>
            <a:r>
              <a:rPr lang="en-US" altLang="zh-CN">
                <a:sym typeface="Wingdings" pitchFamily="2" charset="2"/>
              </a:rPr>
              <a:t>ET</a:t>
            </a:r>
            <a:r>
              <a:rPr lang="zh-CN" altLang="en-US">
                <a:sym typeface="Wingdings" pitchFamily="2" charset="2"/>
              </a:rPr>
              <a:t>这样的归约。</a:t>
            </a:r>
            <a:endParaRPr lang="en-US" altLang="zh-CN">
              <a:sym typeface="Wingdings" pitchFamily="2" charset="2"/>
            </a:endParaRPr>
          </a:p>
          <a:p>
            <a:pPr lvl="1"/>
            <a:endParaRPr lang="en-US" altLang="zh-CN">
              <a:sym typeface="Wingdings" pitchFamily="2" charset="2"/>
            </a:endParaRPr>
          </a:p>
        </p:txBody>
      </p:sp>
      <p:pic>
        <p:nvPicPr>
          <p:cNvPr id="130052" name="Picture 4"/>
          <p:cNvPicPr>
            <a:picLocks noChangeAspect="1" noChangeArrowheads="1"/>
          </p:cNvPicPr>
          <p:nvPr/>
        </p:nvPicPr>
        <p:blipFill>
          <a:blip r:embed="rId2" cstate="print"/>
          <a:srcRect/>
          <a:stretch>
            <a:fillRect/>
          </a:stretch>
        </p:blipFill>
        <p:spPr bwMode="auto">
          <a:xfrm>
            <a:off x="685800" y="1828800"/>
            <a:ext cx="3490913" cy="457200"/>
          </a:xfrm>
          <a:prstGeom prst="rect">
            <a:avLst/>
          </a:prstGeom>
          <a:noFill/>
          <a:ln w="9525">
            <a:noFill/>
            <a:miter lim="800000"/>
            <a:headEnd/>
            <a:tailEnd/>
          </a:ln>
        </p:spPr>
      </p:pic>
      <p:pic>
        <p:nvPicPr>
          <p:cNvPr id="130053" name="Picture 5"/>
          <p:cNvPicPr>
            <a:picLocks noChangeAspect="1" noChangeArrowheads="1"/>
          </p:cNvPicPr>
          <p:nvPr/>
        </p:nvPicPr>
        <p:blipFill>
          <a:blip r:embed="rId3" cstate="print"/>
          <a:srcRect/>
          <a:stretch>
            <a:fillRect/>
          </a:stretch>
        </p:blipFill>
        <p:spPr bwMode="auto">
          <a:xfrm>
            <a:off x="5072066" y="1714488"/>
            <a:ext cx="2133600" cy="1246188"/>
          </a:xfrm>
          <a:prstGeom prst="rect">
            <a:avLst/>
          </a:prstGeom>
          <a:noFill/>
          <a:ln w="9525">
            <a:noFill/>
            <a:miter lim="800000"/>
            <a:headEnd/>
            <a:tailEnd/>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标题 1"/>
          <p:cNvSpPr>
            <a:spLocks noGrp="1"/>
          </p:cNvSpPr>
          <p:nvPr>
            <p:ph type="title"/>
          </p:nvPr>
        </p:nvSpPr>
        <p:spPr>
          <a:xfrm>
            <a:off x="574675" y="304800"/>
            <a:ext cx="8001000" cy="990600"/>
          </a:xfrm>
        </p:spPr>
        <p:txBody>
          <a:bodyPr>
            <a:normAutofit fontScale="90000"/>
          </a:bodyPr>
          <a:lstStyle/>
          <a:p>
            <a:r>
              <a:rPr lang="zh-CN" altLang="en-US"/>
              <a:t>二义性表达式文法的</a:t>
            </a:r>
            <a:r>
              <a:rPr lang="en-US" altLang="zh-CN"/>
              <a:t>LR(0)</a:t>
            </a:r>
            <a:r>
              <a:rPr lang="zh-CN" altLang="en-US"/>
              <a:t>项集</a:t>
            </a:r>
          </a:p>
        </p:txBody>
      </p:sp>
      <p:sp>
        <p:nvSpPr>
          <p:cNvPr id="3" name="内容占位符 2"/>
          <p:cNvSpPr>
            <a:spLocks noGrp="1"/>
          </p:cNvSpPr>
          <p:nvPr>
            <p:ph idx="1"/>
          </p:nvPr>
        </p:nvSpPr>
        <p:spPr>
          <a:xfrm>
            <a:off x="457200" y="1600200"/>
            <a:ext cx="3043238" cy="4043363"/>
          </a:xfrm>
        </p:spPr>
        <p:txBody>
          <a:bodyPr>
            <a:normAutofit/>
          </a:bodyPr>
          <a:lstStyle/>
          <a:p>
            <a:pPr>
              <a:defRPr/>
            </a:pPr>
            <a:endParaRPr lang="en-US" altLang="zh-CN" dirty="0">
              <a:latin typeface="Times New Roman" pitchFamily="18" charset="0"/>
              <a:cs typeface="Times New Roman" pitchFamily="18" charset="0"/>
            </a:endParaRPr>
          </a:p>
          <a:p>
            <a:pPr>
              <a:defRPr/>
            </a:pPr>
            <a:endParaRPr lang="en-US" altLang="zh-CN" dirty="0">
              <a:latin typeface="Times New Roman" pitchFamily="18" charset="0"/>
              <a:cs typeface="Times New Roman" pitchFamily="18" charset="0"/>
            </a:endParaRPr>
          </a:p>
          <a:p>
            <a:pPr>
              <a:defRPr/>
            </a:pPr>
            <a:r>
              <a:rPr lang="en-US" altLang="zh-CN" dirty="0">
                <a:latin typeface="Times New Roman" pitchFamily="18" charset="0"/>
                <a:cs typeface="Times New Roman" pitchFamily="18" charset="0"/>
              </a:rPr>
              <a:t>I</a:t>
            </a:r>
            <a:r>
              <a:rPr lang="en-US" altLang="zh-CN" baseline="-25000" dirty="0">
                <a:latin typeface="Times New Roman" pitchFamily="18" charset="0"/>
                <a:cs typeface="Times New Roman" pitchFamily="18" charset="0"/>
              </a:rPr>
              <a:t>7</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I</a:t>
            </a:r>
            <a:r>
              <a:rPr lang="en-US" altLang="zh-CN" baseline="-25000" dirty="0">
                <a:latin typeface="Times New Roman" pitchFamily="18" charset="0"/>
                <a:cs typeface="Times New Roman" pitchFamily="18" charset="0"/>
              </a:rPr>
              <a:t>8</a:t>
            </a:r>
            <a:r>
              <a:rPr lang="zh-CN" altLang="en-US" dirty="0">
                <a:latin typeface="Times New Roman" pitchFamily="18" charset="0"/>
                <a:cs typeface="Times New Roman" pitchFamily="18" charset="0"/>
              </a:rPr>
              <a:t>中有冲突，在输入</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或</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时，不能确定是归约还是移入。且不可能通过向前看符号解决</a:t>
            </a:r>
          </a:p>
        </p:txBody>
      </p:sp>
      <p:pic>
        <p:nvPicPr>
          <p:cNvPr id="131076" name="Picture 2"/>
          <p:cNvPicPr>
            <a:picLocks noChangeAspect="1" noChangeArrowheads="1"/>
          </p:cNvPicPr>
          <p:nvPr/>
        </p:nvPicPr>
        <p:blipFill>
          <a:blip r:embed="rId2" cstate="print"/>
          <a:srcRect/>
          <a:stretch>
            <a:fillRect/>
          </a:stretch>
        </p:blipFill>
        <p:spPr bwMode="auto">
          <a:xfrm>
            <a:off x="3581400" y="1300163"/>
            <a:ext cx="5143500" cy="5557837"/>
          </a:xfrm>
          <a:prstGeom prst="rect">
            <a:avLst/>
          </a:prstGeom>
          <a:noFill/>
          <a:ln w="9525">
            <a:noFill/>
            <a:miter lim="800000"/>
            <a:headEnd/>
            <a:tailEnd/>
          </a:ln>
        </p:spPr>
      </p:pic>
      <p:pic>
        <p:nvPicPr>
          <p:cNvPr id="131077" name="Picture 4"/>
          <p:cNvPicPr>
            <a:picLocks noChangeAspect="1" noChangeArrowheads="1"/>
          </p:cNvPicPr>
          <p:nvPr/>
        </p:nvPicPr>
        <p:blipFill>
          <a:blip r:embed="rId3" cstate="print"/>
          <a:srcRect/>
          <a:stretch>
            <a:fillRect/>
          </a:stretch>
        </p:blipFill>
        <p:spPr bwMode="auto">
          <a:xfrm>
            <a:off x="0" y="1828800"/>
            <a:ext cx="3490913" cy="457200"/>
          </a:xfrm>
          <a:prstGeom prst="rect">
            <a:avLst/>
          </a:prstGeom>
          <a:noFill/>
          <a:ln w="9525">
            <a:noFill/>
            <a:miter lim="800000"/>
            <a:headEnd/>
            <a:tailEnd/>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1"/>
          <p:cNvSpPr>
            <a:spLocks noGrp="1"/>
          </p:cNvSpPr>
          <p:nvPr>
            <p:ph type="title"/>
          </p:nvPr>
        </p:nvSpPr>
        <p:spPr/>
        <p:txBody>
          <a:bodyPr/>
          <a:lstStyle/>
          <a:p>
            <a:r>
              <a:rPr lang="zh-CN" altLang="en-US"/>
              <a:t>基于优先级解决冲突</a:t>
            </a:r>
          </a:p>
        </p:txBody>
      </p:sp>
      <p:sp>
        <p:nvSpPr>
          <p:cNvPr id="132099" name="内容占位符 2"/>
          <p:cNvSpPr>
            <a:spLocks noGrp="1"/>
          </p:cNvSpPr>
          <p:nvPr>
            <p:ph idx="1"/>
          </p:nvPr>
        </p:nvSpPr>
        <p:spPr/>
        <p:txBody>
          <a:bodyPr/>
          <a:lstStyle/>
          <a:p>
            <a:pPr>
              <a:buFont typeface="Wingdings" pitchFamily="2" charset="2"/>
              <a:buNone/>
            </a:pPr>
            <a:endParaRPr lang="en-US" altLang="zh-CN"/>
          </a:p>
          <a:p>
            <a:pPr>
              <a:buFont typeface="Wingdings" pitchFamily="2" charset="2"/>
              <a:buNone/>
            </a:pPr>
            <a:endParaRPr lang="en-US" altLang="zh-CN"/>
          </a:p>
          <a:p>
            <a:r>
              <a:rPr lang="zh-CN" altLang="en-US"/>
              <a:t>如果*的优先级大于</a:t>
            </a:r>
            <a:r>
              <a:rPr lang="en-US" altLang="zh-CN"/>
              <a:t>+</a:t>
            </a:r>
            <a:r>
              <a:rPr lang="zh-CN" altLang="en-US"/>
              <a:t>，且</a:t>
            </a:r>
            <a:r>
              <a:rPr lang="en-US" altLang="zh-CN"/>
              <a:t>+</a:t>
            </a:r>
            <a:r>
              <a:rPr lang="zh-CN" altLang="en-US"/>
              <a:t>是左结合的</a:t>
            </a:r>
            <a:endParaRPr lang="en-US" altLang="zh-CN"/>
          </a:p>
          <a:p>
            <a:pPr lvl="1"/>
            <a:r>
              <a:rPr lang="zh-CN" altLang="en-US"/>
              <a:t>下一个符号为</a:t>
            </a:r>
            <a:r>
              <a:rPr lang="en-US" altLang="zh-CN"/>
              <a:t>+</a:t>
            </a:r>
            <a:r>
              <a:rPr lang="zh-CN" altLang="en-US"/>
              <a:t>时，我们应该将</a:t>
            </a:r>
            <a:r>
              <a:rPr lang="en-US" altLang="zh-CN"/>
              <a:t>E+E</a:t>
            </a:r>
            <a:r>
              <a:rPr lang="zh-CN" altLang="en-US"/>
              <a:t>归约为</a:t>
            </a:r>
            <a:r>
              <a:rPr lang="en-US" altLang="zh-CN"/>
              <a:t>E</a:t>
            </a:r>
          </a:p>
          <a:p>
            <a:pPr lvl="1"/>
            <a:r>
              <a:rPr lang="zh-CN" altLang="en-US"/>
              <a:t>下一个符号为*时，我们应该移入*，期待移入下一个符号。</a:t>
            </a:r>
            <a:endParaRPr lang="en-US" altLang="zh-CN"/>
          </a:p>
        </p:txBody>
      </p:sp>
      <p:pic>
        <p:nvPicPr>
          <p:cNvPr id="132100" name="Picture 6"/>
          <p:cNvPicPr>
            <a:picLocks noChangeAspect="1" noChangeArrowheads="1"/>
          </p:cNvPicPr>
          <p:nvPr/>
        </p:nvPicPr>
        <p:blipFill>
          <a:blip r:embed="rId2" cstate="print"/>
          <a:srcRect/>
          <a:stretch>
            <a:fillRect/>
          </a:stretch>
        </p:blipFill>
        <p:spPr bwMode="auto">
          <a:xfrm>
            <a:off x="1066800" y="1828800"/>
            <a:ext cx="3962400" cy="790575"/>
          </a:xfrm>
          <a:prstGeom prst="rect">
            <a:avLst/>
          </a:prstGeom>
          <a:noFill/>
          <a:ln w="9525">
            <a:noFill/>
            <a:miter lim="800000"/>
            <a:headEnd/>
            <a:tailEnd/>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标题 1"/>
          <p:cNvSpPr>
            <a:spLocks noGrp="1"/>
          </p:cNvSpPr>
          <p:nvPr>
            <p:ph type="title"/>
          </p:nvPr>
        </p:nvSpPr>
        <p:spPr>
          <a:xfrm>
            <a:off x="428596" y="571480"/>
            <a:ext cx="8229600" cy="1143000"/>
          </a:xfrm>
        </p:spPr>
        <p:txBody>
          <a:bodyPr/>
          <a:lstStyle/>
          <a:p>
            <a:r>
              <a:rPr lang="zh-CN" altLang="en-US" dirty="0"/>
              <a:t>解决冲突之后的</a:t>
            </a:r>
            <a:r>
              <a:rPr lang="en-US" altLang="zh-CN" dirty="0"/>
              <a:t>SLR(1)</a:t>
            </a:r>
            <a:r>
              <a:rPr lang="zh-CN" altLang="en-US" dirty="0"/>
              <a:t>分析表</a:t>
            </a:r>
          </a:p>
        </p:txBody>
      </p:sp>
      <p:sp>
        <p:nvSpPr>
          <p:cNvPr id="133123" name="内容占位符 2"/>
          <p:cNvSpPr>
            <a:spLocks noGrp="1"/>
          </p:cNvSpPr>
          <p:nvPr>
            <p:ph idx="1"/>
          </p:nvPr>
        </p:nvSpPr>
        <p:spPr>
          <a:xfrm>
            <a:off x="285750" y="1643063"/>
            <a:ext cx="2686050" cy="4525962"/>
          </a:xfrm>
        </p:spPr>
        <p:txBody>
          <a:bodyPr/>
          <a:lstStyle/>
          <a:p>
            <a:r>
              <a:rPr lang="zh-CN" altLang="en-US"/>
              <a:t>对于状态</a:t>
            </a:r>
            <a:r>
              <a:rPr lang="en-US" altLang="zh-CN"/>
              <a:t>7</a:t>
            </a:r>
            <a:r>
              <a:rPr lang="zh-CN" altLang="en-US"/>
              <a:t>，输入</a:t>
            </a:r>
            <a:endParaRPr lang="en-US" altLang="zh-CN"/>
          </a:p>
          <a:p>
            <a:pPr lvl="1"/>
            <a:r>
              <a:rPr lang="en-US" altLang="zh-CN"/>
              <a:t>+</a:t>
            </a:r>
            <a:r>
              <a:rPr lang="zh-CN" altLang="en-US"/>
              <a:t>时归约</a:t>
            </a:r>
            <a:endParaRPr lang="en-US" altLang="zh-CN"/>
          </a:p>
          <a:p>
            <a:pPr lvl="1"/>
            <a:r>
              <a:rPr lang="zh-CN" altLang="en-US"/>
              <a:t>*时移入</a:t>
            </a:r>
            <a:endParaRPr lang="en-US" altLang="zh-CN"/>
          </a:p>
          <a:p>
            <a:r>
              <a:rPr lang="zh-CN" altLang="en-US"/>
              <a:t>对于状态</a:t>
            </a:r>
            <a:r>
              <a:rPr lang="en-US" altLang="zh-CN"/>
              <a:t>8</a:t>
            </a:r>
          </a:p>
          <a:p>
            <a:pPr lvl="1"/>
            <a:r>
              <a:rPr lang="zh-CN" altLang="en-US"/>
              <a:t>执行归约</a:t>
            </a:r>
            <a:endParaRPr lang="en-US" altLang="zh-CN"/>
          </a:p>
        </p:txBody>
      </p:sp>
      <p:pic>
        <p:nvPicPr>
          <p:cNvPr id="133124" name="Picture 2"/>
          <p:cNvPicPr>
            <a:picLocks noChangeAspect="1" noChangeArrowheads="1"/>
          </p:cNvPicPr>
          <p:nvPr/>
        </p:nvPicPr>
        <p:blipFill>
          <a:blip r:embed="rId2" cstate="print"/>
          <a:srcRect/>
          <a:stretch>
            <a:fillRect/>
          </a:stretch>
        </p:blipFill>
        <p:spPr bwMode="auto">
          <a:xfrm>
            <a:off x="2857488" y="1714488"/>
            <a:ext cx="6057900" cy="4562475"/>
          </a:xfrm>
          <a:prstGeom prst="rect">
            <a:avLst/>
          </a:prstGeom>
          <a:noFill/>
          <a:ln w="9525">
            <a:noFill/>
            <a:miter lim="800000"/>
            <a:headEnd/>
            <a:tailEnd/>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标题 1"/>
          <p:cNvSpPr>
            <a:spLocks noGrp="1"/>
          </p:cNvSpPr>
          <p:nvPr>
            <p:ph type="title"/>
          </p:nvPr>
        </p:nvSpPr>
        <p:spPr/>
        <p:txBody>
          <a:bodyPr/>
          <a:lstStyle/>
          <a:p>
            <a:r>
              <a:rPr lang="zh-CN" altLang="en-US"/>
              <a:t>悬空</a:t>
            </a:r>
            <a:r>
              <a:rPr lang="en-US" altLang="zh-CN"/>
              <a:t>else</a:t>
            </a:r>
            <a:r>
              <a:rPr lang="zh-CN" altLang="en-US"/>
              <a:t>的二义性</a:t>
            </a:r>
          </a:p>
        </p:txBody>
      </p:sp>
      <p:sp>
        <p:nvSpPr>
          <p:cNvPr id="3" name="内容占位符 2"/>
          <p:cNvSpPr>
            <a:spLocks noGrp="1"/>
          </p:cNvSpPr>
          <p:nvPr>
            <p:ph idx="1"/>
          </p:nvPr>
        </p:nvSpPr>
        <p:spPr>
          <a:xfrm>
            <a:off x="457200" y="1600200"/>
            <a:ext cx="2614613" cy="4525963"/>
          </a:xfrm>
        </p:spPr>
        <p:txBody>
          <a:bodyPr>
            <a:normAutofit/>
          </a:bodyPr>
          <a:lstStyle/>
          <a:p>
            <a:pPr>
              <a:defRPr/>
            </a:pPr>
            <a:endParaRPr lang="en-US" altLang="zh-CN" dirty="0">
              <a:latin typeface="Times New Roman" pitchFamily="18" charset="0"/>
              <a:cs typeface="Times New Roman" pitchFamily="18" charset="0"/>
              <a:sym typeface="Wingdings" pitchFamily="2" charset="2"/>
            </a:endParaRPr>
          </a:p>
          <a:p>
            <a:pPr>
              <a:defRPr/>
            </a:pPr>
            <a:endParaRPr lang="en-US" altLang="zh-CN" dirty="0">
              <a:latin typeface="Times New Roman" pitchFamily="18" charset="0"/>
              <a:cs typeface="Times New Roman" pitchFamily="18" charset="0"/>
              <a:sym typeface="Wingdings" pitchFamily="2" charset="2"/>
            </a:endParaRPr>
          </a:p>
          <a:p>
            <a:pPr>
              <a:defRPr/>
            </a:pPr>
            <a:endParaRPr lang="en-US" altLang="zh-CN" dirty="0">
              <a:latin typeface="Times New Roman" pitchFamily="18" charset="0"/>
              <a:cs typeface="Times New Roman" pitchFamily="18" charset="0"/>
              <a:sym typeface="Wingdings" pitchFamily="2" charset="2"/>
            </a:endParaRPr>
          </a:p>
          <a:p>
            <a:pPr>
              <a:defRPr/>
            </a:pPr>
            <a:r>
              <a:rPr lang="zh-CN" altLang="en-US" dirty="0">
                <a:latin typeface="Times New Roman" pitchFamily="18" charset="0"/>
                <a:cs typeface="Times New Roman" pitchFamily="18" charset="0"/>
                <a:sym typeface="Wingdings" pitchFamily="2" charset="2"/>
              </a:rPr>
              <a:t>栈中内容</a:t>
            </a:r>
            <a:r>
              <a:rPr lang="en-US" altLang="zh-CN" dirty="0">
                <a:latin typeface="Times New Roman" pitchFamily="18" charset="0"/>
                <a:cs typeface="Times New Roman" pitchFamily="18" charset="0"/>
                <a:sym typeface="Wingdings" pitchFamily="2" charset="2"/>
              </a:rPr>
              <a:t>if </a:t>
            </a:r>
            <a:r>
              <a:rPr lang="en-US" altLang="zh-CN" i="1" dirty="0" err="1">
                <a:latin typeface="Times New Roman" pitchFamily="18" charset="0"/>
                <a:cs typeface="Times New Roman" pitchFamily="18" charset="0"/>
                <a:sym typeface="Wingdings" pitchFamily="2" charset="2"/>
              </a:rPr>
              <a:t>expr</a:t>
            </a:r>
            <a:r>
              <a:rPr lang="en-US" altLang="zh-CN" dirty="0">
                <a:latin typeface="Times New Roman" pitchFamily="18" charset="0"/>
                <a:cs typeface="Times New Roman" pitchFamily="18" charset="0"/>
                <a:sym typeface="Wingdings" pitchFamily="2" charset="2"/>
              </a:rPr>
              <a:t> then </a:t>
            </a:r>
            <a:r>
              <a:rPr lang="en-US" altLang="zh-CN" i="1" dirty="0">
                <a:latin typeface="Times New Roman" pitchFamily="18" charset="0"/>
                <a:cs typeface="Times New Roman" pitchFamily="18" charset="0"/>
                <a:sym typeface="Wingdings" pitchFamily="2" charset="2"/>
              </a:rPr>
              <a:t>stmt</a:t>
            </a:r>
            <a:r>
              <a:rPr lang="en-US" altLang="zh-CN" dirty="0">
                <a:latin typeface="Times New Roman" pitchFamily="18" charset="0"/>
                <a:cs typeface="Times New Roman" pitchFamily="18" charset="0"/>
                <a:sym typeface="Wingdings" pitchFamily="2" charset="2"/>
              </a:rPr>
              <a:t>, </a:t>
            </a:r>
            <a:r>
              <a:rPr lang="zh-CN" altLang="en-US" dirty="0">
                <a:latin typeface="Times New Roman" pitchFamily="18" charset="0"/>
                <a:cs typeface="Times New Roman" pitchFamily="18" charset="0"/>
                <a:sym typeface="Wingdings" pitchFamily="2" charset="2"/>
              </a:rPr>
              <a:t>是输入</a:t>
            </a:r>
            <a:r>
              <a:rPr lang="en-US" altLang="zh-CN" dirty="0">
                <a:latin typeface="Times New Roman" pitchFamily="18" charset="0"/>
                <a:cs typeface="Times New Roman" pitchFamily="18" charset="0"/>
                <a:sym typeface="Wingdings" pitchFamily="2" charset="2"/>
              </a:rPr>
              <a:t>else</a:t>
            </a:r>
            <a:r>
              <a:rPr lang="zh-CN" altLang="en-US" dirty="0">
                <a:latin typeface="Times New Roman" pitchFamily="18" charset="0"/>
                <a:cs typeface="Times New Roman" pitchFamily="18" charset="0"/>
                <a:sym typeface="Wingdings" pitchFamily="2" charset="2"/>
              </a:rPr>
              <a:t>，还是归约？</a:t>
            </a:r>
            <a:endParaRPr lang="en-US" altLang="zh-CN" dirty="0">
              <a:latin typeface="Times New Roman" pitchFamily="18" charset="0"/>
              <a:cs typeface="Times New Roman" pitchFamily="18" charset="0"/>
              <a:sym typeface="Wingdings" pitchFamily="2" charset="2"/>
            </a:endParaRPr>
          </a:p>
          <a:p>
            <a:pPr>
              <a:defRPr/>
            </a:pPr>
            <a:r>
              <a:rPr lang="zh-CN" altLang="en-US" dirty="0">
                <a:latin typeface="Times New Roman" pitchFamily="18" charset="0"/>
                <a:cs typeface="Times New Roman" pitchFamily="18" charset="0"/>
                <a:sym typeface="Wingdings" pitchFamily="2" charset="2"/>
              </a:rPr>
              <a:t>答案是移入</a:t>
            </a:r>
            <a:endParaRPr lang="en-US" altLang="zh-CN" dirty="0">
              <a:latin typeface="Times New Roman" pitchFamily="18" charset="0"/>
              <a:cs typeface="Times New Roman" pitchFamily="18" charset="0"/>
              <a:sym typeface="Wingdings" pitchFamily="2" charset="2"/>
            </a:endParaRPr>
          </a:p>
        </p:txBody>
      </p:sp>
      <p:pic>
        <p:nvPicPr>
          <p:cNvPr id="134148" name="Picture 4"/>
          <p:cNvPicPr>
            <a:picLocks noChangeAspect="1" noChangeArrowheads="1"/>
          </p:cNvPicPr>
          <p:nvPr/>
        </p:nvPicPr>
        <p:blipFill>
          <a:blip r:embed="rId2" cstate="print"/>
          <a:srcRect/>
          <a:stretch>
            <a:fillRect/>
          </a:stretch>
        </p:blipFill>
        <p:spPr bwMode="auto">
          <a:xfrm>
            <a:off x="3286116" y="2857496"/>
            <a:ext cx="5597525" cy="3695700"/>
          </a:xfrm>
          <a:prstGeom prst="rect">
            <a:avLst/>
          </a:prstGeom>
          <a:noFill/>
          <a:ln w="9525">
            <a:noFill/>
            <a:miter lim="800000"/>
            <a:headEnd/>
            <a:tailEnd/>
          </a:ln>
        </p:spPr>
      </p:pic>
      <p:pic>
        <p:nvPicPr>
          <p:cNvPr id="134149" name="Picture 2"/>
          <p:cNvPicPr>
            <a:picLocks noChangeAspect="1" noChangeArrowheads="1"/>
          </p:cNvPicPr>
          <p:nvPr/>
        </p:nvPicPr>
        <p:blipFill>
          <a:blip r:embed="rId3" cstate="print"/>
          <a:srcRect/>
          <a:stretch>
            <a:fillRect/>
          </a:stretch>
        </p:blipFill>
        <p:spPr bwMode="auto">
          <a:xfrm>
            <a:off x="3309938" y="1752600"/>
            <a:ext cx="2328862" cy="7620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609600" y="304800"/>
            <a:ext cx="8001000" cy="1216025"/>
          </a:xfrm>
        </p:spPr>
        <p:txBody>
          <a:bodyPr/>
          <a:lstStyle/>
          <a:p>
            <a:r>
              <a:rPr lang="zh-CN" altLang="en-US"/>
              <a:t>推导（续）</a:t>
            </a:r>
          </a:p>
        </p:txBody>
      </p:sp>
      <p:sp>
        <p:nvSpPr>
          <p:cNvPr id="23556" name="Rectangle 3"/>
          <p:cNvSpPr>
            <a:spLocks noGrp="1" noChangeArrowheads="1"/>
          </p:cNvSpPr>
          <p:nvPr>
            <p:ph idx="1"/>
          </p:nvPr>
        </p:nvSpPr>
        <p:spPr>
          <a:xfrm>
            <a:off x="533400" y="1752600"/>
            <a:ext cx="8001000" cy="4267200"/>
          </a:xfrm>
        </p:spPr>
        <p:txBody>
          <a:bodyPr/>
          <a:lstStyle/>
          <a:p>
            <a:pPr>
              <a:lnSpc>
                <a:spcPct val="90000"/>
              </a:lnSpc>
            </a:pPr>
            <a:r>
              <a:rPr lang="zh-CN" altLang="en-US" sz="2400" dirty="0"/>
              <a:t>推导序列</a:t>
            </a:r>
            <a:r>
              <a:rPr lang="el-GR" altLang="zh-CN" sz="2400" dirty="0"/>
              <a:t>α</a:t>
            </a:r>
            <a:r>
              <a:rPr lang="en-US" altLang="zh-CN" sz="2400" baseline="-25000" dirty="0"/>
              <a:t>1      </a:t>
            </a:r>
            <a:r>
              <a:rPr lang="el-GR" altLang="zh-CN" sz="2400" dirty="0"/>
              <a:t>α</a:t>
            </a:r>
            <a:r>
              <a:rPr lang="en-US" altLang="zh-CN" sz="2400" baseline="-25000" dirty="0"/>
              <a:t>2</a:t>
            </a:r>
            <a:r>
              <a:rPr lang="en-US" altLang="zh-CN" sz="2400" dirty="0"/>
              <a:t>      …      </a:t>
            </a:r>
            <a:r>
              <a:rPr lang="el-GR" altLang="zh-CN" sz="2400" dirty="0"/>
              <a:t>α</a:t>
            </a:r>
            <a:r>
              <a:rPr lang="en-US" altLang="zh-CN" sz="2400" baseline="-25000" dirty="0"/>
              <a:t>n</a:t>
            </a:r>
            <a:r>
              <a:rPr lang="zh-CN" altLang="en-US" sz="2400" dirty="0"/>
              <a:t>， 称为</a:t>
            </a:r>
            <a:r>
              <a:rPr lang="el-GR" altLang="zh-CN" sz="2400" dirty="0"/>
              <a:t>α</a:t>
            </a:r>
            <a:r>
              <a:rPr lang="en-US" altLang="zh-CN" sz="2400" baseline="-25000" dirty="0"/>
              <a:t>1</a:t>
            </a:r>
            <a:r>
              <a:rPr lang="zh-CN" altLang="en-US" sz="2400" dirty="0"/>
              <a:t>推导到</a:t>
            </a:r>
            <a:r>
              <a:rPr lang="el-GR" altLang="zh-CN" sz="2400" dirty="0"/>
              <a:t>α</a:t>
            </a:r>
            <a:r>
              <a:rPr lang="en-US" altLang="zh-CN" sz="2400" baseline="-25000" dirty="0"/>
              <a:t>n</a:t>
            </a:r>
            <a:r>
              <a:rPr lang="zh-CN" altLang="en-US" sz="2400" dirty="0"/>
              <a:t>。记作      </a:t>
            </a:r>
            <a:r>
              <a:rPr lang="el-GR" altLang="zh-CN" sz="2400" dirty="0"/>
              <a:t>α</a:t>
            </a:r>
            <a:r>
              <a:rPr lang="en-US" altLang="zh-CN" sz="2400" baseline="-25000" dirty="0"/>
              <a:t>1</a:t>
            </a:r>
            <a:r>
              <a:rPr lang="zh-CN" altLang="en-US" sz="2400" baseline="-25000" dirty="0"/>
              <a:t>  </a:t>
            </a:r>
            <a:r>
              <a:rPr lang="en-US" altLang="zh-CN" sz="2400" baseline="-25000" dirty="0"/>
              <a:t>    </a:t>
            </a:r>
            <a:r>
              <a:rPr lang="zh-CN" altLang="en-US" sz="2400" baseline="-25000" dirty="0"/>
              <a:t> </a:t>
            </a:r>
            <a:r>
              <a:rPr lang="el-GR" altLang="zh-CN" sz="2400" dirty="0"/>
              <a:t>α</a:t>
            </a:r>
            <a:r>
              <a:rPr lang="en-US" altLang="zh-CN" sz="2400" baseline="-25000" dirty="0"/>
              <a:t>n</a:t>
            </a:r>
            <a:r>
              <a:rPr lang="zh-CN" altLang="en-US" sz="2400" dirty="0"/>
              <a:t>，   指经过零步或多步推导。</a:t>
            </a:r>
          </a:p>
          <a:p>
            <a:pPr>
              <a:lnSpc>
                <a:spcPct val="90000"/>
              </a:lnSpc>
            </a:pPr>
            <a:r>
              <a:rPr lang="zh-CN" altLang="en-US" sz="2400" dirty="0"/>
              <a:t>对于任意串</a:t>
            </a:r>
          </a:p>
          <a:p>
            <a:pPr>
              <a:lnSpc>
                <a:spcPct val="90000"/>
              </a:lnSpc>
            </a:pPr>
            <a:r>
              <a:rPr lang="zh-CN" altLang="en-US" sz="2400" dirty="0"/>
              <a:t>如果</a:t>
            </a:r>
          </a:p>
          <a:p>
            <a:pPr>
              <a:lnSpc>
                <a:spcPct val="90000"/>
              </a:lnSpc>
            </a:pPr>
            <a:r>
              <a:rPr lang="zh-CN" altLang="en-US" sz="2400" dirty="0"/>
              <a:t>         表示经过一步或多步推导出</a:t>
            </a:r>
          </a:p>
          <a:p>
            <a:pPr>
              <a:lnSpc>
                <a:spcPct val="90000"/>
              </a:lnSpc>
            </a:pPr>
            <a:r>
              <a:rPr lang="zh-CN" altLang="en-US" sz="2400" dirty="0"/>
              <a:t>句型：如果从文法的开始符号</a:t>
            </a:r>
            <a:r>
              <a:rPr lang="en-US" altLang="zh-CN" sz="2400" dirty="0"/>
              <a:t>S</a:t>
            </a:r>
            <a:r>
              <a:rPr lang="zh-CN" altLang="en-US" sz="2400" dirty="0"/>
              <a:t>开始，      ，则称</a:t>
            </a:r>
            <a:r>
              <a:rPr lang="el-GR" altLang="zh-CN" sz="2400" dirty="0"/>
              <a:t>α</a:t>
            </a:r>
            <a:r>
              <a:rPr lang="zh-CN" altLang="en-US" sz="2400" dirty="0"/>
              <a:t>是</a:t>
            </a:r>
            <a:r>
              <a:rPr lang="en-US" altLang="zh-CN" sz="2400" dirty="0"/>
              <a:t>G</a:t>
            </a:r>
            <a:r>
              <a:rPr lang="zh-CN" altLang="en-US" sz="2400" dirty="0"/>
              <a:t>的一个句型。</a:t>
            </a:r>
          </a:p>
          <a:p>
            <a:pPr>
              <a:lnSpc>
                <a:spcPct val="90000"/>
              </a:lnSpc>
            </a:pPr>
            <a:r>
              <a:rPr lang="zh-CN" altLang="en-US" sz="2400" dirty="0"/>
              <a:t>句子，不包括非终结符号的句型。</a:t>
            </a:r>
          </a:p>
          <a:p>
            <a:pPr>
              <a:lnSpc>
                <a:spcPct val="90000"/>
              </a:lnSpc>
            </a:pPr>
            <a:r>
              <a:rPr lang="zh-CN" altLang="en-US" sz="2400" dirty="0"/>
              <a:t>语言：句子的集合</a:t>
            </a:r>
            <a:r>
              <a:rPr lang="en-US" altLang="zh-CN" sz="2400" dirty="0"/>
              <a:t>{</a:t>
            </a:r>
            <a:r>
              <a:rPr lang="en-US" altLang="zh-CN" sz="2400" dirty="0" err="1"/>
              <a:t>w|S</a:t>
            </a:r>
            <a:r>
              <a:rPr lang="en-US" altLang="zh-CN" sz="2400" dirty="0"/>
              <a:t>    w}</a:t>
            </a:r>
            <a:r>
              <a:rPr lang="zh-CN" altLang="en-US" sz="2400" dirty="0"/>
              <a:t>，由文法</a:t>
            </a:r>
            <a:r>
              <a:rPr lang="en-US" altLang="zh-CN" sz="2400" i="1" dirty="0"/>
              <a:t>G</a:t>
            </a:r>
            <a:r>
              <a:rPr lang="zh-CN" altLang="en-US" sz="2400" dirty="0"/>
              <a:t>生成的语言被称为上下文无关语言</a:t>
            </a:r>
            <a:r>
              <a:rPr lang="en-US" altLang="zh-CN" sz="2400" i="1" dirty="0"/>
              <a:t>L(G)</a:t>
            </a:r>
            <a:r>
              <a:rPr lang="zh-CN" altLang="en-US" sz="2400" dirty="0"/>
              <a:t>。</a:t>
            </a:r>
          </a:p>
          <a:p>
            <a:pPr>
              <a:lnSpc>
                <a:spcPct val="90000"/>
              </a:lnSpc>
            </a:pPr>
            <a:r>
              <a:rPr lang="zh-CN" altLang="en-US" sz="2400" dirty="0"/>
              <a:t>文法的等价性：两个文法生成相同语言，则两文法等价</a:t>
            </a:r>
          </a:p>
        </p:txBody>
      </p:sp>
      <p:sp>
        <p:nvSpPr>
          <p:cNvPr id="13" name="灯片编号占位符 5"/>
          <p:cNvSpPr>
            <a:spLocks noGrp="1"/>
          </p:cNvSpPr>
          <p:nvPr>
            <p:ph type="sldNum" sz="quarter" idx="12"/>
          </p:nvPr>
        </p:nvSpPr>
        <p:spPr/>
        <p:txBody>
          <a:bodyPr/>
          <a:lstStyle/>
          <a:p>
            <a:pPr>
              <a:defRPr/>
            </a:pPr>
            <a:fld id="{23C8C245-CB2A-40DB-950B-9210A9ECEA8C}" type="slidenum">
              <a:rPr lang="en-US" altLang="zh-CN"/>
              <a:pPr>
                <a:defRPr/>
              </a:pPr>
              <a:t>11</a:t>
            </a:fld>
            <a:endParaRPr lang="en-US" altLang="zh-CN"/>
          </a:p>
        </p:txBody>
      </p:sp>
      <p:pic>
        <p:nvPicPr>
          <p:cNvPr id="23557" name="Picture 4"/>
          <p:cNvPicPr>
            <a:picLocks noChangeAspect="1" noChangeArrowheads="1"/>
          </p:cNvPicPr>
          <p:nvPr/>
        </p:nvPicPr>
        <p:blipFill>
          <a:blip r:embed="rId2" cstate="print"/>
          <a:srcRect/>
          <a:stretch>
            <a:fillRect/>
          </a:stretch>
        </p:blipFill>
        <p:spPr bwMode="auto">
          <a:xfrm>
            <a:off x="2928926" y="1828056"/>
            <a:ext cx="241300" cy="304800"/>
          </a:xfrm>
          <a:prstGeom prst="rect">
            <a:avLst/>
          </a:prstGeom>
          <a:noFill/>
          <a:ln w="9525">
            <a:noFill/>
            <a:miter lim="800000"/>
            <a:headEnd/>
            <a:tailEnd/>
          </a:ln>
        </p:spPr>
      </p:pic>
      <p:pic>
        <p:nvPicPr>
          <p:cNvPr id="23558" name="Picture 5"/>
          <p:cNvPicPr>
            <a:picLocks noChangeAspect="1" noChangeArrowheads="1"/>
          </p:cNvPicPr>
          <p:nvPr/>
        </p:nvPicPr>
        <p:blipFill>
          <a:blip r:embed="rId2" cstate="print"/>
          <a:srcRect/>
          <a:stretch>
            <a:fillRect/>
          </a:stretch>
        </p:blipFill>
        <p:spPr bwMode="auto">
          <a:xfrm>
            <a:off x="2401874" y="1785926"/>
            <a:ext cx="241300" cy="304800"/>
          </a:xfrm>
          <a:prstGeom prst="rect">
            <a:avLst/>
          </a:prstGeom>
          <a:noFill/>
          <a:ln w="9525">
            <a:noFill/>
            <a:miter lim="800000"/>
            <a:headEnd/>
            <a:tailEnd/>
          </a:ln>
        </p:spPr>
      </p:pic>
      <p:pic>
        <p:nvPicPr>
          <p:cNvPr id="23559" name="Picture 6"/>
          <p:cNvPicPr>
            <a:picLocks noChangeAspect="1" noChangeArrowheads="1"/>
          </p:cNvPicPr>
          <p:nvPr/>
        </p:nvPicPr>
        <p:blipFill>
          <a:blip r:embed="rId3" cstate="print"/>
          <a:srcRect/>
          <a:stretch>
            <a:fillRect/>
          </a:stretch>
        </p:blipFill>
        <p:spPr bwMode="auto">
          <a:xfrm>
            <a:off x="7685484" y="1785926"/>
            <a:ext cx="342900" cy="317500"/>
          </a:xfrm>
          <a:prstGeom prst="rect">
            <a:avLst/>
          </a:prstGeom>
          <a:noFill/>
          <a:ln w="9525">
            <a:noFill/>
            <a:miter lim="800000"/>
            <a:headEnd/>
            <a:tailEnd/>
          </a:ln>
        </p:spPr>
      </p:pic>
      <p:pic>
        <p:nvPicPr>
          <p:cNvPr id="23560" name="Picture 7"/>
          <p:cNvPicPr>
            <a:picLocks noChangeAspect="1" noChangeArrowheads="1"/>
          </p:cNvPicPr>
          <p:nvPr/>
        </p:nvPicPr>
        <p:blipFill>
          <a:blip r:embed="rId3" cstate="print"/>
          <a:srcRect/>
          <a:stretch>
            <a:fillRect/>
          </a:stretch>
        </p:blipFill>
        <p:spPr bwMode="auto">
          <a:xfrm>
            <a:off x="1115616" y="2132856"/>
            <a:ext cx="342900" cy="317500"/>
          </a:xfrm>
          <a:prstGeom prst="rect">
            <a:avLst/>
          </a:prstGeom>
          <a:noFill/>
          <a:ln w="9525">
            <a:noFill/>
            <a:miter lim="800000"/>
            <a:headEnd/>
            <a:tailEnd/>
          </a:ln>
        </p:spPr>
      </p:pic>
      <p:pic>
        <p:nvPicPr>
          <p:cNvPr id="23561" name="Picture 8"/>
          <p:cNvPicPr>
            <a:picLocks noChangeAspect="1" noChangeArrowheads="1"/>
          </p:cNvPicPr>
          <p:nvPr/>
        </p:nvPicPr>
        <p:blipFill>
          <a:blip r:embed="rId4" cstate="print"/>
          <a:srcRect/>
          <a:stretch>
            <a:fillRect/>
          </a:stretch>
        </p:blipFill>
        <p:spPr bwMode="auto">
          <a:xfrm>
            <a:off x="2667000" y="2438400"/>
            <a:ext cx="1154113" cy="431800"/>
          </a:xfrm>
          <a:prstGeom prst="rect">
            <a:avLst/>
          </a:prstGeom>
          <a:noFill/>
          <a:ln w="9525">
            <a:noFill/>
            <a:miter lim="800000"/>
            <a:headEnd/>
            <a:tailEnd/>
          </a:ln>
        </p:spPr>
      </p:pic>
      <p:pic>
        <p:nvPicPr>
          <p:cNvPr id="23562" name="Picture 9"/>
          <p:cNvPicPr>
            <a:picLocks noChangeAspect="1" noChangeArrowheads="1"/>
          </p:cNvPicPr>
          <p:nvPr/>
        </p:nvPicPr>
        <p:blipFill>
          <a:blip r:embed="rId5" cstate="print"/>
          <a:srcRect/>
          <a:stretch>
            <a:fillRect/>
          </a:stretch>
        </p:blipFill>
        <p:spPr bwMode="auto">
          <a:xfrm>
            <a:off x="1752600" y="2895600"/>
            <a:ext cx="3186113" cy="444500"/>
          </a:xfrm>
          <a:prstGeom prst="rect">
            <a:avLst/>
          </a:prstGeom>
          <a:noFill/>
          <a:ln w="9525">
            <a:noFill/>
            <a:miter lim="800000"/>
            <a:headEnd/>
            <a:tailEnd/>
          </a:ln>
        </p:spPr>
      </p:pic>
      <p:pic>
        <p:nvPicPr>
          <p:cNvPr id="23563" name="Picture 10"/>
          <p:cNvPicPr>
            <a:picLocks noChangeAspect="1" noChangeArrowheads="1"/>
          </p:cNvPicPr>
          <p:nvPr/>
        </p:nvPicPr>
        <p:blipFill>
          <a:blip r:embed="rId6" cstate="print"/>
          <a:srcRect/>
          <a:stretch>
            <a:fillRect/>
          </a:stretch>
        </p:blipFill>
        <p:spPr bwMode="auto">
          <a:xfrm>
            <a:off x="1219200" y="3276600"/>
            <a:ext cx="292100" cy="368300"/>
          </a:xfrm>
          <a:prstGeom prst="rect">
            <a:avLst/>
          </a:prstGeom>
          <a:noFill/>
          <a:ln w="9525">
            <a:noFill/>
            <a:miter lim="800000"/>
            <a:headEnd/>
            <a:tailEnd/>
          </a:ln>
        </p:spPr>
      </p:pic>
      <p:pic>
        <p:nvPicPr>
          <p:cNvPr id="23564" name="Picture 11"/>
          <p:cNvPicPr>
            <a:picLocks noChangeAspect="1" noChangeArrowheads="1"/>
          </p:cNvPicPr>
          <p:nvPr/>
        </p:nvPicPr>
        <p:blipFill>
          <a:blip r:embed="rId7" cstate="print"/>
          <a:srcRect/>
          <a:stretch>
            <a:fillRect/>
          </a:stretch>
        </p:blipFill>
        <p:spPr bwMode="auto">
          <a:xfrm>
            <a:off x="6019800" y="3657600"/>
            <a:ext cx="698500" cy="469900"/>
          </a:xfrm>
          <a:prstGeom prst="rect">
            <a:avLst/>
          </a:prstGeom>
          <a:noFill/>
          <a:ln w="9525">
            <a:noFill/>
            <a:miter lim="800000"/>
            <a:headEnd/>
            <a:tailEnd/>
          </a:ln>
        </p:spPr>
      </p:pic>
      <p:pic>
        <p:nvPicPr>
          <p:cNvPr id="14" name="Picture 4"/>
          <p:cNvPicPr>
            <a:picLocks noChangeAspect="1" noChangeArrowheads="1"/>
          </p:cNvPicPr>
          <p:nvPr/>
        </p:nvPicPr>
        <p:blipFill>
          <a:blip r:embed="rId2" cstate="print"/>
          <a:srcRect/>
          <a:stretch>
            <a:fillRect/>
          </a:stretch>
        </p:blipFill>
        <p:spPr bwMode="auto">
          <a:xfrm>
            <a:off x="3682628" y="1857652"/>
            <a:ext cx="241300" cy="304800"/>
          </a:xfrm>
          <a:prstGeom prst="rect">
            <a:avLst/>
          </a:prstGeom>
          <a:noFill/>
          <a:ln w="9525">
            <a:noFill/>
            <a:miter lim="800000"/>
            <a:headEnd/>
            <a:tailEnd/>
          </a:ln>
        </p:spPr>
      </p:pic>
      <p:pic>
        <p:nvPicPr>
          <p:cNvPr id="15" name="Picture 6"/>
          <p:cNvPicPr>
            <a:picLocks noChangeAspect="1" noChangeArrowheads="1"/>
          </p:cNvPicPr>
          <p:nvPr/>
        </p:nvPicPr>
        <p:blipFill>
          <a:blip r:embed="rId3" cstate="print"/>
          <a:srcRect/>
          <a:stretch>
            <a:fillRect/>
          </a:stretch>
        </p:blipFill>
        <p:spPr bwMode="auto">
          <a:xfrm>
            <a:off x="3923928" y="4809980"/>
            <a:ext cx="342900" cy="3175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8">
            <p14:nvContentPartPr>
              <p14:cNvPr id="2" name="墨迹 1">
                <a:extLst>
                  <a:ext uri="{FF2B5EF4-FFF2-40B4-BE49-F238E27FC236}">
                    <a16:creationId xmlns:a16="http://schemas.microsoft.com/office/drawing/2014/main" id="{F567DA8F-F43C-6B4F-A9D3-986731A16747}"/>
                  </a:ext>
                </a:extLst>
              </p14:cNvPr>
              <p14:cNvContentPartPr/>
              <p14:nvPr/>
            </p14:nvContentPartPr>
            <p14:xfrm>
              <a:off x="193320" y="567360"/>
              <a:ext cx="8570880" cy="6118200"/>
            </p14:xfrm>
          </p:contentPart>
        </mc:Choice>
        <mc:Fallback xmlns="">
          <p:pic>
            <p:nvPicPr>
              <p:cNvPr id="2" name="墨迹 1">
                <a:extLst>
                  <a:ext uri="{FF2B5EF4-FFF2-40B4-BE49-F238E27FC236}">
                    <a16:creationId xmlns:a16="http://schemas.microsoft.com/office/drawing/2014/main" id="{F567DA8F-F43C-6B4F-A9D3-986731A16747}"/>
                  </a:ext>
                </a:extLst>
              </p:cNvPr>
              <p:cNvPicPr/>
              <p:nvPr/>
            </p:nvPicPr>
            <p:blipFill>
              <a:blip r:embed="rId9"/>
              <a:stretch>
                <a:fillRect/>
              </a:stretch>
            </p:blipFill>
            <p:spPr>
              <a:xfrm>
                <a:off x="177120" y="551160"/>
                <a:ext cx="8603280" cy="615060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609600" y="304800"/>
            <a:ext cx="8001000" cy="1216025"/>
          </a:xfrm>
        </p:spPr>
        <p:txBody>
          <a:bodyPr/>
          <a:lstStyle/>
          <a:p>
            <a:r>
              <a:rPr lang="zh-CN" altLang="en-US"/>
              <a:t>推导例子</a:t>
            </a:r>
          </a:p>
        </p:txBody>
      </p:sp>
      <p:sp>
        <p:nvSpPr>
          <p:cNvPr id="6" name="灯片编号占位符 5"/>
          <p:cNvSpPr>
            <a:spLocks noGrp="1"/>
          </p:cNvSpPr>
          <p:nvPr>
            <p:ph type="sldNum" sz="quarter" idx="12"/>
          </p:nvPr>
        </p:nvSpPr>
        <p:spPr/>
        <p:txBody>
          <a:bodyPr/>
          <a:lstStyle/>
          <a:p>
            <a:pPr>
              <a:defRPr/>
            </a:pPr>
            <a:fld id="{06C46428-93C9-4BFF-87D7-BD3F494510F0}" type="slidenum">
              <a:rPr lang="en-US" altLang="zh-CN"/>
              <a:pPr>
                <a:defRPr/>
              </a:pPr>
              <a:t>12</a:t>
            </a:fld>
            <a:endParaRPr lang="en-US" altLang="zh-CN"/>
          </a:p>
        </p:txBody>
      </p:sp>
      <p:pic>
        <p:nvPicPr>
          <p:cNvPr id="24581" name="Picture 4"/>
          <p:cNvPicPr>
            <a:picLocks noChangeAspect="1" noChangeArrowheads="1"/>
          </p:cNvPicPr>
          <p:nvPr/>
        </p:nvPicPr>
        <p:blipFill>
          <a:blip r:embed="rId2" cstate="print"/>
          <a:srcRect/>
          <a:stretch>
            <a:fillRect/>
          </a:stretch>
        </p:blipFill>
        <p:spPr bwMode="auto">
          <a:xfrm>
            <a:off x="323850" y="1828800"/>
            <a:ext cx="8820150" cy="469900"/>
          </a:xfrm>
          <a:prstGeom prst="rect">
            <a:avLst/>
          </a:prstGeom>
          <a:noFill/>
          <a:ln w="9525">
            <a:noFill/>
            <a:miter lim="800000"/>
            <a:headEnd/>
            <a:tailEnd/>
          </a:ln>
        </p:spPr>
      </p:pic>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0FC8B2FB-B78A-254B-812D-77E6E12AB08F}"/>
                  </a:ext>
                </a:extLst>
              </p14:cNvPr>
              <p14:cNvContentPartPr/>
              <p14:nvPr/>
            </p14:nvContentPartPr>
            <p14:xfrm>
              <a:off x="755576" y="2492896"/>
              <a:ext cx="8166600" cy="2828520"/>
            </p14:xfrm>
          </p:contentPart>
        </mc:Choice>
        <mc:Fallback>
          <p:pic>
            <p:nvPicPr>
              <p:cNvPr id="2" name="墨迹 1">
                <a:extLst>
                  <a:ext uri="{FF2B5EF4-FFF2-40B4-BE49-F238E27FC236}">
                    <a16:creationId xmlns:a16="http://schemas.microsoft.com/office/drawing/2014/main" id="{0FC8B2FB-B78A-254B-812D-77E6E12AB08F}"/>
                  </a:ext>
                </a:extLst>
              </p:cNvPr>
              <p:cNvPicPr/>
              <p:nvPr/>
            </p:nvPicPr>
            <p:blipFill>
              <a:blip r:embed="rId4"/>
              <a:stretch>
                <a:fillRect/>
              </a:stretch>
            </p:blipFill>
            <p:spPr>
              <a:xfrm>
                <a:off x="739376" y="2476696"/>
                <a:ext cx="8199000" cy="286092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zh-CN" altLang="en-US"/>
              <a:t>推导中的问题</a:t>
            </a:r>
          </a:p>
        </p:txBody>
      </p:sp>
      <p:sp>
        <p:nvSpPr>
          <p:cNvPr id="25604" name="Rectangle 3"/>
          <p:cNvSpPr>
            <a:spLocks noGrp="1" noChangeArrowheads="1"/>
          </p:cNvSpPr>
          <p:nvPr>
            <p:ph idx="1"/>
          </p:nvPr>
        </p:nvSpPr>
        <p:spPr/>
        <p:txBody>
          <a:bodyPr/>
          <a:lstStyle/>
          <a:p>
            <a:r>
              <a:rPr lang="zh-CN" altLang="en-US"/>
              <a:t>从推导的角度看，语法分析的任务是：接受一个终结符号串作为输入，找出从文法的开始符号推导出这个串的方法。</a:t>
            </a:r>
          </a:p>
          <a:p>
            <a:r>
              <a:rPr lang="zh-CN" altLang="en-US"/>
              <a:t>推导中可能遇到的两个问题</a:t>
            </a:r>
          </a:p>
          <a:p>
            <a:pPr lvl="1"/>
            <a:r>
              <a:rPr lang="zh-CN" altLang="en-US"/>
              <a:t>每一步替换哪个非终结符号</a:t>
            </a:r>
          </a:p>
          <a:p>
            <a:pPr lvl="1"/>
            <a:r>
              <a:rPr lang="zh-CN" altLang="en-US"/>
              <a:t>若以这个非终结符号为头的产生式有多个，用哪个产生式的右部替换</a:t>
            </a:r>
          </a:p>
        </p:txBody>
      </p:sp>
      <p:sp>
        <p:nvSpPr>
          <p:cNvPr id="5" name="灯片编号占位符 5"/>
          <p:cNvSpPr>
            <a:spLocks noGrp="1"/>
          </p:cNvSpPr>
          <p:nvPr>
            <p:ph type="sldNum" sz="quarter" idx="12"/>
          </p:nvPr>
        </p:nvSpPr>
        <p:spPr/>
        <p:txBody>
          <a:bodyPr/>
          <a:lstStyle/>
          <a:p>
            <a:pPr>
              <a:defRPr/>
            </a:pPr>
            <a:fld id="{B3E468BA-A432-4F5B-9757-FDF639425C4C}" type="slidenum">
              <a:rPr lang="en-US" altLang="zh-CN"/>
              <a:pPr>
                <a:defRPr/>
              </a:pPr>
              <a:t>13</a:t>
            </a:fld>
            <a:endParaRPr lang="en-US" altLang="zh-CN"/>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DF4F51EA-14BE-EB44-BAB6-5711539F3921}"/>
                  </a:ext>
                </a:extLst>
              </p14:cNvPr>
              <p14:cNvContentPartPr/>
              <p14:nvPr/>
            </p14:nvContentPartPr>
            <p14:xfrm>
              <a:off x="616680" y="263160"/>
              <a:ext cx="7647840" cy="4506480"/>
            </p14:xfrm>
          </p:contentPart>
        </mc:Choice>
        <mc:Fallback xmlns="">
          <p:pic>
            <p:nvPicPr>
              <p:cNvPr id="2" name="墨迹 1">
                <a:extLst>
                  <a:ext uri="{FF2B5EF4-FFF2-40B4-BE49-F238E27FC236}">
                    <a16:creationId xmlns:a16="http://schemas.microsoft.com/office/drawing/2014/main" id="{DF4F51EA-14BE-EB44-BAB6-5711539F3921}"/>
                  </a:ext>
                </a:extLst>
              </p:cNvPr>
              <p:cNvPicPr/>
              <p:nvPr/>
            </p:nvPicPr>
            <p:blipFill>
              <a:blip r:embed="rId3"/>
              <a:stretch>
                <a:fillRect/>
              </a:stretch>
            </p:blipFill>
            <p:spPr>
              <a:xfrm>
                <a:off x="600480" y="246960"/>
                <a:ext cx="7680240" cy="453888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609600" y="838200"/>
            <a:ext cx="8001000" cy="682625"/>
          </a:xfrm>
        </p:spPr>
        <p:txBody>
          <a:bodyPr>
            <a:normAutofit fontScale="90000"/>
          </a:bodyPr>
          <a:lstStyle/>
          <a:p>
            <a:r>
              <a:rPr lang="zh-CN" altLang="en-US"/>
              <a:t>非终结符号的替换顺序</a:t>
            </a:r>
          </a:p>
        </p:txBody>
      </p:sp>
      <p:sp>
        <p:nvSpPr>
          <p:cNvPr id="26628" name="Rectangle 3"/>
          <p:cNvSpPr>
            <a:spLocks noGrp="1" noChangeArrowheads="1"/>
          </p:cNvSpPr>
          <p:nvPr>
            <p:ph idx="1"/>
          </p:nvPr>
        </p:nvSpPr>
        <p:spPr>
          <a:xfrm>
            <a:off x="533400" y="1752600"/>
            <a:ext cx="8001000" cy="4267200"/>
          </a:xfrm>
        </p:spPr>
        <p:txBody>
          <a:bodyPr/>
          <a:lstStyle/>
          <a:p>
            <a:r>
              <a:rPr lang="zh-CN" altLang="en-US" sz="2600" dirty="0"/>
              <a:t>通常使用两种方式进行推导</a:t>
            </a:r>
          </a:p>
          <a:p>
            <a:pPr lvl="1"/>
            <a:r>
              <a:rPr lang="zh-CN" altLang="en-US" sz="2200" dirty="0"/>
              <a:t>最左推导：总是选择每个句型的最左非终结符号。记作</a:t>
            </a:r>
          </a:p>
          <a:p>
            <a:pPr lvl="1"/>
            <a:r>
              <a:rPr lang="zh-CN" altLang="en-US" sz="2200" dirty="0"/>
              <a:t>最右推导：总是选择最右边的非终结符号。记作     </a:t>
            </a:r>
          </a:p>
          <a:p>
            <a:r>
              <a:rPr lang="zh-CN" altLang="en-US" sz="2600" dirty="0"/>
              <a:t>每个最左推导步骤可以写成           ，      </a:t>
            </a:r>
            <a:r>
              <a:rPr lang="en-US" altLang="zh-CN" sz="2600" dirty="0"/>
              <a:t>,              </a:t>
            </a:r>
            <a:r>
              <a:rPr lang="zh-CN" altLang="en-US" sz="2600" dirty="0"/>
              <a:t>是应用的产生式</a:t>
            </a:r>
          </a:p>
          <a:p>
            <a:r>
              <a:rPr lang="zh-CN" altLang="en-US" sz="2600" dirty="0"/>
              <a:t>如果   经过最左推导得到   ，记作</a:t>
            </a:r>
          </a:p>
          <a:p>
            <a:r>
              <a:rPr lang="zh-CN" altLang="en-US" sz="2600" dirty="0"/>
              <a:t>最左句型   ：</a:t>
            </a:r>
            <a:r>
              <a:rPr lang="en-US" altLang="zh-CN" sz="2600" dirty="0"/>
              <a:t>S</a:t>
            </a:r>
            <a:r>
              <a:rPr lang="zh-CN" altLang="en-US" sz="2600" dirty="0"/>
              <a:t>是文法</a:t>
            </a:r>
            <a:r>
              <a:rPr lang="en-US" altLang="zh-CN" sz="2600" dirty="0"/>
              <a:t>G</a:t>
            </a:r>
            <a:r>
              <a:rPr lang="zh-CN" altLang="en-US" sz="2600" dirty="0"/>
              <a:t>的识别符号，如果       ，则                是</a:t>
            </a:r>
            <a:r>
              <a:rPr lang="en-US" altLang="zh-CN" sz="2600" dirty="0"/>
              <a:t>G</a:t>
            </a:r>
            <a:r>
              <a:rPr lang="zh-CN" altLang="en-US" sz="2600" dirty="0"/>
              <a:t>的最左句型</a:t>
            </a:r>
          </a:p>
        </p:txBody>
      </p:sp>
      <p:sp>
        <p:nvSpPr>
          <p:cNvPr id="15" name="灯片编号占位符 5"/>
          <p:cNvSpPr>
            <a:spLocks noGrp="1"/>
          </p:cNvSpPr>
          <p:nvPr>
            <p:ph type="sldNum" sz="quarter" idx="12"/>
          </p:nvPr>
        </p:nvSpPr>
        <p:spPr/>
        <p:txBody>
          <a:bodyPr/>
          <a:lstStyle/>
          <a:p>
            <a:pPr>
              <a:defRPr/>
            </a:pPr>
            <a:fld id="{2ED8269D-C42E-487D-B881-1F87236BA40C}" type="slidenum">
              <a:rPr lang="en-US" altLang="zh-CN"/>
              <a:pPr>
                <a:defRPr/>
              </a:pPr>
              <a:t>14</a:t>
            </a:fld>
            <a:endParaRPr lang="en-US" altLang="zh-CN"/>
          </a:p>
        </p:txBody>
      </p:sp>
      <p:pic>
        <p:nvPicPr>
          <p:cNvPr id="26629" name="Picture 4"/>
          <p:cNvPicPr>
            <a:picLocks noChangeAspect="1" noChangeArrowheads="1"/>
          </p:cNvPicPr>
          <p:nvPr/>
        </p:nvPicPr>
        <p:blipFill>
          <a:blip r:embed="rId3" cstate="print"/>
          <a:srcRect/>
          <a:stretch>
            <a:fillRect/>
          </a:stretch>
        </p:blipFill>
        <p:spPr bwMode="auto">
          <a:xfrm>
            <a:off x="8072462" y="2214554"/>
            <a:ext cx="292100" cy="444500"/>
          </a:xfrm>
          <a:prstGeom prst="rect">
            <a:avLst/>
          </a:prstGeom>
          <a:noFill/>
          <a:ln w="9525">
            <a:noFill/>
            <a:miter lim="800000"/>
            <a:headEnd/>
            <a:tailEnd/>
          </a:ln>
        </p:spPr>
      </p:pic>
      <p:pic>
        <p:nvPicPr>
          <p:cNvPr id="26630" name="Picture 5"/>
          <p:cNvPicPr>
            <a:picLocks noChangeAspect="1" noChangeArrowheads="1"/>
          </p:cNvPicPr>
          <p:nvPr/>
        </p:nvPicPr>
        <p:blipFill>
          <a:blip r:embed="rId4" cstate="print"/>
          <a:srcRect/>
          <a:stretch>
            <a:fillRect/>
          </a:stretch>
        </p:blipFill>
        <p:spPr bwMode="auto">
          <a:xfrm>
            <a:off x="7215206" y="2640010"/>
            <a:ext cx="241300" cy="431800"/>
          </a:xfrm>
          <a:prstGeom prst="rect">
            <a:avLst/>
          </a:prstGeom>
          <a:noFill/>
          <a:ln w="9525">
            <a:noFill/>
            <a:miter lim="800000"/>
            <a:headEnd/>
            <a:tailEnd/>
          </a:ln>
        </p:spPr>
      </p:pic>
      <p:pic>
        <p:nvPicPr>
          <p:cNvPr id="26631" name="Picture 6"/>
          <p:cNvPicPr>
            <a:picLocks noChangeAspect="1" noChangeArrowheads="1"/>
          </p:cNvPicPr>
          <p:nvPr/>
        </p:nvPicPr>
        <p:blipFill>
          <a:blip r:embed="rId5" cstate="print"/>
          <a:srcRect/>
          <a:stretch>
            <a:fillRect/>
          </a:stretch>
        </p:blipFill>
        <p:spPr bwMode="auto">
          <a:xfrm>
            <a:off x="5105400" y="3048000"/>
            <a:ext cx="1255713" cy="444500"/>
          </a:xfrm>
          <a:prstGeom prst="rect">
            <a:avLst/>
          </a:prstGeom>
          <a:noFill/>
          <a:ln w="9525">
            <a:noFill/>
            <a:miter lim="800000"/>
            <a:headEnd/>
            <a:tailEnd/>
          </a:ln>
        </p:spPr>
      </p:pic>
      <p:pic>
        <p:nvPicPr>
          <p:cNvPr id="26632" name="Picture 10"/>
          <p:cNvPicPr>
            <a:picLocks noChangeAspect="1" noChangeArrowheads="1"/>
          </p:cNvPicPr>
          <p:nvPr/>
        </p:nvPicPr>
        <p:blipFill>
          <a:blip r:embed="rId6" cstate="print"/>
          <a:srcRect/>
          <a:stretch>
            <a:fillRect/>
          </a:stretch>
        </p:blipFill>
        <p:spPr bwMode="auto">
          <a:xfrm>
            <a:off x="2214546" y="4429132"/>
            <a:ext cx="241300" cy="368300"/>
          </a:xfrm>
          <a:prstGeom prst="rect">
            <a:avLst/>
          </a:prstGeom>
          <a:noFill/>
          <a:ln w="9525">
            <a:noFill/>
            <a:miter lim="800000"/>
            <a:headEnd/>
            <a:tailEnd/>
          </a:ln>
        </p:spPr>
      </p:pic>
      <p:pic>
        <p:nvPicPr>
          <p:cNvPr id="26633" name="Picture 11"/>
          <p:cNvPicPr>
            <a:picLocks noChangeAspect="1" noChangeArrowheads="1"/>
          </p:cNvPicPr>
          <p:nvPr/>
        </p:nvPicPr>
        <p:blipFill>
          <a:blip r:embed="rId7" cstate="print"/>
          <a:srcRect/>
          <a:stretch>
            <a:fillRect/>
          </a:stretch>
        </p:blipFill>
        <p:spPr bwMode="auto">
          <a:xfrm>
            <a:off x="4451350" y="3967166"/>
            <a:ext cx="241300" cy="355600"/>
          </a:xfrm>
          <a:prstGeom prst="rect">
            <a:avLst/>
          </a:prstGeom>
          <a:noFill/>
          <a:ln w="9525">
            <a:noFill/>
            <a:miter lim="800000"/>
            <a:headEnd/>
            <a:tailEnd/>
          </a:ln>
        </p:spPr>
      </p:pic>
      <p:pic>
        <p:nvPicPr>
          <p:cNvPr id="26634" name="Picture 12"/>
          <p:cNvPicPr>
            <a:picLocks noChangeAspect="1" noChangeArrowheads="1"/>
          </p:cNvPicPr>
          <p:nvPr/>
        </p:nvPicPr>
        <p:blipFill>
          <a:blip r:embed="rId8" cstate="print"/>
          <a:srcRect/>
          <a:stretch>
            <a:fillRect/>
          </a:stretch>
        </p:blipFill>
        <p:spPr bwMode="auto">
          <a:xfrm>
            <a:off x="5786446" y="3929066"/>
            <a:ext cx="698500" cy="431800"/>
          </a:xfrm>
          <a:prstGeom prst="rect">
            <a:avLst/>
          </a:prstGeom>
          <a:noFill/>
          <a:ln w="9525">
            <a:noFill/>
            <a:miter lim="800000"/>
            <a:headEnd/>
            <a:tailEnd/>
          </a:ln>
        </p:spPr>
      </p:pic>
      <p:pic>
        <p:nvPicPr>
          <p:cNvPr id="26635" name="Picture 13"/>
          <p:cNvPicPr>
            <a:picLocks noChangeAspect="1" noChangeArrowheads="1"/>
          </p:cNvPicPr>
          <p:nvPr/>
        </p:nvPicPr>
        <p:blipFill>
          <a:blip r:embed="rId9" cstate="print"/>
          <a:srcRect/>
          <a:stretch>
            <a:fillRect/>
          </a:stretch>
        </p:blipFill>
        <p:spPr bwMode="auto">
          <a:xfrm>
            <a:off x="6840556" y="4371982"/>
            <a:ext cx="749300" cy="482600"/>
          </a:xfrm>
          <a:prstGeom prst="rect">
            <a:avLst/>
          </a:prstGeom>
          <a:noFill/>
          <a:ln w="9525">
            <a:noFill/>
            <a:miter lim="800000"/>
            <a:headEnd/>
            <a:tailEnd/>
          </a:ln>
        </p:spPr>
      </p:pic>
      <p:pic>
        <p:nvPicPr>
          <p:cNvPr id="26636" name="Picture 14"/>
          <p:cNvPicPr>
            <a:picLocks noChangeAspect="1" noChangeArrowheads="1"/>
          </p:cNvPicPr>
          <p:nvPr/>
        </p:nvPicPr>
        <p:blipFill>
          <a:blip r:embed="rId6" cstate="print"/>
          <a:srcRect/>
          <a:stretch>
            <a:fillRect/>
          </a:stretch>
        </p:blipFill>
        <p:spPr bwMode="auto">
          <a:xfrm>
            <a:off x="8133055" y="4442799"/>
            <a:ext cx="241300" cy="368300"/>
          </a:xfrm>
          <a:prstGeom prst="rect">
            <a:avLst/>
          </a:prstGeom>
          <a:noFill/>
          <a:ln w="9525">
            <a:noFill/>
            <a:miter lim="800000"/>
            <a:headEnd/>
            <a:tailEnd/>
          </a:ln>
        </p:spPr>
      </p:pic>
      <p:pic>
        <p:nvPicPr>
          <p:cNvPr id="26637" name="Picture 21"/>
          <p:cNvPicPr>
            <a:picLocks noChangeAspect="1" noChangeArrowheads="1"/>
          </p:cNvPicPr>
          <p:nvPr/>
        </p:nvPicPr>
        <p:blipFill>
          <a:blip r:embed="rId6" cstate="print"/>
          <a:srcRect/>
          <a:stretch>
            <a:fillRect/>
          </a:stretch>
        </p:blipFill>
        <p:spPr bwMode="auto">
          <a:xfrm>
            <a:off x="1500166" y="3929066"/>
            <a:ext cx="241300" cy="368300"/>
          </a:xfrm>
          <a:prstGeom prst="rect">
            <a:avLst/>
          </a:prstGeom>
          <a:noFill/>
          <a:ln w="9525">
            <a:noFill/>
            <a:miter lim="800000"/>
            <a:headEnd/>
            <a:tailEnd/>
          </a:ln>
        </p:spPr>
      </p:pic>
      <p:pic>
        <p:nvPicPr>
          <p:cNvPr id="26638" name="Picture 22"/>
          <p:cNvPicPr>
            <a:picLocks noChangeAspect="1" noChangeArrowheads="1"/>
          </p:cNvPicPr>
          <p:nvPr/>
        </p:nvPicPr>
        <p:blipFill>
          <a:blip r:embed="rId10" cstate="print"/>
          <a:srcRect/>
          <a:stretch>
            <a:fillRect/>
          </a:stretch>
        </p:blipFill>
        <p:spPr bwMode="auto">
          <a:xfrm>
            <a:off x="7072330" y="3071810"/>
            <a:ext cx="698500" cy="393700"/>
          </a:xfrm>
          <a:prstGeom prst="rect">
            <a:avLst/>
          </a:prstGeom>
          <a:noFill/>
          <a:ln w="9525">
            <a:noFill/>
            <a:miter lim="800000"/>
            <a:headEnd/>
            <a:tailEnd/>
          </a:ln>
        </p:spPr>
      </p:pic>
      <mc:AlternateContent xmlns:mc="http://schemas.openxmlformats.org/markup-compatibility/2006">
        <mc:Choice xmlns:p14="http://schemas.microsoft.com/office/powerpoint/2010/main" Requires="p14">
          <p:contentPart p14:bwMode="auto" r:id="rId11">
            <p14:nvContentPartPr>
              <p14:cNvPr id="2" name="墨迹 1">
                <a:extLst>
                  <a:ext uri="{FF2B5EF4-FFF2-40B4-BE49-F238E27FC236}">
                    <a16:creationId xmlns:a16="http://schemas.microsoft.com/office/drawing/2014/main" id="{1C98A0D5-3EBB-DE46-A870-B49DD9B6BE47}"/>
                  </a:ext>
                </a:extLst>
              </p14:cNvPr>
              <p14:cNvContentPartPr/>
              <p14:nvPr/>
            </p14:nvContentPartPr>
            <p14:xfrm>
              <a:off x="3744672" y="1864954"/>
              <a:ext cx="4822560" cy="2127960"/>
            </p14:xfrm>
          </p:contentPart>
        </mc:Choice>
        <mc:Fallback>
          <p:pic>
            <p:nvPicPr>
              <p:cNvPr id="2" name="墨迹 1">
                <a:extLst>
                  <a:ext uri="{FF2B5EF4-FFF2-40B4-BE49-F238E27FC236}">
                    <a16:creationId xmlns:a16="http://schemas.microsoft.com/office/drawing/2014/main" id="{1C98A0D5-3EBB-DE46-A870-B49DD9B6BE47}"/>
                  </a:ext>
                </a:extLst>
              </p:cNvPr>
              <p:cNvPicPr/>
              <p:nvPr/>
            </p:nvPicPr>
            <p:blipFill>
              <a:blip r:embed="rId12"/>
              <a:stretch>
                <a:fillRect/>
              </a:stretch>
            </p:blipFill>
            <p:spPr>
              <a:xfrm>
                <a:off x="3728472" y="1843354"/>
                <a:ext cx="4860360" cy="216576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609600" y="304800"/>
            <a:ext cx="8001000" cy="1216025"/>
          </a:xfrm>
        </p:spPr>
        <p:txBody>
          <a:bodyPr/>
          <a:lstStyle/>
          <a:p>
            <a:r>
              <a:rPr lang="zh-CN" altLang="en-US"/>
              <a:t>语法分析树</a:t>
            </a:r>
          </a:p>
        </p:txBody>
      </p:sp>
      <p:sp>
        <p:nvSpPr>
          <p:cNvPr id="27652" name="Rectangle 3"/>
          <p:cNvSpPr>
            <a:spLocks noGrp="1" noChangeArrowheads="1"/>
          </p:cNvSpPr>
          <p:nvPr>
            <p:ph idx="1"/>
          </p:nvPr>
        </p:nvSpPr>
        <p:spPr>
          <a:xfrm>
            <a:off x="566738" y="1752600"/>
            <a:ext cx="4843462" cy="4267200"/>
          </a:xfrm>
        </p:spPr>
        <p:txBody>
          <a:bodyPr/>
          <a:lstStyle/>
          <a:p>
            <a:pPr>
              <a:lnSpc>
                <a:spcPct val="80000"/>
              </a:lnSpc>
            </a:pPr>
            <a:r>
              <a:rPr lang="zh-CN" altLang="en-US" sz="2600"/>
              <a:t>是推导的图形表示形式，树上看不出来推导的顺序</a:t>
            </a:r>
          </a:p>
          <a:p>
            <a:pPr>
              <a:lnSpc>
                <a:spcPct val="80000"/>
              </a:lnSpc>
            </a:pPr>
            <a:r>
              <a:rPr lang="zh-CN" altLang="en-US" sz="2600"/>
              <a:t>能够反映串的语法层次结构</a:t>
            </a:r>
          </a:p>
          <a:p>
            <a:pPr>
              <a:lnSpc>
                <a:spcPct val="80000"/>
              </a:lnSpc>
            </a:pPr>
            <a:r>
              <a:rPr lang="zh-CN" altLang="en-US" sz="2600"/>
              <a:t>语法分析树</a:t>
            </a:r>
          </a:p>
          <a:p>
            <a:pPr lvl="1">
              <a:lnSpc>
                <a:spcPct val="80000"/>
              </a:lnSpc>
            </a:pPr>
            <a:r>
              <a:rPr lang="zh-CN" altLang="en-US" sz="2200"/>
              <a:t>内部节点：对应于一个非终结符号</a:t>
            </a:r>
          </a:p>
          <a:p>
            <a:pPr lvl="1">
              <a:lnSpc>
                <a:spcPct val="80000"/>
              </a:lnSpc>
            </a:pPr>
            <a:r>
              <a:rPr lang="zh-CN" altLang="en-US" sz="2200"/>
              <a:t>子节点：对应于其父节点为头的产生式体</a:t>
            </a:r>
          </a:p>
          <a:p>
            <a:pPr lvl="1">
              <a:lnSpc>
                <a:spcPct val="80000"/>
              </a:lnSpc>
            </a:pPr>
            <a:r>
              <a:rPr lang="zh-CN" altLang="en-US" sz="2200"/>
              <a:t>叶子节点：可以是终结符号或非终结符号，从左到右排列可以得到一个句型，称为这棵树的结果。</a:t>
            </a:r>
          </a:p>
        </p:txBody>
      </p:sp>
      <p:sp>
        <p:nvSpPr>
          <p:cNvPr id="6" name="灯片编号占位符 5"/>
          <p:cNvSpPr>
            <a:spLocks noGrp="1"/>
          </p:cNvSpPr>
          <p:nvPr>
            <p:ph type="sldNum" sz="quarter" idx="12"/>
          </p:nvPr>
        </p:nvSpPr>
        <p:spPr/>
        <p:txBody>
          <a:bodyPr/>
          <a:lstStyle/>
          <a:p>
            <a:pPr>
              <a:defRPr/>
            </a:pPr>
            <a:fld id="{A76BE3D7-F8B9-43B7-9BED-F084BEFBBAD9}" type="slidenum">
              <a:rPr lang="en-US" altLang="zh-CN"/>
              <a:pPr>
                <a:defRPr/>
              </a:pPr>
              <a:t>15</a:t>
            </a:fld>
            <a:endParaRPr lang="en-US" altLang="zh-CN"/>
          </a:p>
        </p:txBody>
      </p:sp>
      <p:pic>
        <p:nvPicPr>
          <p:cNvPr id="27653" name="Picture 4"/>
          <p:cNvPicPr>
            <a:picLocks noChangeAspect="1" noChangeArrowheads="1"/>
          </p:cNvPicPr>
          <p:nvPr/>
        </p:nvPicPr>
        <p:blipFill>
          <a:blip r:embed="rId2" cstate="print"/>
          <a:srcRect/>
          <a:stretch>
            <a:fillRect/>
          </a:stretch>
        </p:blipFill>
        <p:spPr bwMode="auto">
          <a:xfrm>
            <a:off x="5486400" y="1828800"/>
            <a:ext cx="3103563" cy="38862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59C2E9E7-EBBC-9441-B0CA-BB70EEF53DB3}"/>
                  </a:ext>
                </a:extLst>
              </p14:cNvPr>
              <p14:cNvContentPartPr/>
              <p14:nvPr/>
            </p14:nvContentPartPr>
            <p14:xfrm>
              <a:off x="7474680" y="4037400"/>
              <a:ext cx="604800" cy="1094040"/>
            </p14:xfrm>
          </p:contentPart>
        </mc:Choice>
        <mc:Fallback xmlns="">
          <p:pic>
            <p:nvPicPr>
              <p:cNvPr id="2" name="墨迹 1">
                <a:extLst>
                  <a:ext uri="{FF2B5EF4-FFF2-40B4-BE49-F238E27FC236}">
                    <a16:creationId xmlns:a16="http://schemas.microsoft.com/office/drawing/2014/main" id="{59C2E9E7-EBBC-9441-B0CA-BB70EEF53DB3}"/>
                  </a:ext>
                </a:extLst>
              </p:cNvPr>
              <p:cNvPicPr/>
              <p:nvPr/>
            </p:nvPicPr>
            <p:blipFill>
              <a:blip r:embed="rId4"/>
              <a:stretch>
                <a:fillRect/>
              </a:stretch>
            </p:blipFill>
            <p:spPr>
              <a:xfrm>
                <a:off x="7458480" y="4021200"/>
                <a:ext cx="637200" cy="112644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Line 4"/>
          <p:cNvSpPr>
            <a:spLocks noChangeShapeType="1"/>
          </p:cNvSpPr>
          <p:nvPr/>
        </p:nvSpPr>
        <p:spPr bwMode="auto">
          <a:xfrm flipH="1">
            <a:off x="2490788" y="1479550"/>
            <a:ext cx="503237" cy="647700"/>
          </a:xfrm>
          <a:prstGeom prst="line">
            <a:avLst/>
          </a:prstGeom>
          <a:noFill/>
          <a:ln w="9525">
            <a:solidFill>
              <a:schemeClr val="tx1"/>
            </a:solidFill>
            <a:round/>
            <a:headEnd/>
            <a:tailEnd/>
          </a:ln>
        </p:spPr>
        <p:txBody>
          <a:bodyPr/>
          <a:lstStyle/>
          <a:p>
            <a:endParaRPr lang="zh-CN" altLang="en-US"/>
          </a:p>
        </p:txBody>
      </p:sp>
      <p:sp>
        <p:nvSpPr>
          <p:cNvPr id="28675" name="Line 5"/>
          <p:cNvSpPr>
            <a:spLocks noChangeShapeType="1"/>
          </p:cNvSpPr>
          <p:nvPr/>
        </p:nvSpPr>
        <p:spPr bwMode="auto">
          <a:xfrm>
            <a:off x="3136900" y="1479550"/>
            <a:ext cx="504825" cy="647700"/>
          </a:xfrm>
          <a:prstGeom prst="line">
            <a:avLst/>
          </a:prstGeom>
          <a:noFill/>
          <a:ln w="9525">
            <a:solidFill>
              <a:schemeClr val="tx1"/>
            </a:solidFill>
            <a:round/>
            <a:headEnd/>
            <a:tailEnd/>
          </a:ln>
        </p:spPr>
        <p:txBody>
          <a:bodyPr/>
          <a:lstStyle/>
          <a:p>
            <a:endParaRPr lang="zh-CN" altLang="en-US"/>
          </a:p>
        </p:txBody>
      </p:sp>
      <p:sp>
        <p:nvSpPr>
          <p:cNvPr id="28676" name="Line 6"/>
          <p:cNvSpPr>
            <a:spLocks noChangeShapeType="1"/>
          </p:cNvSpPr>
          <p:nvPr/>
        </p:nvSpPr>
        <p:spPr bwMode="auto">
          <a:xfrm flipH="1">
            <a:off x="1770063" y="2487613"/>
            <a:ext cx="503237" cy="647700"/>
          </a:xfrm>
          <a:prstGeom prst="line">
            <a:avLst/>
          </a:prstGeom>
          <a:noFill/>
          <a:ln w="9525">
            <a:solidFill>
              <a:schemeClr val="tx1"/>
            </a:solidFill>
            <a:round/>
            <a:headEnd/>
            <a:tailEnd/>
          </a:ln>
        </p:spPr>
        <p:txBody>
          <a:bodyPr/>
          <a:lstStyle/>
          <a:p>
            <a:endParaRPr lang="zh-CN" altLang="en-US"/>
          </a:p>
        </p:txBody>
      </p:sp>
      <p:sp>
        <p:nvSpPr>
          <p:cNvPr id="28677" name="Line 7"/>
          <p:cNvSpPr>
            <a:spLocks noChangeShapeType="1"/>
          </p:cNvSpPr>
          <p:nvPr/>
        </p:nvSpPr>
        <p:spPr bwMode="auto">
          <a:xfrm flipH="1">
            <a:off x="3067050" y="2487613"/>
            <a:ext cx="503238" cy="647700"/>
          </a:xfrm>
          <a:prstGeom prst="line">
            <a:avLst/>
          </a:prstGeom>
          <a:noFill/>
          <a:ln w="9525">
            <a:solidFill>
              <a:schemeClr val="tx1"/>
            </a:solidFill>
            <a:round/>
            <a:headEnd/>
            <a:tailEnd/>
          </a:ln>
        </p:spPr>
        <p:txBody>
          <a:bodyPr/>
          <a:lstStyle/>
          <a:p>
            <a:endParaRPr lang="zh-CN" altLang="en-US"/>
          </a:p>
        </p:txBody>
      </p:sp>
      <p:sp>
        <p:nvSpPr>
          <p:cNvPr id="28678" name="Line 8"/>
          <p:cNvSpPr>
            <a:spLocks noChangeShapeType="1"/>
          </p:cNvSpPr>
          <p:nvPr/>
        </p:nvSpPr>
        <p:spPr bwMode="auto">
          <a:xfrm flipH="1">
            <a:off x="1050925" y="3495675"/>
            <a:ext cx="503238" cy="647700"/>
          </a:xfrm>
          <a:prstGeom prst="line">
            <a:avLst/>
          </a:prstGeom>
          <a:noFill/>
          <a:ln w="9525">
            <a:solidFill>
              <a:schemeClr val="tx1"/>
            </a:solidFill>
            <a:round/>
            <a:headEnd/>
            <a:tailEnd/>
          </a:ln>
        </p:spPr>
        <p:txBody>
          <a:bodyPr/>
          <a:lstStyle/>
          <a:p>
            <a:endParaRPr lang="zh-CN" altLang="en-US"/>
          </a:p>
        </p:txBody>
      </p:sp>
      <p:sp>
        <p:nvSpPr>
          <p:cNvPr id="28679" name="Line 9"/>
          <p:cNvSpPr>
            <a:spLocks noChangeShapeType="1"/>
          </p:cNvSpPr>
          <p:nvPr/>
        </p:nvSpPr>
        <p:spPr bwMode="auto">
          <a:xfrm flipH="1">
            <a:off x="2346325" y="3495675"/>
            <a:ext cx="503238" cy="647700"/>
          </a:xfrm>
          <a:prstGeom prst="line">
            <a:avLst/>
          </a:prstGeom>
          <a:noFill/>
          <a:ln w="9525">
            <a:solidFill>
              <a:schemeClr val="tx1"/>
            </a:solidFill>
            <a:round/>
            <a:headEnd/>
            <a:tailEnd/>
          </a:ln>
        </p:spPr>
        <p:txBody>
          <a:bodyPr/>
          <a:lstStyle/>
          <a:p>
            <a:endParaRPr lang="zh-CN" altLang="en-US"/>
          </a:p>
        </p:txBody>
      </p:sp>
      <p:sp>
        <p:nvSpPr>
          <p:cNvPr id="28680" name="Line 10"/>
          <p:cNvSpPr>
            <a:spLocks noChangeShapeType="1"/>
          </p:cNvSpPr>
          <p:nvPr/>
        </p:nvSpPr>
        <p:spPr bwMode="auto">
          <a:xfrm flipH="1">
            <a:off x="3714750" y="3567113"/>
            <a:ext cx="503238" cy="647700"/>
          </a:xfrm>
          <a:prstGeom prst="line">
            <a:avLst/>
          </a:prstGeom>
          <a:noFill/>
          <a:ln w="9525">
            <a:solidFill>
              <a:schemeClr val="tx1"/>
            </a:solidFill>
            <a:round/>
            <a:headEnd/>
            <a:tailEnd/>
          </a:ln>
        </p:spPr>
        <p:txBody>
          <a:bodyPr/>
          <a:lstStyle/>
          <a:p>
            <a:endParaRPr lang="zh-CN" altLang="en-US"/>
          </a:p>
        </p:txBody>
      </p:sp>
      <p:sp>
        <p:nvSpPr>
          <p:cNvPr id="28681" name="Line 11"/>
          <p:cNvSpPr>
            <a:spLocks noChangeShapeType="1"/>
          </p:cNvSpPr>
          <p:nvPr/>
        </p:nvSpPr>
        <p:spPr bwMode="auto">
          <a:xfrm>
            <a:off x="3857625" y="2487613"/>
            <a:ext cx="504825" cy="647700"/>
          </a:xfrm>
          <a:prstGeom prst="line">
            <a:avLst/>
          </a:prstGeom>
          <a:noFill/>
          <a:ln w="9525">
            <a:solidFill>
              <a:schemeClr val="tx1"/>
            </a:solidFill>
            <a:round/>
            <a:headEnd/>
            <a:tailEnd/>
          </a:ln>
        </p:spPr>
        <p:txBody>
          <a:bodyPr/>
          <a:lstStyle/>
          <a:p>
            <a:endParaRPr lang="zh-CN" altLang="en-US"/>
          </a:p>
        </p:txBody>
      </p:sp>
      <p:sp>
        <p:nvSpPr>
          <p:cNvPr id="28682" name="Line 12"/>
          <p:cNvSpPr>
            <a:spLocks noChangeShapeType="1"/>
          </p:cNvSpPr>
          <p:nvPr/>
        </p:nvSpPr>
        <p:spPr bwMode="auto">
          <a:xfrm>
            <a:off x="4578350" y="3567113"/>
            <a:ext cx="504825" cy="647700"/>
          </a:xfrm>
          <a:prstGeom prst="line">
            <a:avLst/>
          </a:prstGeom>
          <a:noFill/>
          <a:ln w="9525">
            <a:solidFill>
              <a:schemeClr val="tx1"/>
            </a:solidFill>
            <a:round/>
            <a:headEnd/>
            <a:tailEnd/>
          </a:ln>
        </p:spPr>
        <p:txBody>
          <a:bodyPr/>
          <a:lstStyle/>
          <a:p>
            <a:endParaRPr lang="zh-CN" altLang="en-US"/>
          </a:p>
        </p:txBody>
      </p:sp>
      <p:sp>
        <p:nvSpPr>
          <p:cNvPr id="28683" name="Line 13"/>
          <p:cNvSpPr>
            <a:spLocks noChangeShapeType="1"/>
          </p:cNvSpPr>
          <p:nvPr/>
        </p:nvSpPr>
        <p:spPr bwMode="auto">
          <a:xfrm>
            <a:off x="3570288" y="4648200"/>
            <a:ext cx="0" cy="431800"/>
          </a:xfrm>
          <a:prstGeom prst="line">
            <a:avLst/>
          </a:prstGeom>
          <a:noFill/>
          <a:ln w="9525">
            <a:solidFill>
              <a:schemeClr val="tx1"/>
            </a:solidFill>
            <a:round/>
            <a:headEnd/>
            <a:tailEnd/>
          </a:ln>
        </p:spPr>
        <p:txBody>
          <a:bodyPr/>
          <a:lstStyle/>
          <a:p>
            <a:endParaRPr lang="zh-CN" altLang="en-US"/>
          </a:p>
        </p:txBody>
      </p:sp>
      <p:sp>
        <p:nvSpPr>
          <p:cNvPr id="28684" name="Line 14"/>
          <p:cNvSpPr>
            <a:spLocks noChangeShapeType="1"/>
          </p:cNvSpPr>
          <p:nvPr/>
        </p:nvSpPr>
        <p:spPr bwMode="auto">
          <a:xfrm>
            <a:off x="5178425" y="4648200"/>
            <a:ext cx="0" cy="431800"/>
          </a:xfrm>
          <a:prstGeom prst="line">
            <a:avLst/>
          </a:prstGeom>
          <a:noFill/>
          <a:ln w="9525">
            <a:solidFill>
              <a:schemeClr val="tx1"/>
            </a:solidFill>
            <a:round/>
            <a:headEnd/>
            <a:tailEnd/>
          </a:ln>
        </p:spPr>
        <p:txBody>
          <a:bodyPr/>
          <a:lstStyle/>
          <a:p>
            <a:endParaRPr lang="zh-CN" altLang="en-US"/>
          </a:p>
        </p:txBody>
      </p:sp>
      <p:sp>
        <p:nvSpPr>
          <p:cNvPr id="28685" name="Text Box 15"/>
          <p:cNvSpPr txBox="1">
            <a:spLocks noChangeArrowheads="1"/>
          </p:cNvSpPr>
          <p:nvPr/>
        </p:nvSpPr>
        <p:spPr bwMode="auto">
          <a:xfrm>
            <a:off x="2943225" y="990600"/>
            <a:ext cx="339725" cy="366713"/>
          </a:xfrm>
          <a:prstGeom prst="rect">
            <a:avLst/>
          </a:prstGeom>
          <a:noFill/>
          <a:ln w="9525">
            <a:noFill/>
            <a:miter lim="800000"/>
            <a:headEnd/>
            <a:tailEnd/>
          </a:ln>
        </p:spPr>
        <p:txBody>
          <a:bodyPr wrap="none">
            <a:spAutoFit/>
          </a:bodyPr>
          <a:lstStyle/>
          <a:p>
            <a:r>
              <a:rPr lang="en-US" altLang="zh-CN" b="0"/>
              <a:t>S</a:t>
            </a:r>
          </a:p>
        </p:txBody>
      </p:sp>
      <p:sp>
        <p:nvSpPr>
          <p:cNvPr id="28686" name="Text Box 16"/>
          <p:cNvSpPr txBox="1">
            <a:spLocks noChangeArrowheads="1"/>
          </p:cNvSpPr>
          <p:nvPr/>
        </p:nvSpPr>
        <p:spPr bwMode="auto">
          <a:xfrm>
            <a:off x="2201863" y="2135188"/>
            <a:ext cx="493712" cy="366712"/>
          </a:xfrm>
          <a:prstGeom prst="rect">
            <a:avLst/>
          </a:prstGeom>
          <a:noFill/>
          <a:ln w="9525">
            <a:noFill/>
            <a:miter lim="800000"/>
            <a:headEnd/>
            <a:tailEnd/>
          </a:ln>
        </p:spPr>
        <p:txBody>
          <a:bodyPr wrap="none">
            <a:spAutoFit/>
          </a:bodyPr>
          <a:lstStyle/>
          <a:p>
            <a:r>
              <a:rPr lang="en-US" altLang="zh-CN" b="0"/>
              <a:t>NP</a:t>
            </a:r>
          </a:p>
        </p:txBody>
      </p:sp>
      <p:sp>
        <p:nvSpPr>
          <p:cNvPr id="28687" name="Text Box 17"/>
          <p:cNvSpPr txBox="1">
            <a:spLocks noChangeArrowheads="1"/>
          </p:cNvSpPr>
          <p:nvPr/>
        </p:nvSpPr>
        <p:spPr bwMode="auto">
          <a:xfrm>
            <a:off x="3446463" y="2120900"/>
            <a:ext cx="477837" cy="366713"/>
          </a:xfrm>
          <a:prstGeom prst="rect">
            <a:avLst/>
          </a:prstGeom>
          <a:noFill/>
          <a:ln w="9525">
            <a:noFill/>
            <a:miter lim="800000"/>
            <a:headEnd/>
            <a:tailEnd/>
          </a:ln>
        </p:spPr>
        <p:txBody>
          <a:bodyPr wrap="none">
            <a:spAutoFit/>
          </a:bodyPr>
          <a:lstStyle/>
          <a:p>
            <a:r>
              <a:rPr lang="en-US" altLang="zh-CN" b="0"/>
              <a:t>VP</a:t>
            </a:r>
          </a:p>
        </p:txBody>
      </p:sp>
      <p:sp>
        <p:nvSpPr>
          <p:cNvPr id="28688" name="Text Box 18"/>
          <p:cNvSpPr txBox="1">
            <a:spLocks noChangeArrowheads="1"/>
          </p:cNvSpPr>
          <p:nvPr/>
        </p:nvSpPr>
        <p:spPr bwMode="auto">
          <a:xfrm>
            <a:off x="1266825" y="3135313"/>
            <a:ext cx="847725" cy="366712"/>
          </a:xfrm>
          <a:prstGeom prst="rect">
            <a:avLst/>
          </a:prstGeom>
          <a:noFill/>
          <a:ln w="9525">
            <a:noFill/>
            <a:miter lim="800000"/>
            <a:headEnd/>
            <a:tailEnd/>
          </a:ln>
        </p:spPr>
        <p:txBody>
          <a:bodyPr wrap="none">
            <a:spAutoFit/>
          </a:bodyPr>
          <a:lstStyle/>
          <a:p>
            <a:r>
              <a:rPr lang="en-US" altLang="zh-CN" b="0"/>
              <a:t>NAME</a:t>
            </a:r>
          </a:p>
        </p:txBody>
      </p:sp>
      <p:sp>
        <p:nvSpPr>
          <p:cNvPr id="28689" name="Text Box 19"/>
          <p:cNvSpPr txBox="1">
            <a:spLocks noChangeArrowheads="1"/>
          </p:cNvSpPr>
          <p:nvPr/>
        </p:nvSpPr>
        <p:spPr bwMode="auto">
          <a:xfrm>
            <a:off x="762000" y="4214813"/>
            <a:ext cx="795338" cy="366712"/>
          </a:xfrm>
          <a:prstGeom prst="rect">
            <a:avLst/>
          </a:prstGeom>
          <a:noFill/>
          <a:ln w="9525">
            <a:noFill/>
            <a:miter lim="800000"/>
            <a:headEnd/>
            <a:tailEnd/>
          </a:ln>
        </p:spPr>
        <p:txBody>
          <a:bodyPr wrap="none">
            <a:spAutoFit/>
          </a:bodyPr>
          <a:lstStyle/>
          <a:p>
            <a:r>
              <a:rPr lang="en-US" altLang="zh-CN"/>
              <a:t>John</a:t>
            </a:r>
          </a:p>
        </p:txBody>
      </p:sp>
      <p:sp>
        <p:nvSpPr>
          <p:cNvPr id="28690" name="Text Box 20"/>
          <p:cNvSpPr txBox="1">
            <a:spLocks noChangeArrowheads="1"/>
          </p:cNvSpPr>
          <p:nvPr/>
        </p:nvSpPr>
        <p:spPr bwMode="auto">
          <a:xfrm>
            <a:off x="2778125" y="3135313"/>
            <a:ext cx="339725" cy="366712"/>
          </a:xfrm>
          <a:prstGeom prst="rect">
            <a:avLst/>
          </a:prstGeom>
          <a:noFill/>
          <a:ln w="9525">
            <a:noFill/>
            <a:miter lim="800000"/>
            <a:headEnd/>
            <a:tailEnd/>
          </a:ln>
        </p:spPr>
        <p:txBody>
          <a:bodyPr wrap="none">
            <a:spAutoFit/>
          </a:bodyPr>
          <a:lstStyle/>
          <a:p>
            <a:r>
              <a:rPr lang="en-US" altLang="zh-CN" b="0"/>
              <a:t>V</a:t>
            </a:r>
          </a:p>
        </p:txBody>
      </p:sp>
      <p:sp>
        <p:nvSpPr>
          <p:cNvPr id="28691" name="Text Box 21"/>
          <p:cNvSpPr txBox="1">
            <a:spLocks noChangeArrowheads="1"/>
          </p:cNvSpPr>
          <p:nvPr/>
        </p:nvSpPr>
        <p:spPr bwMode="auto">
          <a:xfrm>
            <a:off x="4146550" y="3135313"/>
            <a:ext cx="493713" cy="366712"/>
          </a:xfrm>
          <a:prstGeom prst="rect">
            <a:avLst/>
          </a:prstGeom>
          <a:noFill/>
          <a:ln w="9525">
            <a:noFill/>
            <a:miter lim="800000"/>
            <a:headEnd/>
            <a:tailEnd/>
          </a:ln>
        </p:spPr>
        <p:txBody>
          <a:bodyPr wrap="none">
            <a:spAutoFit/>
          </a:bodyPr>
          <a:lstStyle/>
          <a:p>
            <a:r>
              <a:rPr lang="en-US" altLang="zh-CN" b="0"/>
              <a:t>NP</a:t>
            </a:r>
          </a:p>
        </p:txBody>
      </p:sp>
      <p:sp>
        <p:nvSpPr>
          <p:cNvPr id="28692" name="Text Box 22"/>
          <p:cNvSpPr txBox="1">
            <a:spLocks noChangeArrowheads="1"/>
          </p:cNvSpPr>
          <p:nvPr/>
        </p:nvSpPr>
        <p:spPr bwMode="auto">
          <a:xfrm>
            <a:off x="2058988" y="4214813"/>
            <a:ext cx="593725" cy="366712"/>
          </a:xfrm>
          <a:prstGeom prst="rect">
            <a:avLst/>
          </a:prstGeom>
          <a:noFill/>
          <a:ln w="9525">
            <a:noFill/>
            <a:miter lim="800000"/>
            <a:headEnd/>
            <a:tailEnd/>
          </a:ln>
        </p:spPr>
        <p:txBody>
          <a:bodyPr wrap="none">
            <a:spAutoFit/>
          </a:bodyPr>
          <a:lstStyle/>
          <a:p>
            <a:r>
              <a:rPr lang="en-US" altLang="zh-CN"/>
              <a:t>ate</a:t>
            </a:r>
          </a:p>
        </p:txBody>
      </p:sp>
      <p:sp>
        <p:nvSpPr>
          <p:cNvPr id="28693" name="Text Box 23"/>
          <p:cNvSpPr txBox="1">
            <a:spLocks noChangeArrowheads="1"/>
          </p:cNvSpPr>
          <p:nvPr/>
        </p:nvSpPr>
        <p:spPr bwMode="auto">
          <a:xfrm>
            <a:off x="3375025" y="4281488"/>
            <a:ext cx="639763" cy="366712"/>
          </a:xfrm>
          <a:prstGeom prst="rect">
            <a:avLst/>
          </a:prstGeom>
          <a:noFill/>
          <a:ln w="9525">
            <a:noFill/>
            <a:miter lim="800000"/>
            <a:headEnd/>
            <a:tailEnd/>
          </a:ln>
        </p:spPr>
        <p:txBody>
          <a:bodyPr wrap="none">
            <a:spAutoFit/>
          </a:bodyPr>
          <a:lstStyle/>
          <a:p>
            <a:r>
              <a:rPr lang="en-US" altLang="zh-CN" b="0"/>
              <a:t>ART</a:t>
            </a:r>
          </a:p>
        </p:txBody>
      </p:sp>
      <p:sp>
        <p:nvSpPr>
          <p:cNvPr id="28694" name="Text Box 24"/>
          <p:cNvSpPr txBox="1">
            <a:spLocks noChangeArrowheads="1"/>
          </p:cNvSpPr>
          <p:nvPr/>
        </p:nvSpPr>
        <p:spPr bwMode="auto">
          <a:xfrm>
            <a:off x="4983163" y="4281488"/>
            <a:ext cx="355600" cy="366712"/>
          </a:xfrm>
          <a:prstGeom prst="rect">
            <a:avLst/>
          </a:prstGeom>
          <a:noFill/>
          <a:ln w="9525">
            <a:noFill/>
            <a:miter lim="800000"/>
            <a:headEnd/>
            <a:tailEnd/>
          </a:ln>
        </p:spPr>
        <p:txBody>
          <a:bodyPr wrap="none">
            <a:spAutoFit/>
          </a:bodyPr>
          <a:lstStyle/>
          <a:p>
            <a:r>
              <a:rPr lang="en-US" altLang="zh-CN" b="0"/>
              <a:t>N</a:t>
            </a:r>
          </a:p>
        </p:txBody>
      </p:sp>
      <p:sp>
        <p:nvSpPr>
          <p:cNvPr id="28695" name="Text Box 25"/>
          <p:cNvSpPr txBox="1">
            <a:spLocks noChangeArrowheads="1"/>
          </p:cNvSpPr>
          <p:nvPr/>
        </p:nvSpPr>
        <p:spPr bwMode="auto">
          <a:xfrm>
            <a:off x="3354388" y="5080000"/>
            <a:ext cx="604837" cy="366713"/>
          </a:xfrm>
          <a:prstGeom prst="rect">
            <a:avLst/>
          </a:prstGeom>
          <a:noFill/>
          <a:ln w="9525">
            <a:noFill/>
            <a:miter lim="800000"/>
            <a:headEnd/>
            <a:tailEnd/>
          </a:ln>
        </p:spPr>
        <p:txBody>
          <a:bodyPr wrap="none">
            <a:spAutoFit/>
          </a:bodyPr>
          <a:lstStyle/>
          <a:p>
            <a:r>
              <a:rPr lang="en-US" altLang="zh-CN"/>
              <a:t>the</a:t>
            </a:r>
          </a:p>
        </p:txBody>
      </p:sp>
      <p:sp>
        <p:nvSpPr>
          <p:cNvPr id="28696" name="Text Box 26"/>
          <p:cNvSpPr txBox="1">
            <a:spLocks noChangeArrowheads="1"/>
          </p:cNvSpPr>
          <p:nvPr/>
        </p:nvSpPr>
        <p:spPr bwMode="auto">
          <a:xfrm>
            <a:off x="4911725" y="5080000"/>
            <a:ext cx="576263" cy="366713"/>
          </a:xfrm>
          <a:prstGeom prst="rect">
            <a:avLst/>
          </a:prstGeom>
          <a:noFill/>
          <a:ln w="9525">
            <a:noFill/>
            <a:miter lim="800000"/>
            <a:headEnd/>
            <a:tailEnd/>
          </a:ln>
        </p:spPr>
        <p:txBody>
          <a:bodyPr wrap="none">
            <a:spAutoFit/>
          </a:bodyPr>
          <a:lstStyle/>
          <a:p>
            <a:r>
              <a:rPr lang="en-US" altLang="zh-CN"/>
              <a:t>cat</a:t>
            </a:r>
          </a:p>
        </p:txBody>
      </p:sp>
      <p:sp>
        <p:nvSpPr>
          <p:cNvPr id="33819" name="Rectangle 27"/>
          <p:cNvSpPr>
            <a:spLocks noChangeArrowheads="1"/>
          </p:cNvSpPr>
          <p:nvPr/>
        </p:nvSpPr>
        <p:spPr bwMode="auto">
          <a:xfrm>
            <a:off x="5943600" y="0"/>
            <a:ext cx="3200400" cy="2289175"/>
          </a:xfrm>
          <a:prstGeom prst="rect">
            <a:avLst/>
          </a:prstGeom>
          <a:noFill/>
          <a:ln w="9525">
            <a:noFill/>
            <a:miter lim="800000"/>
            <a:headEnd/>
            <a:tailEnd/>
          </a:ln>
        </p:spPr>
        <p:txBody>
          <a:bodyPr>
            <a:spAutoFit/>
          </a:bodyPr>
          <a:lstStyle/>
          <a:p>
            <a:r>
              <a:rPr lang="en-US" altLang="zh-CN">
                <a:solidFill>
                  <a:schemeClr val="accent2"/>
                </a:solidFill>
              </a:rPr>
              <a:t>S -&gt; NP VP</a:t>
            </a:r>
          </a:p>
          <a:p>
            <a:r>
              <a:rPr lang="en-US" altLang="zh-CN">
                <a:solidFill>
                  <a:schemeClr val="accent2"/>
                </a:solidFill>
              </a:rPr>
              <a:t>VP -&gt; V NP</a:t>
            </a:r>
          </a:p>
          <a:p>
            <a:r>
              <a:rPr lang="en-US" altLang="zh-CN">
                <a:solidFill>
                  <a:schemeClr val="accent2"/>
                </a:solidFill>
              </a:rPr>
              <a:t>NP -&gt; NAME</a:t>
            </a:r>
          </a:p>
          <a:p>
            <a:r>
              <a:rPr lang="en-US" altLang="zh-CN">
                <a:solidFill>
                  <a:schemeClr val="accent2"/>
                </a:solidFill>
              </a:rPr>
              <a:t>NP -&gt; ART N</a:t>
            </a:r>
          </a:p>
          <a:p>
            <a:r>
              <a:rPr lang="en-US" altLang="zh-CN">
                <a:solidFill>
                  <a:schemeClr val="accent2"/>
                </a:solidFill>
              </a:rPr>
              <a:t>NAME -&gt; John</a:t>
            </a:r>
          </a:p>
          <a:p>
            <a:r>
              <a:rPr lang="en-US" altLang="zh-CN">
                <a:solidFill>
                  <a:schemeClr val="accent2"/>
                </a:solidFill>
              </a:rPr>
              <a:t>V -&gt; ate</a:t>
            </a:r>
          </a:p>
          <a:p>
            <a:r>
              <a:rPr lang="en-US" altLang="zh-CN">
                <a:solidFill>
                  <a:schemeClr val="accent2"/>
                </a:solidFill>
              </a:rPr>
              <a:t>ART -&gt; the</a:t>
            </a:r>
          </a:p>
          <a:p>
            <a:r>
              <a:rPr lang="en-US" altLang="zh-CN">
                <a:solidFill>
                  <a:schemeClr val="accent2"/>
                </a:solidFill>
              </a:rPr>
              <a:t>N -&gt; cat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819"/>
                                        </p:tgtEl>
                                        <p:attrNameLst>
                                          <p:attrName>style.visibility</p:attrName>
                                        </p:attrNameLst>
                                      </p:cBhvr>
                                      <p:to>
                                        <p:strVal val="visible"/>
                                      </p:to>
                                    </p:set>
                                    <p:anim calcmode="lin" valueType="num">
                                      <p:cBhvr additive="base">
                                        <p:cTn id="7" dur="500" fill="hold"/>
                                        <p:tgtEl>
                                          <p:spTgt spid="33819"/>
                                        </p:tgtEl>
                                        <p:attrNameLst>
                                          <p:attrName>ppt_x</p:attrName>
                                        </p:attrNameLst>
                                      </p:cBhvr>
                                      <p:tavLst>
                                        <p:tav tm="0">
                                          <p:val>
                                            <p:strVal val="#ppt_x"/>
                                          </p:val>
                                        </p:tav>
                                        <p:tav tm="100000">
                                          <p:val>
                                            <p:strVal val="#ppt_x"/>
                                          </p:val>
                                        </p:tav>
                                      </p:tavLst>
                                    </p:anim>
                                    <p:anim calcmode="lin" valueType="num">
                                      <p:cBhvr additive="base">
                                        <p:cTn id="8" dur="500" fill="hold"/>
                                        <p:tgtEl>
                                          <p:spTgt spid="338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zh-CN" altLang="en-US"/>
              <a:t>推导和语法树</a:t>
            </a:r>
          </a:p>
        </p:txBody>
      </p:sp>
      <p:sp>
        <p:nvSpPr>
          <p:cNvPr id="29700" name="Rectangle 3"/>
          <p:cNvSpPr>
            <a:spLocks noGrp="1" noChangeArrowheads="1"/>
          </p:cNvSpPr>
          <p:nvPr>
            <p:ph idx="1"/>
          </p:nvPr>
        </p:nvSpPr>
        <p:spPr/>
        <p:txBody>
          <a:bodyPr/>
          <a:lstStyle/>
          <a:p>
            <a:r>
              <a:rPr lang="zh-CN" altLang="en-US" dirty="0"/>
              <a:t>对于推导中的每个句型    ，我们都可以构造出一个结果为    的语法树</a:t>
            </a:r>
          </a:p>
        </p:txBody>
      </p:sp>
      <p:sp>
        <p:nvSpPr>
          <p:cNvPr id="11" name="灯片编号占位符 5"/>
          <p:cNvSpPr>
            <a:spLocks noGrp="1"/>
          </p:cNvSpPr>
          <p:nvPr>
            <p:ph type="sldNum" sz="quarter" idx="12"/>
          </p:nvPr>
        </p:nvSpPr>
        <p:spPr/>
        <p:txBody>
          <a:bodyPr/>
          <a:lstStyle/>
          <a:p>
            <a:pPr>
              <a:defRPr/>
            </a:pPr>
            <a:fld id="{E839B4C3-C00E-46E3-92AC-8EE35969E20F}" type="slidenum">
              <a:rPr lang="en-US" altLang="zh-CN"/>
              <a:pPr>
                <a:defRPr/>
              </a:pPr>
              <a:t>17</a:t>
            </a:fld>
            <a:endParaRPr lang="en-US" altLang="zh-CN"/>
          </a:p>
        </p:txBody>
      </p:sp>
      <p:pic>
        <p:nvPicPr>
          <p:cNvPr id="29701" name="Picture 4"/>
          <p:cNvPicPr>
            <a:picLocks noChangeAspect="1" noChangeArrowheads="1"/>
          </p:cNvPicPr>
          <p:nvPr/>
        </p:nvPicPr>
        <p:blipFill>
          <a:blip r:embed="rId2" cstate="print"/>
          <a:srcRect/>
          <a:stretch>
            <a:fillRect/>
          </a:stretch>
        </p:blipFill>
        <p:spPr bwMode="auto">
          <a:xfrm>
            <a:off x="4190206" y="1961166"/>
            <a:ext cx="342900" cy="393700"/>
          </a:xfrm>
          <a:prstGeom prst="rect">
            <a:avLst/>
          </a:prstGeom>
          <a:noFill/>
          <a:ln w="9525">
            <a:noFill/>
            <a:miter lim="800000"/>
            <a:headEnd/>
            <a:tailEnd/>
          </a:ln>
        </p:spPr>
      </p:pic>
      <p:pic>
        <p:nvPicPr>
          <p:cNvPr id="29702" name="Picture 5"/>
          <p:cNvPicPr>
            <a:picLocks noChangeAspect="1" noChangeArrowheads="1"/>
          </p:cNvPicPr>
          <p:nvPr/>
        </p:nvPicPr>
        <p:blipFill>
          <a:blip r:embed="rId2" cstate="print"/>
          <a:srcRect/>
          <a:stretch>
            <a:fillRect/>
          </a:stretch>
        </p:blipFill>
        <p:spPr bwMode="auto">
          <a:xfrm>
            <a:off x="1498123" y="2434214"/>
            <a:ext cx="342900" cy="393700"/>
          </a:xfrm>
          <a:prstGeom prst="rect">
            <a:avLst/>
          </a:prstGeom>
          <a:noFill/>
          <a:ln w="9525">
            <a:noFill/>
            <a:miter lim="800000"/>
            <a:headEnd/>
            <a:tailEnd/>
          </a:ln>
        </p:spPr>
      </p:pic>
      <p:pic>
        <p:nvPicPr>
          <p:cNvPr id="29703" name="Picture 6"/>
          <p:cNvPicPr>
            <a:picLocks noChangeAspect="1" noChangeArrowheads="1"/>
          </p:cNvPicPr>
          <p:nvPr/>
        </p:nvPicPr>
        <p:blipFill>
          <a:blip r:embed="rId3" cstate="print"/>
          <a:srcRect/>
          <a:stretch>
            <a:fillRect/>
          </a:stretch>
        </p:blipFill>
        <p:spPr bwMode="auto">
          <a:xfrm>
            <a:off x="228600" y="3068960"/>
            <a:ext cx="2119313" cy="469900"/>
          </a:xfrm>
          <a:prstGeom prst="rect">
            <a:avLst/>
          </a:prstGeom>
          <a:noFill/>
          <a:ln w="9525">
            <a:noFill/>
            <a:miter lim="800000"/>
            <a:headEnd/>
            <a:tailEnd/>
          </a:ln>
        </p:spPr>
      </p:pic>
      <p:pic>
        <p:nvPicPr>
          <p:cNvPr id="29704" name="Picture 7"/>
          <p:cNvPicPr>
            <a:picLocks noChangeAspect="1" noChangeArrowheads="1"/>
          </p:cNvPicPr>
          <p:nvPr/>
        </p:nvPicPr>
        <p:blipFill>
          <a:blip r:embed="rId4" cstate="print"/>
          <a:srcRect/>
          <a:stretch>
            <a:fillRect/>
          </a:stretch>
        </p:blipFill>
        <p:spPr bwMode="auto">
          <a:xfrm>
            <a:off x="2500298" y="3128516"/>
            <a:ext cx="698500" cy="444500"/>
          </a:xfrm>
          <a:prstGeom prst="rect">
            <a:avLst/>
          </a:prstGeom>
          <a:noFill/>
          <a:ln w="9525">
            <a:noFill/>
            <a:miter lim="800000"/>
            <a:headEnd/>
            <a:tailEnd/>
          </a:ln>
        </p:spPr>
      </p:pic>
      <p:pic>
        <p:nvPicPr>
          <p:cNvPr id="29705" name="Picture 8"/>
          <p:cNvPicPr>
            <a:picLocks noChangeAspect="1" noChangeArrowheads="1"/>
          </p:cNvPicPr>
          <p:nvPr/>
        </p:nvPicPr>
        <p:blipFill>
          <a:blip r:embed="rId5" cstate="print"/>
          <a:srcRect/>
          <a:stretch>
            <a:fillRect/>
          </a:stretch>
        </p:blipFill>
        <p:spPr bwMode="auto">
          <a:xfrm>
            <a:off x="3505200" y="3120008"/>
            <a:ext cx="1712913" cy="381000"/>
          </a:xfrm>
          <a:prstGeom prst="rect">
            <a:avLst/>
          </a:prstGeom>
          <a:noFill/>
          <a:ln w="9525">
            <a:noFill/>
            <a:miter lim="800000"/>
            <a:headEnd/>
            <a:tailEnd/>
          </a:ln>
        </p:spPr>
      </p:pic>
      <p:pic>
        <p:nvPicPr>
          <p:cNvPr id="29706" name="Picture 9"/>
          <p:cNvPicPr>
            <a:picLocks noChangeAspect="1" noChangeArrowheads="1"/>
          </p:cNvPicPr>
          <p:nvPr/>
        </p:nvPicPr>
        <p:blipFill>
          <a:blip r:embed="rId6" cstate="print"/>
          <a:srcRect/>
          <a:stretch>
            <a:fillRect/>
          </a:stretch>
        </p:blipFill>
        <p:spPr bwMode="auto">
          <a:xfrm>
            <a:off x="5562600" y="3140968"/>
            <a:ext cx="3236913" cy="3810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7">
            <p14:nvContentPartPr>
              <p14:cNvPr id="2" name="墨迹 1">
                <a:extLst>
                  <a:ext uri="{FF2B5EF4-FFF2-40B4-BE49-F238E27FC236}">
                    <a16:creationId xmlns:a16="http://schemas.microsoft.com/office/drawing/2014/main" id="{0D203D87-664C-834F-8183-C89E96EA24F9}"/>
                  </a:ext>
                </a:extLst>
              </p14:cNvPr>
              <p14:cNvContentPartPr/>
              <p14:nvPr/>
            </p14:nvContentPartPr>
            <p14:xfrm>
              <a:off x="1774080" y="2809080"/>
              <a:ext cx="3669480" cy="3231360"/>
            </p14:xfrm>
          </p:contentPart>
        </mc:Choice>
        <mc:Fallback xmlns="">
          <p:pic>
            <p:nvPicPr>
              <p:cNvPr id="2" name="墨迹 1">
                <a:extLst>
                  <a:ext uri="{FF2B5EF4-FFF2-40B4-BE49-F238E27FC236}">
                    <a16:creationId xmlns:a16="http://schemas.microsoft.com/office/drawing/2014/main" id="{0D203D87-664C-834F-8183-C89E96EA24F9}"/>
                  </a:ext>
                </a:extLst>
              </p:cNvPr>
              <p:cNvPicPr/>
              <p:nvPr/>
            </p:nvPicPr>
            <p:blipFill>
              <a:blip r:embed="rId8"/>
              <a:stretch>
                <a:fillRect/>
              </a:stretch>
            </p:blipFill>
            <p:spPr>
              <a:xfrm>
                <a:off x="1757880" y="2792880"/>
                <a:ext cx="3701880" cy="3263760"/>
              </a:xfrm>
              <a:prstGeom prst="rect">
                <a:avLst/>
              </a:prstGeom>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609600" y="304800"/>
            <a:ext cx="8001000" cy="1216025"/>
          </a:xfrm>
        </p:spPr>
        <p:txBody>
          <a:bodyPr/>
          <a:lstStyle/>
          <a:p>
            <a:r>
              <a:rPr lang="zh-CN" altLang="en-US"/>
              <a:t>推导与语法树例子</a:t>
            </a:r>
          </a:p>
        </p:txBody>
      </p:sp>
      <p:sp>
        <p:nvSpPr>
          <p:cNvPr id="7" name="灯片编号占位符 5"/>
          <p:cNvSpPr>
            <a:spLocks noGrp="1"/>
          </p:cNvSpPr>
          <p:nvPr>
            <p:ph type="sldNum" sz="quarter" idx="12"/>
          </p:nvPr>
        </p:nvSpPr>
        <p:spPr/>
        <p:txBody>
          <a:bodyPr/>
          <a:lstStyle/>
          <a:p>
            <a:pPr>
              <a:defRPr/>
            </a:pPr>
            <a:fld id="{FD7F2436-121F-4C6A-B71A-FC4FE0B9A7DA}" type="slidenum">
              <a:rPr lang="en-US" altLang="zh-CN"/>
              <a:pPr>
                <a:defRPr/>
              </a:pPr>
              <a:t>18</a:t>
            </a:fld>
            <a:endParaRPr lang="en-US" altLang="zh-CN"/>
          </a:p>
        </p:txBody>
      </p:sp>
      <p:pic>
        <p:nvPicPr>
          <p:cNvPr id="30725" name="Picture 4"/>
          <p:cNvPicPr>
            <a:picLocks noChangeAspect="1" noChangeArrowheads="1"/>
          </p:cNvPicPr>
          <p:nvPr/>
        </p:nvPicPr>
        <p:blipFill>
          <a:blip r:embed="rId2" cstate="print"/>
          <a:srcRect/>
          <a:stretch>
            <a:fillRect/>
          </a:stretch>
        </p:blipFill>
        <p:spPr bwMode="auto">
          <a:xfrm>
            <a:off x="323850" y="1828800"/>
            <a:ext cx="8820150" cy="469900"/>
          </a:xfrm>
          <a:prstGeom prst="rect">
            <a:avLst/>
          </a:prstGeom>
          <a:noFill/>
          <a:ln w="9525">
            <a:noFill/>
            <a:miter lim="800000"/>
            <a:headEnd/>
            <a:tailEnd/>
          </a:ln>
        </p:spPr>
      </p:pic>
      <p:pic>
        <p:nvPicPr>
          <p:cNvPr id="30726" name="Picture 5"/>
          <p:cNvPicPr>
            <a:picLocks noChangeAspect="1" noChangeArrowheads="1"/>
          </p:cNvPicPr>
          <p:nvPr/>
        </p:nvPicPr>
        <p:blipFill>
          <a:blip r:embed="rId3" cstate="print"/>
          <a:srcRect/>
          <a:stretch>
            <a:fillRect/>
          </a:stretch>
        </p:blipFill>
        <p:spPr bwMode="auto">
          <a:xfrm>
            <a:off x="304800" y="2535238"/>
            <a:ext cx="7854950" cy="4322762"/>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457200" y="476672"/>
            <a:ext cx="8229600" cy="1143000"/>
          </a:xfrm>
        </p:spPr>
        <p:txBody>
          <a:bodyPr/>
          <a:lstStyle/>
          <a:p>
            <a:r>
              <a:rPr lang="zh-CN" altLang="en-US" dirty="0"/>
              <a:t>词法分析和语法分析比较</a:t>
            </a:r>
          </a:p>
        </p:txBody>
      </p:sp>
      <p:graphicFrame>
        <p:nvGraphicFramePr>
          <p:cNvPr id="29761" name="Group 65"/>
          <p:cNvGraphicFramePr>
            <a:graphicFrameLocks noGrp="1"/>
          </p:cNvGraphicFramePr>
          <p:nvPr>
            <p:ph idx="1"/>
          </p:nvPr>
        </p:nvGraphicFramePr>
        <p:xfrm>
          <a:off x="0" y="1752600"/>
          <a:ext cx="8001000" cy="2133600"/>
        </p:xfrm>
        <a:graphic>
          <a:graphicData uri="http://schemas.openxmlformats.org/drawingml/2006/table">
            <a:tbl>
              <a:tblPr/>
              <a:tblGrid>
                <a:gridCol w="2000250">
                  <a:extLst>
                    <a:ext uri="{9D8B030D-6E8A-4147-A177-3AD203B41FA5}">
                      <a16:colId xmlns:a16="http://schemas.microsoft.com/office/drawing/2014/main" val="20000"/>
                    </a:ext>
                  </a:extLst>
                </a:gridCol>
                <a:gridCol w="2081213">
                  <a:extLst>
                    <a:ext uri="{9D8B030D-6E8A-4147-A177-3AD203B41FA5}">
                      <a16:colId xmlns:a16="http://schemas.microsoft.com/office/drawing/2014/main" val="20001"/>
                    </a:ext>
                  </a:extLst>
                </a:gridCol>
                <a:gridCol w="1919287">
                  <a:extLst>
                    <a:ext uri="{9D8B030D-6E8A-4147-A177-3AD203B41FA5}">
                      <a16:colId xmlns:a16="http://schemas.microsoft.com/office/drawing/2014/main" val="20002"/>
                    </a:ext>
                  </a:extLst>
                </a:gridCol>
                <a:gridCol w="2000250">
                  <a:extLst>
                    <a:ext uri="{9D8B030D-6E8A-4147-A177-3AD203B41FA5}">
                      <a16:colId xmlns:a16="http://schemas.microsoft.com/office/drawing/2014/main" val="20003"/>
                    </a:ext>
                  </a:extLst>
                </a:gridCol>
              </a:tblGrid>
              <a:tr h="762000">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a:ln>
                            <a:noFill/>
                          </a:ln>
                          <a:solidFill>
                            <a:schemeClr val="tx1"/>
                          </a:solidFill>
                          <a:effectLst/>
                          <a:latin typeface="Verdana" pitchFamily="34" charset="0"/>
                          <a:ea typeface="宋体" pitchFamily="2" charset="-122"/>
                        </a:rPr>
                        <a:t>   </a:t>
                      </a:r>
                      <a:r>
                        <a:rPr kumimoji="0" lang="zh-CN" altLang="en-US" sz="2600" b="0" i="0" u="none" strike="noStrike" cap="none" normalizeH="0" baseline="0">
                          <a:ln>
                            <a:noFill/>
                          </a:ln>
                          <a:solidFill>
                            <a:schemeClr val="tx1"/>
                          </a:solidFill>
                          <a:effectLst/>
                          <a:latin typeface="Verdana" pitchFamily="34" charset="0"/>
                          <a:ea typeface="宋体" pitchFamily="2" charset="-122"/>
                        </a:rPr>
                        <a:t>阶段</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zh-CN" altLang="en-US" sz="2600" b="0" i="0" u="none" strike="noStrike" cap="none" normalizeH="0" baseline="0">
                          <a:ln>
                            <a:noFill/>
                          </a:ln>
                          <a:solidFill>
                            <a:schemeClr val="tx1"/>
                          </a:solidFill>
                          <a:effectLst/>
                          <a:latin typeface="Verdana" pitchFamily="34" charset="0"/>
                          <a:ea typeface="宋体" pitchFamily="2" charset="-122"/>
                        </a:rPr>
                        <a:t>输入</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zh-CN" altLang="en-US" sz="2600" b="0" i="0" u="none" strike="noStrike" cap="none" normalizeH="0" baseline="0">
                          <a:ln>
                            <a:noFill/>
                          </a:ln>
                          <a:solidFill>
                            <a:schemeClr val="tx1"/>
                          </a:solidFill>
                          <a:effectLst/>
                          <a:latin typeface="Verdana" pitchFamily="34" charset="0"/>
                          <a:ea typeface="宋体" pitchFamily="2" charset="-122"/>
                        </a:rPr>
                        <a:t>输出</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zh-CN" altLang="en-US" sz="2600" b="0" i="0" u="none" strike="noStrike" cap="none" normalizeH="0" baseline="0">
                          <a:ln>
                            <a:noFill/>
                          </a:ln>
                          <a:solidFill>
                            <a:schemeClr val="tx1"/>
                          </a:solidFill>
                          <a:effectLst/>
                          <a:latin typeface="Verdana" pitchFamily="34" charset="0"/>
                          <a:ea typeface="宋体" pitchFamily="2" charset="-122"/>
                        </a:rPr>
                        <a:t>描述体系</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62000">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a:ln>
                            <a:noFill/>
                          </a:ln>
                          <a:solidFill>
                            <a:schemeClr val="tx1"/>
                          </a:solidFill>
                          <a:effectLst/>
                          <a:latin typeface="Verdana" pitchFamily="34" charset="0"/>
                          <a:ea typeface="宋体" pitchFamily="2" charset="-122"/>
                        </a:rPr>
                        <a:t>词法分析</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a:ln>
                            <a:noFill/>
                          </a:ln>
                          <a:solidFill>
                            <a:schemeClr val="tx1"/>
                          </a:solidFill>
                          <a:effectLst/>
                          <a:latin typeface="Verdana" pitchFamily="34" charset="0"/>
                          <a:ea typeface="宋体" pitchFamily="2" charset="-122"/>
                        </a:rPr>
                        <a:t>源程序符号串</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a:ln>
                            <a:noFill/>
                          </a:ln>
                          <a:solidFill>
                            <a:schemeClr val="tx1"/>
                          </a:solidFill>
                          <a:effectLst/>
                          <a:latin typeface="Verdana" pitchFamily="34" charset="0"/>
                          <a:ea typeface="宋体" pitchFamily="2" charset="-122"/>
                        </a:rPr>
                        <a:t>词法单元序列</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a:ln>
                            <a:noFill/>
                          </a:ln>
                          <a:solidFill>
                            <a:schemeClr val="tx1"/>
                          </a:solidFill>
                          <a:effectLst/>
                          <a:latin typeface="Verdana" pitchFamily="34" charset="0"/>
                          <a:ea typeface="宋体" pitchFamily="2" charset="-122"/>
                        </a:rPr>
                        <a:t>正则表达式</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a:ln>
                            <a:noFill/>
                          </a:ln>
                          <a:solidFill>
                            <a:schemeClr val="tx1"/>
                          </a:solidFill>
                          <a:effectLst/>
                          <a:latin typeface="Verdana" pitchFamily="34" charset="0"/>
                          <a:ea typeface="宋体" pitchFamily="2" charset="-122"/>
                        </a:rPr>
                        <a:t>句法分析</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a:ln>
                            <a:noFill/>
                          </a:ln>
                          <a:solidFill>
                            <a:schemeClr val="tx1"/>
                          </a:solidFill>
                          <a:effectLst/>
                          <a:latin typeface="Verdana" pitchFamily="34" charset="0"/>
                          <a:ea typeface="宋体" pitchFamily="2" charset="-122"/>
                        </a:rPr>
                        <a:t>词法单元序列</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a:ln>
                            <a:noFill/>
                          </a:ln>
                          <a:solidFill>
                            <a:schemeClr val="tx1"/>
                          </a:solidFill>
                          <a:effectLst/>
                          <a:latin typeface="Verdana" pitchFamily="34" charset="0"/>
                          <a:ea typeface="宋体" pitchFamily="2" charset="-122"/>
                        </a:rPr>
                        <a:t>语法树</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dirty="0">
                          <a:ln>
                            <a:noFill/>
                          </a:ln>
                          <a:solidFill>
                            <a:schemeClr val="tx1"/>
                          </a:solidFill>
                          <a:effectLst/>
                          <a:latin typeface="Verdana" pitchFamily="34" charset="0"/>
                          <a:ea typeface="宋体" pitchFamily="2" charset="-122"/>
                        </a:rPr>
                        <a:t>上下文无关文法</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7" name="灯片编号占位符 5"/>
          <p:cNvSpPr>
            <a:spLocks noGrp="1"/>
          </p:cNvSpPr>
          <p:nvPr>
            <p:ph type="sldNum" sz="quarter" idx="12"/>
          </p:nvPr>
        </p:nvSpPr>
        <p:spPr/>
        <p:txBody>
          <a:bodyPr/>
          <a:lstStyle/>
          <a:p>
            <a:pPr>
              <a:defRPr/>
            </a:pPr>
            <a:fld id="{5D0CB714-1D41-421F-8F09-6E909CDA5E0D}" type="slidenum">
              <a:rPr lang="en-US" altLang="zh-CN"/>
              <a:pPr>
                <a:defRPr/>
              </a:pPr>
              <a:t>19</a:t>
            </a:fld>
            <a:endParaRPr lang="en-US" altLang="zh-CN"/>
          </a:p>
        </p:txBody>
      </p:sp>
      <p:sp>
        <p:nvSpPr>
          <p:cNvPr id="32772" name="Rectangle 66"/>
          <p:cNvSpPr>
            <a:spLocks noGrp="1" noChangeArrowheads="1"/>
          </p:cNvSpPr>
          <p:nvPr>
            <p:ph type="body" idx="4294967295"/>
          </p:nvPr>
        </p:nvSpPr>
        <p:spPr>
          <a:xfrm>
            <a:off x="0" y="4038600"/>
            <a:ext cx="8001000" cy="2057400"/>
          </a:xfrm>
        </p:spPr>
        <p:txBody>
          <a:bodyPr/>
          <a:lstStyle/>
          <a:p>
            <a:pPr>
              <a:lnSpc>
                <a:spcPct val="80000"/>
              </a:lnSpc>
            </a:pPr>
            <a:r>
              <a:rPr lang="zh-CN" altLang="en-US" sz="2600" dirty="0"/>
              <a:t>文法比正则表达式描述能力更强</a:t>
            </a:r>
          </a:p>
          <a:p>
            <a:pPr>
              <a:lnSpc>
                <a:spcPct val="80000"/>
              </a:lnSpc>
            </a:pPr>
            <a:r>
              <a:rPr lang="zh-CN" altLang="en-US" sz="2600" dirty="0"/>
              <a:t>正则表达式描述词法单元比较简洁</a:t>
            </a:r>
          </a:p>
          <a:p>
            <a:pPr>
              <a:lnSpc>
                <a:spcPct val="80000"/>
              </a:lnSpc>
            </a:pPr>
            <a:r>
              <a:rPr lang="zh-CN" altLang="en-US" sz="2600" dirty="0"/>
              <a:t>基于正则表达式构造的词法分析器效率更高</a:t>
            </a:r>
          </a:p>
          <a:p>
            <a:pPr>
              <a:lnSpc>
                <a:spcPct val="80000"/>
              </a:lnSpc>
            </a:pPr>
            <a:r>
              <a:rPr lang="zh-CN" altLang="en-US" sz="2600" dirty="0"/>
              <a:t>正则表达式适合描述词法结构，文法适合描述嵌套结构</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zh-CN" altLang="en-US"/>
              <a:t>概要</a:t>
            </a:r>
          </a:p>
        </p:txBody>
      </p:sp>
      <p:sp>
        <p:nvSpPr>
          <p:cNvPr id="14340" name="Rectangle 3"/>
          <p:cNvSpPr>
            <a:spLocks noGrp="1" noChangeArrowheads="1"/>
          </p:cNvSpPr>
          <p:nvPr>
            <p:ph idx="1"/>
          </p:nvPr>
        </p:nvSpPr>
        <p:spPr/>
        <p:txBody>
          <a:bodyPr/>
          <a:lstStyle/>
          <a:p>
            <a:r>
              <a:rPr lang="zh-CN" altLang="en-US"/>
              <a:t>语法分析器</a:t>
            </a:r>
          </a:p>
          <a:p>
            <a:r>
              <a:rPr lang="zh-CN" altLang="en-US"/>
              <a:t>上下文无关文法</a:t>
            </a:r>
          </a:p>
          <a:p>
            <a:r>
              <a:rPr lang="zh-CN" altLang="en-US"/>
              <a:t>语法分析技术</a:t>
            </a:r>
          </a:p>
          <a:p>
            <a:pPr lvl="1"/>
            <a:r>
              <a:rPr lang="zh-CN" altLang="en-US"/>
              <a:t>自顶向下</a:t>
            </a:r>
          </a:p>
          <a:p>
            <a:pPr lvl="1"/>
            <a:r>
              <a:rPr lang="zh-CN" altLang="en-US"/>
              <a:t>自底向上</a:t>
            </a:r>
          </a:p>
          <a:p>
            <a:r>
              <a:rPr lang="zh-CN" altLang="en-US"/>
              <a:t>语法分析器生成工具</a:t>
            </a:r>
          </a:p>
        </p:txBody>
      </p:sp>
      <p:sp>
        <p:nvSpPr>
          <p:cNvPr id="5" name="灯片编号占位符 5"/>
          <p:cNvSpPr>
            <a:spLocks noGrp="1"/>
          </p:cNvSpPr>
          <p:nvPr>
            <p:ph type="sldNum" sz="quarter" idx="12"/>
          </p:nvPr>
        </p:nvSpPr>
        <p:spPr/>
        <p:txBody>
          <a:bodyPr/>
          <a:lstStyle/>
          <a:p>
            <a:pPr>
              <a:defRPr/>
            </a:pPr>
            <a:fld id="{02406C73-6332-404F-B83B-AB70842D2D03}" type="slidenum">
              <a:rPr lang="en-US" altLang="zh-CN"/>
              <a:pPr>
                <a:defRPr/>
              </a:pPr>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zh-CN" altLang="en-US"/>
              <a:t>补充</a:t>
            </a:r>
          </a:p>
        </p:txBody>
      </p:sp>
      <p:sp>
        <p:nvSpPr>
          <p:cNvPr id="33796" name="Rectangle 3"/>
          <p:cNvSpPr>
            <a:spLocks noGrp="1" noChangeArrowheads="1"/>
          </p:cNvSpPr>
          <p:nvPr>
            <p:ph idx="1"/>
          </p:nvPr>
        </p:nvSpPr>
        <p:spPr/>
        <p:txBody>
          <a:bodyPr/>
          <a:lstStyle/>
          <a:p>
            <a:r>
              <a:rPr lang="zh-CN" altLang="en-US"/>
              <a:t>文法的类别，</a:t>
            </a:r>
            <a:r>
              <a:rPr lang="en-US" altLang="zh-CN"/>
              <a:t>Chomsky</a:t>
            </a:r>
            <a:r>
              <a:rPr lang="zh-CN" altLang="en-US"/>
              <a:t>文法类</a:t>
            </a:r>
          </a:p>
          <a:p>
            <a:pPr lvl="1"/>
            <a:r>
              <a:rPr lang="en-US" altLang="zh-CN"/>
              <a:t>0</a:t>
            </a:r>
            <a:r>
              <a:rPr lang="zh-CN" altLang="en-US"/>
              <a:t>型文法</a:t>
            </a:r>
            <a:r>
              <a:rPr lang="en-US" altLang="zh-CN"/>
              <a:t>(</a:t>
            </a:r>
            <a:r>
              <a:rPr lang="zh-CN" altLang="en-US"/>
              <a:t>短语结构文法</a:t>
            </a:r>
            <a:r>
              <a:rPr lang="en-US" altLang="zh-CN"/>
              <a:t>)</a:t>
            </a:r>
            <a:r>
              <a:rPr lang="zh-CN" altLang="en-US"/>
              <a:t>， </a:t>
            </a:r>
            <a:r>
              <a:rPr lang="el-GR" altLang="zh-CN"/>
              <a:t>α</a:t>
            </a:r>
            <a:r>
              <a:rPr lang="en-US" altLang="zh-CN"/>
              <a:t> →</a:t>
            </a:r>
            <a:r>
              <a:rPr lang="el-GR" altLang="zh-CN"/>
              <a:t>β</a:t>
            </a:r>
            <a:r>
              <a:rPr lang="en-US" altLang="zh-CN"/>
              <a:t> </a:t>
            </a:r>
          </a:p>
          <a:p>
            <a:pPr lvl="1"/>
            <a:r>
              <a:rPr lang="en-US" altLang="zh-CN"/>
              <a:t>1</a:t>
            </a:r>
            <a:r>
              <a:rPr lang="zh-CN" altLang="en-US"/>
              <a:t>型文法</a:t>
            </a:r>
            <a:r>
              <a:rPr lang="en-US" altLang="zh-CN"/>
              <a:t>(</a:t>
            </a:r>
            <a:r>
              <a:rPr lang="zh-CN" altLang="en-US"/>
              <a:t>上下文相关文法</a:t>
            </a:r>
            <a:r>
              <a:rPr lang="en-US" altLang="zh-CN"/>
              <a:t>)</a:t>
            </a:r>
            <a:r>
              <a:rPr lang="zh-CN" altLang="en-US"/>
              <a:t>， </a:t>
            </a:r>
            <a:r>
              <a:rPr lang="el-GR" altLang="zh-CN"/>
              <a:t>α</a:t>
            </a:r>
            <a:r>
              <a:rPr lang="en-US" altLang="zh-CN"/>
              <a:t>A</a:t>
            </a:r>
            <a:r>
              <a:rPr lang="el-GR" altLang="zh-CN"/>
              <a:t>β </a:t>
            </a:r>
            <a:r>
              <a:rPr lang="en-US" altLang="zh-CN"/>
              <a:t>→ </a:t>
            </a:r>
            <a:r>
              <a:rPr lang="el-GR" altLang="zh-CN"/>
              <a:t>αγβ</a:t>
            </a:r>
            <a:endParaRPr lang="en-US" altLang="zh-CN"/>
          </a:p>
          <a:p>
            <a:pPr lvl="1"/>
            <a:r>
              <a:rPr lang="en-US" altLang="zh-CN"/>
              <a:t>2</a:t>
            </a:r>
            <a:r>
              <a:rPr lang="zh-CN" altLang="en-US"/>
              <a:t>型文法</a:t>
            </a:r>
            <a:r>
              <a:rPr lang="en-US" altLang="zh-CN"/>
              <a:t>(</a:t>
            </a:r>
            <a:r>
              <a:rPr lang="zh-CN" altLang="en-US"/>
              <a:t>上下文无关文法</a:t>
            </a:r>
            <a:r>
              <a:rPr lang="en-US" altLang="zh-CN"/>
              <a:t>)</a:t>
            </a:r>
            <a:r>
              <a:rPr lang="zh-CN" altLang="en-US"/>
              <a:t>， </a:t>
            </a:r>
            <a:r>
              <a:rPr lang="en-US" altLang="zh-CN"/>
              <a:t>A →</a:t>
            </a:r>
            <a:r>
              <a:rPr lang="el-GR" altLang="zh-CN"/>
              <a:t>γ</a:t>
            </a:r>
            <a:endParaRPr lang="en-US" altLang="zh-CN"/>
          </a:p>
          <a:p>
            <a:pPr lvl="1"/>
            <a:r>
              <a:rPr lang="en-US" altLang="zh-CN"/>
              <a:t>3</a:t>
            </a:r>
            <a:r>
              <a:rPr lang="zh-CN" altLang="en-US"/>
              <a:t>型文法</a:t>
            </a:r>
            <a:r>
              <a:rPr lang="en-US" altLang="zh-CN"/>
              <a:t>(</a:t>
            </a:r>
            <a:r>
              <a:rPr lang="zh-CN" altLang="en-US"/>
              <a:t>正则文法</a:t>
            </a:r>
            <a:r>
              <a:rPr lang="en-US" altLang="zh-CN"/>
              <a:t>)</a:t>
            </a:r>
            <a:r>
              <a:rPr lang="zh-CN" altLang="en-US"/>
              <a:t>，</a:t>
            </a:r>
            <a:r>
              <a:rPr lang="en-US" altLang="zh-CN"/>
              <a:t>A →t, A →tB</a:t>
            </a:r>
          </a:p>
        </p:txBody>
      </p:sp>
      <p:sp>
        <p:nvSpPr>
          <p:cNvPr id="5" name="灯片编号占位符 5"/>
          <p:cNvSpPr>
            <a:spLocks noGrp="1"/>
          </p:cNvSpPr>
          <p:nvPr>
            <p:ph type="sldNum" sz="quarter" idx="12"/>
          </p:nvPr>
        </p:nvSpPr>
        <p:spPr/>
        <p:txBody>
          <a:bodyPr/>
          <a:lstStyle/>
          <a:p>
            <a:pPr>
              <a:defRPr/>
            </a:pPr>
            <a:fld id="{639DB663-C245-4A07-BB24-81615391A21A}" type="slidenum">
              <a:rPr lang="en-US" altLang="zh-CN"/>
              <a:pPr>
                <a:defRPr/>
              </a:pPr>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normAutofit fontScale="90000"/>
          </a:bodyPr>
          <a:lstStyle/>
          <a:p>
            <a:r>
              <a:rPr lang="zh-CN" altLang="en-US" dirty="0"/>
              <a:t>上下文无关文法和正则表达式</a:t>
            </a:r>
          </a:p>
        </p:txBody>
      </p:sp>
      <p:sp>
        <p:nvSpPr>
          <p:cNvPr id="34820" name="Rectangle 3"/>
          <p:cNvSpPr>
            <a:spLocks noGrp="1" noChangeArrowheads="1"/>
          </p:cNvSpPr>
          <p:nvPr>
            <p:ph idx="1"/>
          </p:nvPr>
        </p:nvSpPr>
        <p:spPr>
          <a:xfrm>
            <a:off x="457200" y="1935480"/>
            <a:ext cx="8229600" cy="4279602"/>
          </a:xfrm>
        </p:spPr>
        <p:txBody>
          <a:bodyPr/>
          <a:lstStyle/>
          <a:p>
            <a:r>
              <a:rPr lang="en-US" altLang="zh-CN" dirty="0"/>
              <a:t>CFG</a:t>
            </a:r>
            <a:r>
              <a:rPr lang="zh-CN" altLang="en-US" dirty="0"/>
              <a:t>的表达能力更强</a:t>
            </a:r>
          </a:p>
          <a:p>
            <a:r>
              <a:rPr lang="zh-CN" altLang="en-US" dirty="0"/>
              <a:t>每个正则表达式都可以用一个上下文无关文法来描述，反之不成立</a:t>
            </a:r>
          </a:p>
          <a:p>
            <a:r>
              <a:rPr lang="zh-CN" altLang="en-US" dirty="0"/>
              <a:t>每个正则语言都是一个上下文无关语言，反之不成立</a:t>
            </a:r>
          </a:p>
          <a:p>
            <a:r>
              <a:rPr lang="zh-CN" altLang="en-US" dirty="0"/>
              <a:t>正则表达式</a:t>
            </a:r>
            <a:r>
              <a:rPr lang="en-US" altLang="zh-CN" dirty="0"/>
              <a:t>(</a:t>
            </a:r>
            <a:r>
              <a:rPr lang="en-US" altLang="zh-CN" dirty="0" err="1"/>
              <a:t>a|b</a:t>
            </a:r>
            <a:r>
              <a:rPr lang="en-US" altLang="zh-CN" dirty="0"/>
              <a:t>)*</a:t>
            </a:r>
            <a:r>
              <a:rPr lang="en-US" altLang="zh-CN" dirty="0" err="1"/>
              <a:t>abb</a:t>
            </a:r>
            <a:r>
              <a:rPr lang="en-US" altLang="zh-CN" dirty="0"/>
              <a:t> </a:t>
            </a:r>
            <a:r>
              <a:rPr lang="zh-CN" altLang="en-US" dirty="0"/>
              <a:t>等价于文法</a:t>
            </a:r>
          </a:p>
          <a:p>
            <a:pPr>
              <a:buFont typeface="Wingdings" pitchFamily="2" charset="2"/>
              <a:buNone/>
            </a:pPr>
            <a:endParaRPr lang="en-US" altLang="zh-CN" dirty="0"/>
          </a:p>
        </p:txBody>
      </p:sp>
      <p:sp>
        <p:nvSpPr>
          <p:cNvPr id="6" name="灯片编号占位符 5"/>
          <p:cNvSpPr>
            <a:spLocks noGrp="1"/>
          </p:cNvSpPr>
          <p:nvPr>
            <p:ph type="sldNum" sz="quarter" idx="12"/>
          </p:nvPr>
        </p:nvSpPr>
        <p:spPr/>
        <p:txBody>
          <a:bodyPr/>
          <a:lstStyle/>
          <a:p>
            <a:pPr>
              <a:defRPr/>
            </a:pPr>
            <a:fld id="{77CFAF6C-9D8F-4D72-BA7C-1D6091817AA8}" type="slidenum">
              <a:rPr lang="en-US" altLang="zh-CN"/>
              <a:pPr>
                <a:defRPr/>
              </a:pPr>
              <a:t>21</a:t>
            </a:fld>
            <a:endParaRPr lang="en-US" altLang="zh-CN"/>
          </a:p>
        </p:txBody>
      </p:sp>
      <p:sp>
        <p:nvSpPr>
          <p:cNvPr id="34821" name="Rectangle 4"/>
          <p:cNvSpPr>
            <a:spLocks noChangeArrowheads="1"/>
          </p:cNvSpPr>
          <p:nvPr/>
        </p:nvSpPr>
        <p:spPr bwMode="auto">
          <a:xfrm>
            <a:off x="1071538" y="4643446"/>
            <a:ext cx="4572000" cy="1190625"/>
          </a:xfrm>
          <a:prstGeom prst="rect">
            <a:avLst/>
          </a:prstGeom>
          <a:noFill/>
          <a:ln w="9525">
            <a:noFill/>
            <a:miter lim="800000"/>
            <a:headEnd/>
            <a:tailEnd/>
          </a:ln>
        </p:spPr>
        <p:txBody>
          <a:bodyPr>
            <a:spAutoFit/>
          </a:bodyPr>
          <a:lstStyle/>
          <a:p>
            <a:r>
              <a:rPr lang="zh-CN" altLang="en-US" b="0" dirty="0"/>
              <a:t>Ａ</a:t>
            </a:r>
            <a:r>
              <a:rPr lang="zh-CN" altLang="en-US" b="0" baseline="-25000" dirty="0"/>
              <a:t>０</a:t>
            </a:r>
            <a:r>
              <a:rPr lang="zh-CN" altLang="en-US" b="0" dirty="0"/>
              <a:t>→ａＡ</a:t>
            </a:r>
            <a:r>
              <a:rPr lang="zh-CN" altLang="en-US" b="0" baseline="-25000" dirty="0"/>
              <a:t>０</a:t>
            </a:r>
            <a:r>
              <a:rPr lang="zh-CN" altLang="en-US" b="0" dirty="0"/>
              <a:t>｜ｂＡ</a:t>
            </a:r>
            <a:r>
              <a:rPr lang="zh-CN" altLang="en-US" b="0" baseline="-25000" dirty="0"/>
              <a:t>０</a:t>
            </a:r>
            <a:r>
              <a:rPr lang="zh-CN" altLang="en-US" b="0" dirty="0"/>
              <a:t>｜ａＡ</a:t>
            </a:r>
            <a:r>
              <a:rPr lang="zh-CN" altLang="en-US" b="0" baseline="-25000" dirty="0"/>
              <a:t>１</a:t>
            </a:r>
          </a:p>
          <a:p>
            <a:r>
              <a:rPr lang="zh-CN" altLang="en-US" b="0" dirty="0"/>
              <a:t>Ａ</a:t>
            </a:r>
            <a:r>
              <a:rPr lang="zh-CN" altLang="en-US" b="0" baseline="-25000" dirty="0"/>
              <a:t>１</a:t>
            </a:r>
            <a:r>
              <a:rPr lang="zh-CN" altLang="en-US" b="0" dirty="0"/>
              <a:t>→ｂＡ</a:t>
            </a:r>
            <a:r>
              <a:rPr lang="zh-CN" altLang="en-US" b="0" baseline="-25000" dirty="0"/>
              <a:t>２</a:t>
            </a:r>
          </a:p>
          <a:p>
            <a:r>
              <a:rPr lang="zh-CN" altLang="en-US" b="0" dirty="0"/>
              <a:t>Ａ</a:t>
            </a:r>
            <a:r>
              <a:rPr lang="zh-CN" altLang="en-US" b="0" baseline="-25000" dirty="0"/>
              <a:t>２</a:t>
            </a:r>
            <a:r>
              <a:rPr lang="zh-CN" altLang="en-US" b="0" dirty="0"/>
              <a:t>→ｂＡ</a:t>
            </a:r>
            <a:r>
              <a:rPr lang="zh-CN" altLang="en-US" b="0" baseline="-25000" dirty="0"/>
              <a:t>３</a:t>
            </a:r>
          </a:p>
          <a:p>
            <a:r>
              <a:rPr lang="zh-CN" altLang="en-US" b="0" dirty="0"/>
              <a:t>Ａ</a:t>
            </a:r>
            <a:r>
              <a:rPr lang="zh-CN" altLang="en-US" b="0" baseline="-25000" dirty="0"/>
              <a:t>３</a:t>
            </a:r>
            <a:r>
              <a:rPr lang="zh-CN" altLang="en-US" b="0" dirty="0"/>
              <a:t>→</a:t>
            </a:r>
            <a:r>
              <a:rPr lang="el-GR" altLang="zh-CN" b="0" dirty="0">
                <a:latin typeface="宋体" charset="-122"/>
              </a:rPr>
              <a:t>ε</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457200" y="548680"/>
            <a:ext cx="8229600" cy="1143000"/>
          </a:xfrm>
        </p:spPr>
        <p:txBody>
          <a:bodyPr/>
          <a:lstStyle/>
          <a:p>
            <a:r>
              <a:rPr lang="zh-CN" altLang="en-US" dirty="0"/>
              <a:t>为</a:t>
            </a:r>
            <a:r>
              <a:rPr lang="en-US" altLang="zh-CN" dirty="0"/>
              <a:t>NFA</a:t>
            </a:r>
            <a:r>
              <a:rPr lang="zh-CN" altLang="en-US" dirty="0"/>
              <a:t>构造等价文法</a:t>
            </a:r>
          </a:p>
        </p:txBody>
      </p:sp>
      <p:pic>
        <p:nvPicPr>
          <p:cNvPr id="35844" name="Picture 5"/>
          <p:cNvPicPr>
            <a:picLocks noGrp="1" noChangeAspect="1" noChangeArrowheads="1"/>
          </p:cNvPicPr>
          <p:nvPr>
            <p:ph idx="1"/>
          </p:nvPr>
        </p:nvPicPr>
        <p:blipFill>
          <a:blip r:embed="rId2" cstate="print"/>
          <a:srcRect/>
          <a:stretch>
            <a:fillRect/>
          </a:stretch>
        </p:blipFill>
        <p:spPr>
          <a:xfrm>
            <a:off x="457200" y="1844673"/>
            <a:ext cx="8001000" cy="1370013"/>
          </a:xfrm>
          <a:noFill/>
        </p:spPr>
      </p:pic>
      <p:sp>
        <p:nvSpPr>
          <p:cNvPr id="6" name="灯片编号占位符 5"/>
          <p:cNvSpPr>
            <a:spLocks noGrp="1"/>
          </p:cNvSpPr>
          <p:nvPr>
            <p:ph type="sldNum" sz="quarter" idx="12"/>
          </p:nvPr>
        </p:nvSpPr>
        <p:spPr/>
        <p:txBody>
          <a:bodyPr/>
          <a:lstStyle/>
          <a:p>
            <a:pPr>
              <a:defRPr/>
            </a:pPr>
            <a:fld id="{2ED75A60-FDDB-4E2C-B4C8-1E78E505CFF6}" type="slidenum">
              <a:rPr lang="en-US" altLang="zh-CN"/>
              <a:pPr>
                <a:defRPr/>
              </a:pPr>
              <a:t>22</a:t>
            </a:fld>
            <a:endParaRPr lang="en-US" altLang="zh-CN"/>
          </a:p>
        </p:txBody>
      </p:sp>
      <p:pic>
        <p:nvPicPr>
          <p:cNvPr id="35845" name="Picture 6"/>
          <p:cNvPicPr>
            <a:picLocks noChangeAspect="1" noChangeArrowheads="1"/>
          </p:cNvPicPr>
          <p:nvPr/>
        </p:nvPicPr>
        <p:blipFill>
          <a:blip r:embed="rId3" cstate="print"/>
          <a:srcRect/>
          <a:stretch>
            <a:fillRect/>
          </a:stretch>
        </p:blipFill>
        <p:spPr bwMode="auto">
          <a:xfrm>
            <a:off x="457200" y="3276600"/>
            <a:ext cx="5534025" cy="19748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上下文无关文法和正则表达式</a:t>
            </a:r>
            <a:endParaRPr kumimoji="1" lang="zh-CN" altLang="en-US" dirty="0"/>
          </a:p>
        </p:txBody>
      </p:sp>
      <p:sp>
        <p:nvSpPr>
          <p:cNvPr id="3" name="内容占位符 2"/>
          <p:cNvSpPr>
            <a:spLocks noGrp="1"/>
          </p:cNvSpPr>
          <p:nvPr>
            <p:ph idx="1"/>
          </p:nvPr>
        </p:nvSpPr>
        <p:spPr/>
        <p:txBody>
          <a:bodyPr/>
          <a:lstStyle/>
          <a:p>
            <a:r>
              <a:rPr kumimoji="1" lang="zh-CN" altLang="en-US" dirty="0"/>
              <a:t>正则表达式 </a:t>
            </a:r>
            <a:r>
              <a:rPr kumimoji="1" lang="en-US" altLang="zh-CN" dirty="0"/>
              <a:t>     </a:t>
            </a:r>
            <a:r>
              <a:rPr kumimoji="1" lang="zh-CN" altLang="en-US" dirty="0"/>
              <a:t>上下文无关文法  </a:t>
            </a:r>
            <a:r>
              <a:rPr lang="zh-CN" altLang="en-US" dirty="0">
                <a:latin typeface="Zapf Dingbats"/>
                <a:ea typeface="Zapf Dingbats"/>
                <a:cs typeface="Zapf Dingbats"/>
              </a:rPr>
              <a:t>✔</a:t>
            </a:r>
            <a:endParaRPr kumimoji="1" lang="en-US" altLang="zh-CN" dirty="0"/>
          </a:p>
          <a:p>
            <a:r>
              <a:rPr kumimoji="1" lang="zh-CN" altLang="en-US" dirty="0"/>
              <a:t>上下文无关文法 </a:t>
            </a:r>
            <a:r>
              <a:rPr kumimoji="1" lang="en-US" altLang="zh-CN" dirty="0"/>
              <a:t>     </a:t>
            </a:r>
            <a:r>
              <a:rPr kumimoji="1" lang="zh-CN" altLang="en-US" dirty="0"/>
              <a:t>正则表达式  ？</a:t>
            </a:r>
            <a:endParaRPr kumimoji="1" lang="en-US" altLang="zh-CN" dirty="0"/>
          </a:p>
          <a:p>
            <a:endParaRPr kumimoji="1" lang="en-US" altLang="zh-CN" dirty="0"/>
          </a:p>
          <a:p>
            <a:r>
              <a:rPr kumimoji="1" lang="en-US" altLang="zh-CN" dirty="0"/>
              <a:t>L={</a:t>
            </a:r>
            <a:r>
              <a:rPr kumimoji="1" lang="en-US" altLang="zh-CN" dirty="0" err="1"/>
              <a:t>a</a:t>
            </a:r>
            <a:r>
              <a:rPr kumimoji="1" lang="en-US" altLang="zh-CN" baseline="30000" dirty="0" err="1"/>
              <a:t>n</a:t>
            </a:r>
            <a:r>
              <a:rPr kumimoji="1" lang="en-US" altLang="zh-CN" dirty="0" err="1"/>
              <a:t>b</a:t>
            </a:r>
            <a:r>
              <a:rPr kumimoji="1" lang="en-US" altLang="zh-CN" baseline="30000" dirty="0" err="1"/>
              <a:t>n</a:t>
            </a:r>
            <a:r>
              <a:rPr kumimoji="1" lang="en-US" altLang="zh-CN" dirty="0" err="1"/>
              <a:t>|n</a:t>
            </a:r>
            <a:r>
              <a:rPr kumimoji="1" lang="en-US" altLang="zh-CN" dirty="0"/>
              <a:t>&gt;=1}</a:t>
            </a:r>
          </a:p>
          <a:p>
            <a:r>
              <a:rPr kumimoji="1" lang="zh-CN" altLang="en-US" dirty="0"/>
              <a:t>描述该语言的文法？</a:t>
            </a:r>
            <a:endParaRPr kumimoji="1" lang="en-US" altLang="zh-CN" dirty="0"/>
          </a:p>
          <a:p>
            <a:r>
              <a:rPr kumimoji="1" lang="zh-CN" altLang="en-US" dirty="0"/>
              <a:t>可以用正则表达式描述该语言吗？</a:t>
            </a:r>
            <a:endParaRPr kumimoji="1" lang="en-US" altLang="zh-CN" dirty="0"/>
          </a:p>
          <a:p>
            <a:endParaRPr kumimoji="1" lang="zh-CN" altLang="en-US" dirty="0"/>
          </a:p>
        </p:txBody>
      </p:sp>
      <p:sp>
        <p:nvSpPr>
          <p:cNvPr id="4" name="右箭头 3"/>
          <p:cNvSpPr/>
          <p:nvPr/>
        </p:nvSpPr>
        <p:spPr>
          <a:xfrm>
            <a:off x="2699792" y="1988840"/>
            <a:ext cx="504056" cy="320839"/>
          </a:xfrm>
          <a:prstGeom prst="rightArrow">
            <a:avLst/>
          </a:prstGeom>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5" name="右箭头 4"/>
          <p:cNvSpPr/>
          <p:nvPr/>
        </p:nvSpPr>
        <p:spPr>
          <a:xfrm>
            <a:off x="3419872" y="2492896"/>
            <a:ext cx="504056" cy="320839"/>
          </a:xfrm>
          <a:prstGeom prst="rightArrow">
            <a:avLst/>
          </a:prstGeom>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mc:AlternateContent xmlns:mc="http://schemas.openxmlformats.org/markup-compatibility/2006" xmlns:p14="http://schemas.microsoft.com/office/powerpoint/2010/main">
        <mc:Choice Requires="p14">
          <p:contentPart p14:bwMode="auto" r:id="rId2">
            <p14:nvContentPartPr>
              <p14:cNvPr id="6" name="墨迹 5">
                <a:extLst>
                  <a:ext uri="{FF2B5EF4-FFF2-40B4-BE49-F238E27FC236}">
                    <a16:creationId xmlns:a16="http://schemas.microsoft.com/office/drawing/2014/main" id="{70ACFC89-E133-ED49-8FB2-F2E0172344E1}"/>
                  </a:ext>
                </a:extLst>
              </p14:cNvPr>
              <p14:cNvContentPartPr/>
              <p14:nvPr/>
            </p14:nvContentPartPr>
            <p14:xfrm>
              <a:off x="530280" y="2405160"/>
              <a:ext cx="8005680" cy="4099320"/>
            </p14:xfrm>
          </p:contentPart>
        </mc:Choice>
        <mc:Fallback xmlns="">
          <p:pic>
            <p:nvPicPr>
              <p:cNvPr id="6" name="墨迹 5">
                <a:extLst>
                  <a:ext uri="{FF2B5EF4-FFF2-40B4-BE49-F238E27FC236}">
                    <a16:creationId xmlns:a16="http://schemas.microsoft.com/office/drawing/2014/main" id="{70ACFC89-E133-ED49-8FB2-F2E0172344E1}"/>
                  </a:ext>
                </a:extLst>
              </p:cNvPr>
              <p:cNvPicPr/>
              <p:nvPr/>
            </p:nvPicPr>
            <p:blipFill>
              <a:blip r:embed="rId3"/>
              <a:stretch>
                <a:fillRect/>
              </a:stretch>
            </p:blipFill>
            <p:spPr>
              <a:xfrm>
                <a:off x="508680" y="2383560"/>
                <a:ext cx="8043480" cy="4142520"/>
              </a:xfrm>
              <a:prstGeom prst="rect">
                <a:avLst/>
              </a:prstGeom>
            </p:spPr>
          </p:pic>
        </mc:Fallback>
      </mc:AlternateContent>
    </p:spTree>
    <p:extLst>
      <p:ext uri="{BB962C8B-B14F-4D97-AF65-F5344CB8AC3E}">
        <p14:creationId xmlns:p14="http://schemas.microsoft.com/office/powerpoint/2010/main" val="216675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zh-CN" altLang="en-US" dirty="0"/>
              <a:t>文法及其生成的语言</a:t>
            </a:r>
          </a:p>
        </p:txBody>
      </p:sp>
      <p:sp>
        <p:nvSpPr>
          <p:cNvPr id="36868" name="Rectangle 3"/>
          <p:cNvSpPr>
            <a:spLocks noGrp="1" noChangeArrowheads="1"/>
          </p:cNvSpPr>
          <p:nvPr>
            <p:ph idx="1"/>
          </p:nvPr>
        </p:nvSpPr>
        <p:spPr/>
        <p:txBody>
          <a:bodyPr>
            <a:normAutofit fontScale="92500" lnSpcReduction="10000"/>
          </a:bodyPr>
          <a:lstStyle/>
          <a:p>
            <a:r>
              <a:rPr lang="zh-CN" altLang="en-US" dirty="0"/>
              <a:t>语言是由文法的开始符号出发，能够推导得到的所有句子的集合。</a:t>
            </a:r>
          </a:p>
          <a:p>
            <a:r>
              <a:rPr lang="zh-CN" altLang="en-US" sz="2200" dirty="0"/>
              <a:t>文法</a:t>
            </a:r>
            <a:r>
              <a:rPr lang="en-US" altLang="zh-CN" sz="2200" dirty="0"/>
              <a:t>G: S → </a:t>
            </a:r>
            <a:r>
              <a:rPr lang="en-US" altLang="zh-CN" sz="2200" dirty="0" err="1"/>
              <a:t>aS|a|b</a:t>
            </a:r>
            <a:r>
              <a:rPr lang="en-US" altLang="zh-CN" sz="2200" dirty="0"/>
              <a:t>,  </a:t>
            </a:r>
          </a:p>
          <a:p>
            <a:pPr lvl="1"/>
            <a:r>
              <a:rPr lang="en-US" altLang="zh-CN" sz="2000" dirty="0"/>
              <a:t>L(G)={</a:t>
            </a:r>
            <a:r>
              <a:rPr lang="en-US" altLang="zh-CN" sz="2000" dirty="0" err="1"/>
              <a:t>a</a:t>
            </a:r>
            <a:r>
              <a:rPr lang="en-US" altLang="zh-CN" sz="2000" baseline="30000" dirty="0" err="1"/>
              <a:t>i</a:t>
            </a:r>
            <a:r>
              <a:rPr lang="en-US" altLang="zh-CN" sz="2000" dirty="0"/>
              <a:t>(</a:t>
            </a:r>
            <a:r>
              <a:rPr lang="en-US" altLang="zh-CN" sz="2000" dirty="0" err="1"/>
              <a:t>a|b</a:t>
            </a:r>
            <a:r>
              <a:rPr lang="en-US" altLang="zh-CN" sz="2000" dirty="0"/>
              <a:t>), </a:t>
            </a:r>
            <a:r>
              <a:rPr lang="en-US" altLang="zh-CN" sz="2000" dirty="0" err="1"/>
              <a:t>i</a:t>
            </a:r>
            <a:r>
              <a:rPr kumimoji="1" lang="en-US" altLang="zh-CN" sz="2000" dirty="0"/>
              <a:t>&gt;=0</a:t>
            </a:r>
            <a:r>
              <a:rPr lang="en-US" altLang="zh-CN" sz="2000" dirty="0"/>
              <a:t>}</a:t>
            </a:r>
          </a:p>
          <a:p>
            <a:r>
              <a:rPr lang="zh-CN" altLang="en-US" sz="2200" dirty="0"/>
              <a:t>文法</a:t>
            </a:r>
            <a:r>
              <a:rPr lang="en-US" altLang="zh-CN" sz="2200" dirty="0"/>
              <a:t>G</a:t>
            </a:r>
            <a:r>
              <a:rPr lang="zh-CN" altLang="en-US" sz="2200" dirty="0"/>
              <a:t>：</a:t>
            </a:r>
            <a:r>
              <a:rPr lang="en-US" altLang="zh-CN" sz="2200" dirty="0"/>
              <a:t>S → </a:t>
            </a:r>
            <a:r>
              <a:rPr lang="en-US" altLang="zh-CN" sz="2200" dirty="0" err="1"/>
              <a:t>aSb|ab</a:t>
            </a:r>
            <a:endParaRPr lang="en-US" altLang="zh-CN" sz="2200" dirty="0"/>
          </a:p>
          <a:p>
            <a:pPr lvl="1"/>
            <a:r>
              <a:rPr lang="en-US" altLang="zh-CN" sz="2000" dirty="0"/>
              <a:t>L(G)={</a:t>
            </a:r>
            <a:r>
              <a:rPr lang="en-US" altLang="zh-CN" sz="2000" dirty="0" err="1"/>
              <a:t>a</a:t>
            </a:r>
            <a:r>
              <a:rPr lang="en-US" altLang="zh-CN" sz="2000" baseline="30000" dirty="0" err="1"/>
              <a:t>n</a:t>
            </a:r>
            <a:r>
              <a:rPr lang="en-US" altLang="zh-CN" sz="2000" dirty="0" err="1"/>
              <a:t>b</a:t>
            </a:r>
            <a:r>
              <a:rPr lang="en-US" altLang="zh-CN" sz="2000" baseline="30000" dirty="0" err="1"/>
              <a:t>n</a:t>
            </a:r>
            <a:r>
              <a:rPr lang="en-US" altLang="zh-CN" sz="2000" dirty="0"/>
              <a:t>, n&gt;=1}</a:t>
            </a:r>
          </a:p>
          <a:p>
            <a:r>
              <a:rPr lang="zh-CN" altLang="en-US" sz="2200" dirty="0"/>
              <a:t>文法</a:t>
            </a:r>
            <a:r>
              <a:rPr lang="en-US" altLang="zh-CN" sz="2200" dirty="0"/>
              <a:t>G</a:t>
            </a:r>
            <a:r>
              <a:rPr lang="zh-CN" altLang="en-US" sz="2200" dirty="0"/>
              <a:t>：</a:t>
            </a:r>
            <a:r>
              <a:rPr lang="en-US" altLang="zh-CN" sz="2200" dirty="0"/>
              <a:t>S → (S)S|</a:t>
            </a:r>
            <a:r>
              <a:rPr lang="el-GR" altLang="zh-CN" sz="2200" dirty="0"/>
              <a:t>ε</a:t>
            </a:r>
            <a:endParaRPr lang="en-US" altLang="zh-CN" sz="2200" dirty="0"/>
          </a:p>
          <a:p>
            <a:pPr lvl="1"/>
            <a:r>
              <a:rPr lang="en-US" altLang="zh-CN" sz="2000" dirty="0"/>
              <a:t>L(G)={</a:t>
            </a:r>
            <a:r>
              <a:rPr lang="zh-CN" altLang="en-US" sz="2000" dirty="0"/>
              <a:t>所有具有对称括号对的串</a:t>
            </a:r>
            <a:r>
              <a:rPr lang="en-US" altLang="zh-CN" sz="2000" dirty="0"/>
              <a:t>}</a:t>
            </a:r>
          </a:p>
          <a:p>
            <a:endParaRPr lang="en-US" altLang="zh-CN" sz="2200" dirty="0"/>
          </a:p>
          <a:p>
            <a:r>
              <a:rPr lang="zh-CN" altLang="en-US" sz="2200" dirty="0"/>
              <a:t>如何验证文法</a:t>
            </a:r>
            <a:r>
              <a:rPr lang="en-US" altLang="zh-CN" sz="2200" dirty="0"/>
              <a:t>G</a:t>
            </a:r>
            <a:r>
              <a:rPr lang="zh-CN" altLang="en-US" sz="2200" dirty="0"/>
              <a:t>所确定的语言</a:t>
            </a:r>
            <a:r>
              <a:rPr lang="en-US" altLang="zh-CN" sz="2200" dirty="0"/>
              <a:t>L</a:t>
            </a:r>
          </a:p>
          <a:p>
            <a:pPr lvl="1"/>
            <a:r>
              <a:rPr lang="zh-CN" altLang="en-US" sz="2000" dirty="0"/>
              <a:t>证明</a:t>
            </a:r>
            <a:r>
              <a:rPr lang="en-US" altLang="zh-CN" sz="2000" dirty="0"/>
              <a:t>G</a:t>
            </a:r>
            <a:r>
              <a:rPr lang="zh-CN" altLang="en-US" sz="2000" dirty="0"/>
              <a:t>生成的每个串都在</a:t>
            </a:r>
            <a:r>
              <a:rPr lang="en-US" altLang="zh-CN" sz="2000" dirty="0"/>
              <a:t>L</a:t>
            </a:r>
            <a:r>
              <a:rPr lang="zh-CN" altLang="en-US" sz="2000" dirty="0"/>
              <a:t>中</a:t>
            </a:r>
          </a:p>
          <a:p>
            <a:pPr lvl="1"/>
            <a:r>
              <a:rPr lang="zh-CN" altLang="en-US" sz="2000" dirty="0"/>
              <a:t>证明</a:t>
            </a:r>
            <a:r>
              <a:rPr lang="en-US" altLang="zh-CN" sz="2000" dirty="0"/>
              <a:t>L</a:t>
            </a:r>
            <a:r>
              <a:rPr lang="zh-CN" altLang="en-US" sz="2000" dirty="0"/>
              <a:t>中的每个串都能被</a:t>
            </a:r>
            <a:r>
              <a:rPr lang="en-US" altLang="zh-CN" sz="2000" dirty="0"/>
              <a:t>G</a:t>
            </a:r>
            <a:r>
              <a:rPr lang="zh-CN" altLang="en-US" sz="2000" dirty="0"/>
              <a:t>生成</a:t>
            </a:r>
          </a:p>
          <a:p>
            <a:r>
              <a:rPr lang="zh-CN" altLang="en-US" sz="2400" dirty="0"/>
              <a:t>实质上回归到了原始的定义，证明采用数学归纳法</a:t>
            </a:r>
          </a:p>
        </p:txBody>
      </p:sp>
      <p:sp>
        <p:nvSpPr>
          <p:cNvPr id="5" name="灯片编号占位符 5"/>
          <p:cNvSpPr>
            <a:spLocks noGrp="1"/>
          </p:cNvSpPr>
          <p:nvPr>
            <p:ph type="sldNum" sz="quarter" idx="12"/>
          </p:nvPr>
        </p:nvSpPr>
        <p:spPr/>
        <p:txBody>
          <a:bodyPr/>
          <a:lstStyle/>
          <a:p>
            <a:pPr>
              <a:defRPr/>
            </a:pPr>
            <a:fld id="{E2EE7247-B3F0-4E9A-9B3B-642ABD691394}" type="slidenum">
              <a:rPr lang="en-US" altLang="zh-CN"/>
              <a:pPr>
                <a:defRPr/>
              </a:pPr>
              <a:t>24</a:t>
            </a:fld>
            <a:endParaRPr lang="en-US" altLang="zh-CN"/>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E45DFDA5-2618-2344-A994-66764599F392}"/>
                  </a:ext>
                </a:extLst>
              </p14:cNvPr>
              <p14:cNvContentPartPr/>
              <p14:nvPr/>
            </p14:nvContentPartPr>
            <p14:xfrm>
              <a:off x="2467080" y="2396880"/>
              <a:ext cx="2072520" cy="1879560"/>
            </p14:xfrm>
          </p:contentPart>
        </mc:Choice>
        <mc:Fallback xmlns="">
          <p:pic>
            <p:nvPicPr>
              <p:cNvPr id="2" name="墨迹 1">
                <a:extLst>
                  <a:ext uri="{FF2B5EF4-FFF2-40B4-BE49-F238E27FC236}">
                    <a16:creationId xmlns:a16="http://schemas.microsoft.com/office/drawing/2014/main" id="{E45DFDA5-2618-2344-A994-66764599F392}"/>
                  </a:ext>
                </a:extLst>
              </p:cNvPr>
              <p:cNvPicPr/>
              <p:nvPr/>
            </p:nvPicPr>
            <p:blipFill>
              <a:blip r:embed="rId3"/>
              <a:stretch>
                <a:fillRect/>
              </a:stretch>
            </p:blipFill>
            <p:spPr>
              <a:xfrm>
                <a:off x="2450880" y="2380680"/>
                <a:ext cx="2104920" cy="19119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zh-CN" altLang="en-US"/>
              <a:t>文法的设计</a:t>
            </a:r>
          </a:p>
        </p:txBody>
      </p:sp>
      <p:sp>
        <p:nvSpPr>
          <p:cNvPr id="37892" name="Rectangle 3"/>
          <p:cNvSpPr>
            <a:spLocks noGrp="1" noChangeArrowheads="1"/>
          </p:cNvSpPr>
          <p:nvPr>
            <p:ph idx="1"/>
          </p:nvPr>
        </p:nvSpPr>
        <p:spPr/>
        <p:txBody>
          <a:bodyPr/>
          <a:lstStyle/>
          <a:p>
            <a:pPr>
              <a:lnSpc>
                <a:spcPct val="90000"/>
              </a:lnSpc>
            </a:pPr>
            <a:r>
              <a:rPr lang="zh-CN" altLang="en-US" dirty="0"/>
              <a:t>在进行高效的语法分析之前，需要对文法做以下处理</a:t>
            </a:r>
          </a:p>
          <a:p>
            <a:pPr lvl="1">
              <a:lnSpc>
                <a:spcPct val="90000"/>
              </a:lnSpc>
            </a:pPr>
            <a:r>
              <a:rPr lang="zh-CN" altLang="en-US" dirty="0"/>
              <a:t>消除二义性</a:t>
            </a:r>
          </a:p>
          <a:p>
            <a:pPr lvl="2">
              <a:lnSpc>
                <a:spcPct val="90000"/>
              </a:lnSpc>
            </a:pPr>
            <a:r>
              <a:rPr lang="zh-CN" altLang="en-US" dirty="0"/>
              <a:t>文法的二义性：文法可以为一个句子生成多颗不同的树</a:t>
            </a:r>
          </a:p>
          <a:p>
            <a:pPr lvl="1">
              <a:lnSpc>
                <a:spcPct val="90000"/>
              </a:lnSpc>
            </a:pPr>
            <a:r>
              <a:rPr lang="zh-CN" altLang="en-US" dirty="0"/>
              <a:t>消除左递归</a:t>
            </a:r>
          </a:p>
          <a:p>
            <a:pPr lvl="2">
              <a:lnSpc>
                <a:spcPct val="90000"/>
              </a:lnSpc>
            </a:pPr>
            <a:r>
              <a:rPr lang="zh-CN" altLang="en-US" dirty="0"/>
              <a:t>左递归：文法中一个非终结符号</a:t>
            </a:r>
            <a:r>
              <a:rPr lang="en-US" altLang="zh-CN" dirty="0"/>
              <a:t>A</a:t>
            </a:r>
            <a:r>
              <a:rPr lang="zh-CN" altLang="en-US" dirty="0"/>
              <a:t>使得对某个串</a:t>
            </a:r>
            <a:r>
              <a:rPr lang="el-GR" altLang="zh-CN" dirty="0"/>
              <a:t>α</a:t>
            </a:r>
            <a:r>
              <a:rPr lang="zh-CN" altLang="en-US" dirty="0"/>
              <a:t>，存在一个推导           ，则称这个文法是左递归的。</a:t>
            </a:r>
          </a:p>
          <a:p>
            <a:pPr lvl="1">
              <a:lnSpc>
                <a:spcPct val="90000"/>
              </a:lnSpc>
            </a:pPr>
            <a:r>
              <a:rPr lang="zh-CN" altLang="en-US" dirty="0"/>
              <a:t>提取左公因子</a:t>
            </a:r>
          </a:p>
        </p:txBody>
      </p:sp>
      <p:sp>
        <p:nvSpPr>
          <p:cNvPr id="6" name="灯片编号占位符 5"/>
          <p:cNvSpPr>
            <a:spLocks noGrp="1"/>
          </p:cNvSpPr>
          <p:nvPr>
            <p:ph type="sldNum" sz="quarter" idx="12"/>
          </p:nvPr>
        </p:nvSpPr>
        <p:spPr/>
        <p:txBody>
          <a:bodyPr/>
          <a:lstStyle/>
          <a:p>
            <a:pPr>
              <a:defRPr/>
            </a:pPr>
            <a:fld id="{81D1229B-51E3-4D81-9E4B-AB75EF9067D1}" type="slidenum">
              <a:rPr lang="en-US" altLang="zh-CN"/>
              <a:pPr>
                <a:defRPr/>
              </a:pPr>
              <a:t>25</a:t>
            </a:fld>
            <a:endParaRPr lang="en-US" altLang="zh-CN"/>
          </a:p>
        </p:txBody>
      </p:sp>
      <p:pic>
        <p:nvPicPr>
          <p:cNvPr id="37893" name="Picture 4"/>
          <p:cNvPicPr>
            <a:picLocks noChangeAspect="1" noChangeArrowheads="1"/>
          </p:cNvPicPr>
          <p:nvPr/>
        </p:nvPicPr>
        <p:blipFill>
          <a:blip r:embed="rId2" cstate="print"/>
          <a:srcRect/>
          <a:stretch>
            <a:fillRect/>
          </a:stretch>
        </p:blipFill>
        <p:spPr bwMode="auto">
          <a:xfrm>
            <a:off x="1928794" y="3786190"/>
            <a:ext cx="685800" cy="328613"/>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609600" y="838200"/>
            <a:ext cx="8001000" cy="682625"/>
          </a:xfrm>
        </p:spPr>
        <p:txBody>
          <a:bodyPr>
            <a:normAutofit fontScale="90000"/>
          </a:bodyPr>
          <a:lstStyle/>
          <a:p>
            <a:r>
              <a:rPr lang="zh-CN" altLang="en-US"/>
              <a:t>二义性文法</a:t>
            </a:r>
          </a:p>
        </p:txBody>
      </p:sp>
      <p:sp>
        <p:nvSpPr>
          <p:cNvPr id="31748" name="Rectangle 3"/>
          <p:cNvSpPr>
            <a:spLocks noGrp="1" noChangeArrowheads="1"/>
          </p:cNvSpPr>
          <p:nvPr>
            <p:ph idx="1"/>
          </p:nvPr>
        </p:nvSpPr>
        <p:spPr/>
        <p:txBody>
          <a:bodyPr/>
          <a:lstStyle/>
          <a:p>
            <a:r>
              <a:rPr lang="zh-CN" altLang="en-US" sz="2600"/>
              <a:t>如果一个文法可以为一个句子生成多颗不同的语法分析树，则该文法为二义性文法。</a:t>
            </a:r>
          </a:p>
          <a:p>
            <a:endParaRPr lang="zh-CN" altLang="en-US" sz="2600" dirty="0"/>
          </a:p>
          <a:p>
            <a:endParaRPr lang="zh-CN" altLang="en-US" sz="2600" dirty="0"/>
          </a:p>
          <a:p>
            <a:endParaRPr lang="zh-CN" altLang="en-US" sz="2600" dirty="0"/>
          </a:p>
          <a:p>
            <a:endParaRPr lang="zh-CN" altLang="en-US" sz="2600" dirty="0"/>
          </a:p>
          <a:p>
            <a:endParaRPr lang="zh-CN" altLang="en-US" sz="2600" dirty="0"/>
          </a:p>
          <a:p>
            <a:endParaRPr lang="zh-CN" altLang="en-US" sz="2600" dirty="0"/>
          </a:p>
          <a:p>
            <a:r>
              <a:rPr lang="zh-CN" altLang="en-US" sz="2600" dirty="0"/>
              <a:t>通常情况下，我们需要无二义性的文法</a:t>
            </a:r>
          </a:p>
        </p:txBody>
      </p:sp>
      <p:sp>
        <p:nvSpPr>
          <p:cNvPr id="6" name="灯片编号占位符 5"/>
          <p:cNvSpPr>
            <a:spLocks noGrp="1"/>
          </p:cNvSpPr>
          <p:nvPr>
            <p:ph type="sldNum" sz="quarter" idx="12"/>
          </p:nvPr>
        </p:nvSpPr>
        <p:spPr/>
        <p:txBody>
          <a:bodyPr/>
          <a:lstStyle/>
          <a:p>
            <a:pPr>
              <a:defRPr/>
            </a:pPr>
            <a:fld id="{9B09DB5B-E295-4738-9722-5158A8838A48}" type="slidenum">
              <a:rPr lang="en-US" altLang="zh-CN"/>
              <a:pPr>
                <a:defRPr/>
              </a:pPr>
              <a:t>26</a:t>
            </a:fld>
            <a:endParaRPr lang="en-US" altLang="zh-CN"/>
          </a:p>
        </p:txBody>
      </p:sp>
      <p:pic>
        <p:nvPicPr>
          <p:cNvPr id="31749" name="Picture 4"/>
          <p:cNvPicPr>
            <a:picLocks noChangeAspect="1" noChangeArrowheads="1"/>
          </p:cNvPicPr>
          <p:nvPr/>
        </p:nvPicPr>
        <p:blipFill>
          <a:blip r:embed="rId2" cstate="print"/>
          <a:srcRect/>
          <a:stretch>
            <a:fillRect/>
          </a:stretch>
        </p:blipFill>
        <p:spPr bwMode="auto">
          <a:xfrm>
            <a:off x="1219200" y="2743200"/>
            <a:ext cx="4860925" cy="2743200"/>
          </a:xfrm>
          <a:prstGeom prst="rect">
            <a:avLst/>
          </a:prstGeom>
          <a:noFill/>
          <a:ln w="9525">
            <a:noFill/>
            <a:miter lim="800000"/>
            <a:headEnd/>
            <a:tailEnd/>
          </a:ln>
        </p:spPr>
      </p:pic>
    </p:spTree>
    <p:extLst>
      <p:ext uri="{BB962C8B-B14F-4D97-AF65-F5344CB8AC3E}">
        <p14:creationId xmlns:p14="http://schemas.microsoft.com/office/powerpoint/2010/main" val="866445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zh-CN" altLang="en-US"/>
              <a:t>消除文法的二义性</a:t>
            </a:r>
          </a:p>
        </p:txBody>
      </p:sp>
      <p:sp>
        <p:nvSpPr>
          <p:cNvPr id="38916" name="Rectangle 3"/>
          <p:cNvSpPr>
            <a:spLocks noGrp="1" noChangeArrowheads="1"/>
          </p:cNvSpPr>
          <p:nvPr>
            <p:ph idx="1"/>
          </p:nvPr>
        </p:nvSpPr>
        <p:spPr/>
        <p:txBody>
          <a:bodyPr/>
          <a:lstStyle/>
          <a:p>
            <a:r>
              <a:rPr lang="zh-CN" altLang="en-US"/>
              <a:t>把二义性文法改写成无二义性文法</a:t>
            </a:r>
          </a:p>
        </p:txBody>
      </p:sp>
      <p:sp>
        <p:nvSpPr>
          <p:cNvPr id="8" name="灯片编号占位符 5"/>
          <p:cNvSpPr>
            <a:spLocks noGrp="1"/>
          </p:cNvSpPr>
          <p:nvPr>
            <p:ph type="sldNum" sz="quarter" idx="12"/>
          </p:nvPr>
        </p:nvSpPr>
        <p:spPr/>
        <p:txBody>
          <a:bodyPr/>
          <a:lstStyle/>
          <a:p>
            <a:pPr>
              <a:defRPr/>
            </a:pPr>
            <a:fld id="{936C3D30-9B09-462C-A295-0E77EE87E050}" type="slidenum">
              <a:rPr lang="en-US" altLang="zh-CN"/>
              <a:pPr>
                <a:defRPr/>
              </a:pPr>
              <a:t>27</a:t>
            </a:fld>
            <a:endParaRPr lang="en-US" altLang="zh-CN"/>
          </a:p>
        </p:txBody>
      </p:sp>
      <p:pic>
        <p:nvPicPr>
          <p:cNvPr id="38917" name="Picture 4"/>
          <p:cNvPicPr>
            <a:picLocks noChangeAspect="1" noChangeArrowheads="1"/>
          </p:cNvPicPr>
          <p:nvPr/>
        </p:nvPicPr>
        <p:blipFill>
          <a:blip r:embed="rId2" cstate="print"/>
          <a:srcRect/>
          <a:stretch>
            <a:fillRect/>
          </a:stretch>
        </p:blipFill>
        <p:spPr bwMode="auto">
          <a:xfrm>
            <a:off x="639763" y="2387600"/>
            <a:ext cx="5227637" cy="1382713"/>
          </a:xfrm>
          <a:prstGeom prst="rect">
            <a:avLst/>
          </a:prstGeom>
          <a:noFill/>
          <a:ln w="9525">
            <a:noFill/>
            <a:miter lim="800000"/>
            <a:headEnd/>
            <a:tailEnd/>
          </a:ln>
        </p:spPr>
      </p:pic>
      <p:pic>
        <p:nvPicPr>
          <p:cNvPr id="38918" name="Picture 5"/>
          <p:cNvPicPr>
            <a:picLocks noChangeAspect="1" noChangeArrowheads="1"/>
          </p:cNvPicPr>
          <p:nvPr/>
        </p:nvPicPr>
        <p:blipFill>
          <a:blip r:embed="rId3" cstate="print"/>
          <a:srcRect/>
          <a:stretch>
            <a:fillRect/>
          </a:stretch>
        </p:blipFill>
        <p:spPr bwMode="auto">
          <a:xfrm>
            <a:off x="609600" y="3962400"/>
            <a:ext cx="4797425" cy="347663"/>
          </a:xfrm>
          <a:prstGeom prst="rect">
            <a:avLst/>
          </a:prstGeom>
          <a:noFill/>
          <a:ln w="9525">
            <a:noFill/>
            <a:miter lim="800000"/>
            <a:headEnd/>
            <a:tailEnd/>
          </a:ln>
        </p:spPr>
      </p:pic>
      <p:pic>
        <p:nvPicPr>
          <p:cNvPr id="38919" name="Picture 7"/>
          <p:cNvPicPr>
            <a:picLocks noChangeAspect="1" noChangeArrowheads="1"/>
          </p:cNvPicPr>
          <p:nvPr/>
        </p:nvPicPr>
        <p:blipFill>
          <a:blip r:embed="rId4" cstate="print"/>
          <a:srcRect/>
          <a:stretch>
            <a:fillRect/>
          </a:stretch>
        </p:blipFill>
        <p:spPr bwMode="auto">
          <a:xfrm>
            <a:off x="609600" y="4572000"/>
            <a:ext cx="5356225" cy="178117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zh-CN" altLang="en-US"/>
              <a:t>消除文法的二义性（续）</a:t>
            </a:r>
          </a:p>
        </p:txBody>
      </p:sp>
      <p:sp>
        <p:nvSpPr>
          <p:cNvPr id="6" name="灯片编号占位符 5"/>
          <p:cNvSpPr>
            <a:spLocks noGrp="1"/>
          </p:cNvSpPr>
          <p:nvPr>
            <p:ph type="sldNum" sz="quarter" idx="12"/>
          </p:nvPr>
        </p:nvSpPr>
        <p:spPr/>
        <p:txBody>
          <a:bodyPr/>
          <a:lstStyle/>
          <a:p>
            <a:pPr>
              <a:defRPr/>
            </a:pPr>
            <a:fld id="{4892E677-FC33-42C4-917C-0B6F98759824}" type="slidenum">
              <a:rPr lang="en-US" altLang="zh-CN"/>
              <a:pPr>
                <a:defRPr/>
              </a:pPr>
              <a:t>28</a:t>
            </a:fld>
            <a:endParaRPr lang="en-US" altLang="zh-CN"/>
          </a:p>
        </p:txBody>
      </p:sp>
      <p:pic>
        <p:nvPicPr>
          <p:cNvPr id="39940" name="Picture 4"/>
          <p:cNvPicPr>
            <a:picLocks noChangeAspect="1" noChangeArrowheads="1"/>
          </p:cNvPicPr>
          <p:nvPr/>
        </p:nvPicPr>
        <p:blipFill>
          <a:blip r:embed="rId2" cstate="print"/>
          <a:srcRect/>
          <a:stretch>
            <a:fillRect/>
          </a:stretch>
        </p:blipFill>
        <p:spPr bwMode="auto">
          <a:xfrm>
            <a:off x="685800" y="1752600"/>
            <a:ext cx="4611688" cy="482600"/>
          </a:xfrm>
          <a:prstGeom prst="rect">
            <a:avLst/>
          </a:prstGeom>
          <a:noFill/>
          <a:ln w="9525">
            <a:noFill/>
            <a:miter lim="800000"/>
            <a:headEnd/>
            <a:tailEnd/>
          </a:ln>
        </p:spPr>
      </p:pic>
      <p:pic>
        <p:nvPicPr>
          <p:cNvPr id="7" name="Picture 4"/>
          <p:cNvPicPr>
            <a:picLocks noChangeAspect="1" noChangeArrowheads="1"/>
          </p:cNvPicPr>
          <p:nvPr/>
        </p:nvPicPr>
        <p:blipFill>
          <a:blip r:embed="rId3" cstate="print"/>
          <a:srcRect/>
          <a:stretch>
            <a:fillRect/>
          </a:stretch>
        </p:blipFill>
        <p:spPr bwMode="auto">
          <a:xfrm>
            <a:off x="3916363" y="-142900"/>
            <a:ext cx="5227637" cy="1382713"/>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zh-CN" altLang="en-US"/>
              <a:t>消除文法的二义性（续）</a:t>
            </a:r>
          </a:p>
        </p:txBody>
      </p:sp>
      <p:sp>
        <p:nvSpPr>
          <p:cNvPr id="40964" name="Rectangle 3"/>
          <p:cNvSpPr>
            <a:spLocks noGrp="1" noChangeArrowheads="1"/>
          </p:cNvSpPr>
          <p:nvPr>
            <p:ph idx="1"/>
          </p:nvPr>
        </p:nvSpPr>
        <p:spPr/>
        <p:txBody>
          <a:bodyPr/>
          <a:lstStyle/>
          <a:p>
            <a:r>
              <a:rPr lang="zh-CN" altLang="en-US" sz="2400" dirty="0"/>
              <a:t>改写文法，基本思想</a:t>
            </a:r>
            <a:r>
              <a:rPr lang="en-US" altLang="zh-CN" sz="2400" dirty="0"/>
              <a:t>: </a:t>
            </a:r>
            <a:r>
              <a:rPr lang="zh-CN" altLang="en-US" sz="2400" dirty="0"/>
              <a:t>在一个</a:t>
            </a:r>
            <a:r>
              <a:rPr lang="en-US" altLang="zh-CN" sz="2400" dirty="0"/>
              <a:t>then</a:t>
            </a:r>
            <a:r>
              <a:rPr lang="zh-CN" altLang="en-US" sz="2400" dirty="0"/>
              <a:t>和一个</a:t>
            </a:r>
            <a:r>
              <a:rPr lang="en-US" altLang="zh-CN" sz="2400" dirty="0"/>
              <a:t>else</a:t>
            </a:r>
            <a:r>
              <a:rPr lang="zh-CN" altLang="en-US" sz="2400" dirty="0"/>
              <a:t>之间出现的语句必须是“已匹配的”。也就是说</a:t>
            </a:r>
            <a:r>
              <a:rPr lang="en-US" altLang="zh-CN" sz="2400" dirty="0"/>
              <a:t>then</a:t>
            </a:r>
            <a:r>
              <a:rPr lang="zh-CN" altLang="en-US" sz="2400" dirty="0"/>
              <a:t>和</a:t>
            </a:r>
            <a:r>
              <a:rPr lang="en-US" altLang="zh-CN" sz="2400" dirty="0"/>
              <a:t>else</a:t>
            </a:r>
            <a:r>
              <a:rPr lang="zh-CN" altLang="en-US" sz="2400" dirty="0"/>
              <a:t>中间的语句不能以一个尚未匹配的</a:t>
            </a:r>
            <a:r>
              <a:rPr lang="en-US" altLang="zh-CN" sz="2400" dirty="0"/>
              <a:t>then</a:t>
            </a:r>
            <a:r>
              <a:rPr lang="zh-CN" altLang="en-US" sz="2400" dirty="0"/>
              <a:t>结尾。</a:t>
            </a:r>
          </a:p>
          <a:p>
            <a:r>
              <a:rPr lang="zh-CN" altLang="en-US" sz="2400" dirty="0"/>
              <a:t>解决方案：引入新的非终结符号，用来区分是否是成对的</a:t>
            </a:r>
            <a:r>
              <a:rPr lang="en-US" altLang="zh-CN" sz="2400" dirty="0"/>
              <a:t>then/else</a:t>
            </a:r>
            <a:r>
              <a:rPr lang="zh-CN" altLang="en-US" sz="2400" dirty="0"/>
              <a:t>。</a:t>
            </a:r>
          </a:p>
        </p:txBody>
      </p:sp>
      <p:sp>
        <p:nvSpPr>
          <p:cNvPr id="7" name="灯片编号占位符 5"/>
          <p:cNvSpPr>
            <a:spLocks noGrp="1"/>
          </p:cNvSpPr>
          <p:nvPr>
            <p:ph type="sldNum" sz="quarter" idx="12"/>
          </p:nvPr>
        </p:nvSpPr>
        <p:spPr/>
        <p:txBody>
          <a:bodyPr/>
          <a:lstStyle/>
          <a:p>
            <a:pPr>
              <a:defRPr/>
            </a:pPr>
            <a:fld id="{1E7D3266-5DEE-4618-A48C-7ACE5B73849D}" type="slidenum">
              <a:rPr lang="en-US" altLang="zh-CN"/>
              <a:pPr>
                <a:defRPr/>
              </a:pPr>
              <a:t>29</a:t>
            </a:fld>
            <a:endParaRPr lang="en-US" altLang="zh-CN"/>
          </a:p>
        </p:txBody>
      </p:sp>
      <p:pic>
        <p:nvPicPr>
          <p:cNvPr id="40965" name="Picture 4"/>
          <p:cNvPicPr>
            <a:picLocks noChangeAspect="1" noChangeArrowheads="1"/>
          </p:cNvPicPr>
          <p:nvPr/>
        </p:nvPicPr>
        <p:blipFill>
          <a:blip r:embed="rId3" cstate="print"/>
          <a:srcRect/>
          <a:stretch>
            <a:fillRect/>
          </a:stretch>
        </p:blipFill>
        <p:spPr bwMode="auto">
          <a:xfrm>
            <a:off x="838200" y="3810000"/>
            <a:ext cx="7537450" cy="2398713"/>
          </a:xfrm>
          <a:prstGeom prst="rect">
            <a:avLst/>
          </a:prstGeom>
          <a:noFill/>
          <a:ln w="9525">
            <a:noFill/>
            <a:miter lim="800000"/>
            <a:headEnd/>
            <a:tailEnd/>
          </a:ln>
        </p:spPr>
      </p:pic>
      <p:pic>
        <p:nvPicPr>
          <p:cNvPr id="40966" name="Picture 5"/>
          <p:cNvPicPr>
            <a:picLocks noChangeAspect="1" noChangeArrowheads="1"/>
          </p:cNvPicPr>
          <p:nvPr/>
        </p:nvPicPr>
        <p:blipFill>
          <a:blip r:embed="rId4" cstate="print"/>
          <a:srcRect/>
          <a:stretch>
            <a:fillRect/>
          </a:stretch>
        </p:blipFill>
        <p:spPr bwMode="auto">
          <a:xfrm>
            <a:off x="838200" y="6299200"/>
            <a:ext cx="4084638" cy="5588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zh-CN" altLang="en-US"/>
              <a:t>引言</a:t>
            </a:r>
          </a:p>
        </p:txBody>
      </p:sp>
      <p:sp>
        <p:nvSpPr>
          <p:cNvPr id="15364" name="Rectangle 3"/>
          <p:cNvSpPr>
            <a:spLocks noGrp="1" noChangeArrowheads="1"/>
          </p:cNvSpPr>
          <p:nvPr>
            <p:ph idx="1"/>
          </p:nvPr>
        </p:nvSpPr>
        <p:spPr/>
        <p:txBody>
          <a:bodyPr/>
          <a:lstStyle/>
          <a:p>
            <a:r>
              <a:rPr lang="zh-CN" altLang="en-US" sz="2600" dirty="0"/>
              <a:t>程序设计语言源程序的构成</a:t>
            </a:r>
          </a:p>
          <a:p>
            <a:r>
              <a:rPr lang="zh-CN" altLang="en-US" sz="2500" dirty="0"/>
              <a:t>文法：一种用于描述程序设计语言语法的表示方法，能够自然地描述程序设计语言构造的层次化语法结构。</a:t>
            </a:r>
            <a:endParaRPr lang="zh-CN" altLang="en-US" sz="2600" dirty="0"/>
          </a:p>
          <a:p>
            <a:pPr lvl="1"/>
            <a:r>
              <a:rPr lang="zh-CN" altLang="en-US" sz="2200" dirty="0"/>
              <a:t>文法给出了一个程序设计语言的精确易懂的语法规约</a:t>
            </a:r>
          </a:p>
          <a:p>
            <a:pPr lvl="1"/>
            <a:r>
              <a:rPr lang="zh-CN" altLang="en-US" sz="2200" dirty="0"/>
              <a:t>可以基于文法构造语法分析器，帮助确定源程序的语法结构</a:t>
            </a:r>
          </a:p>
          <a:p>
            <a:pPr lvl="1"/>
            <a:r>
              <a:rPr lang="zh-CN" altLang="en-US" sz="2200" dirty="0"/>
              <a:t>语法结构有助于把源程序翻译为正确的目标代码，以及检测导语法错误。</a:t>
            </a:r>
          </a:p>
          <a:p>
            <a:pPr lvl="1"/>
            <a:r>
              <a:rPr lang="zh-CN" altLang="en-US" sz="2200" dirty="0"/>
              <a:t>文法的扩展性</a:t>
            </a:r>
            <a:endParaRPr lang="en-US" altLang="zh-CN" sz="2200" dirty="0"/>
          </a:p>
          <a:p>
            <a:r>
              <a:rPr lang="en-US" altLang="zh-CN" dirty="0">
                <a:hlinkClick r:id="rId2"/>
              </a:rPr>
              <a:t>Standard C++ Grammar</a:t>
            </a:r>
            <a:endParaRPr lang="en-US" altLang="zh-CN" dirty="0"/>
          </a:p>
          <a:p>
            <a:r>
              <a:rPr lang="en-US" altLang="zh-CN" dirty="0">
                <a:hlinkClick r:id="rId3"/>
              </a:rPr>
              <a:t>Java SE7 Grammar</a:t>
            </a:r>
            <a:endParaRPr lang="en-US" altLang="zh-CN" dirty="0"/>
          </a:p>
        </p:txBody>
      </p:sp>
      <p:sp>
        <p:nvSpPr>
          <p:cNvPr id="6" name="灯片编号占位符 5"/>
          <p:cNvSpPr>
            <a:spLocks noGrp="1"/>
          </p:cNvSpPr>
          <p:nvPr>
            <p:ph type="sldNum" sz="quarter" idx="12"/>
          </p:nvPr>
        </p:nvSpPr>
        <p:spPr/>
        <p:txBody>
          <a:bodyPr/>
          <a:lstStyle/>
          <a:p>
            <a:pPr>
              <a:defRPr/>
            </a:pPr>
            <a:fld id="{FAB1AB70-2979-4051-B125-B73D6BD29E80}" type="slidenum">
              <a:rPr lang="en-US" altLang="zh-CN"/>
              <a:pPr>
                <a:defRPr/>
              </a:pPr>
              <a:t>3</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消除文法的二义性示例</a:t>
            </a:r>
            <a:r>
              <a:rPr kumimoji="1" lang="en-US" altLang="zh-CN" dirty="0"/>
              <a:t>2</a:t>
            </a:r>
            <a:endParaRPr kumimoji="1" lang="zh-CN" altLang="en-US" dirty="0"/>
          </a:p>
        </p:txBody>
      </p:sp>
      <p:pic>
        <p:nvPicPr>
          <p:cNvPr id="7" name="图片 6"/>
          <p:cNvPicPr>
            <a:picLocks noChangeAspect="1"/>
          </p:cNvPicPr>
          <p:nvPr/>
        </p:nvPicPr>
        <p:blipFill>
          <a:blip r:embed="rId2"/>
          <a:stretch>
            <a:fillRect/>
          </a:stretch>
        </p:blipFill>
        <p:spPr>
          <a:xfrm>
            <a:off x="611560" y="4437112"/>
            <a:ext cx="2667000" cy="914400"/>
          </a:xfrm>
          <a:prstGeom prst="rect">
            <a:avLst/>
          </a:prstGeom>
        </p:spPr>
      </p:pic>
      <p:pic>
        <p:nvPicPr>
          <p:cNvPr id="8" name="图片 7"/>
          <p:cNvPicPr>
            <a:picLocks noChangeAspect="1"/>
          </p:cNvPicPr>
          <p:nvPr/>
        </p:nvPicPr>
        <p:blipFill>
          <a:blip r:embed="rId3"/>
          <a:stretch>
            <a:fillRect/>
          </a:stretch>
        </p:blipFill>
        <p:spPr>
          <a:xfrm>
            <a:off x="611560" y="2924328"/>
            <a:ext cx="5346700" cy="495300"/>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墨迹 3">
                <a:extLst>
                  <a:ext uri="{FF2B5EF4-FFF2-40B4-BE49-F238E27FC236}">
                    <a16:creationId xmlns:a16="http://schemas.microsoft.com/office/drawing/2014/main" id="{226B951D-4AF1-7A4F-92C3-EE4DAA2F8C37}"/>
                  </a:ext>
                </a:extLst>
              </p14:cNvPr>
              <p14:cNvContentPartPr/>
              <p14:nvPr/>
            </p14:nvContentPartPr>
            <p14:xfrm>
              <a:off x="3305520" y="1862640"/>
              <a:ext cx="4884840" cy="1911960"/>
            </p14:xfrm>
          </p:contentPart>
        </mc:Choice>
        <mc:Fallback xmlns="">
          <p:pic>
            <p:nvPicPr>
              <p:cNvPr id="4" name="墨迹 3">
                <a:extLst>
                  <a:ext uri="{FF2B5EF4-FFF2-40B4-BE49-F238E27FC236}">
                    <a16:creationId xmlns:a16="http://schemas.microsoft.com/office/drawing/2014/main" id="{226B951D-4AF1-7A4F-92C3-EE4DAA2F8C37}"/>
                  </a:ext>
                </a:extLst>
              </p:cNvPr>
              <p:cNvPicPr/>
              <p:nvPr/>
            </p:nvPicPr>
            <p:blipFill>
              <a:blip r:embed="rId5"/>
              <a:stretch>
                <a:fillRect/>
              </a:stretch>
            </p:blipFill>
            <p:spPr>
              <a:xfrm>
                <a:off x="3289320" y="1846440"/>
                <a:ext cx="4917240" cy="1944360"/>
              </a:xfrm>
              <a:prstGeom prst="rect">
                <a:avLst/>
              </a:prstGeom>
            </p:spPr>
          </p:pic>
        </mc:Fallback>
      </mc:AlternateContent>
    </p:spTree>
    <p:extLst>
      <p:ext uri="{BB962C8B-B14F-4D97-AF65-F5344CB8AC3E}">
        <p14:creationId xmlns:p14="http://schemas.microsoft.com/office/powerpoint/2010/main" val="21197990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zh-CN" altLang="en-US"/>
              <a:t>消除左递归</a:t>
            </a:r>
          </a:p>
        </p:txBody>
      </p:sp>
      <p:sp>
        <p:nvSpPr>
          <p:cNvPr id="41988" name="Rectangle 3"/>
          <p:cNvSpPr>
            <a:spLocks noGrp="1" noChangeArrowheads="1"/>
          </p:cNvSpPr>
          <p:nvPr>
            <p:ph idx="1"/>
          </p:nvPr>
        </p:nvSpPr>
        <p:spPr/>
        <p:txBody>
          <a:bodyPr/>
          <a:lstStyle/>
          <a:p>
            <a:r>
              <a:rPr lang="zh-CN" altLang="en-US" dirty="0"/>
              <a:t>左递归：文法中一个非终结符号</a:t>
            </a:r>
            <a:r>
              <a:rPr lang="en-US" altLang="zh-CN" dirty="0"/>
              <a:t>A</a:t>
            </a:r>
            <a:r>
              <a:rPr lang="zh-CN" altLang="en-US" dirty="0"/>
              <a:t>使得对某个串</a:t>
            </a:r>
            <a:r>
              <a:rPr lang="el-GR" altLang="zh-CN" dirty="0"/>
              <a:t>α</a:t>
            </a:r>
            <a:r>
              <a:rPr lang="zh-CN" altLang="en-US" dirty="0"/>
              <a:t>，存在一个推导           ，则称这个文法是左递归的           </a:t>
            </a:r>
          </a:p>
          <a:p>
            <a:r>
              <a:rPr lang="zh-CN" altLang="en-US" dirty="0"/>
              <a:t>如果存在</a:t>
            </a:r>
            <a:r>
              <a:rPr lang="en-US" altLang="zh-CN" i="1" dirty="0"/>
              <a:t>A→ A</a:t>
            </a:r>
            <a:r>
              <a:rPr lang="el-GR" altLang="zh-CN" i="1" dirty="0"/>
              <a:t>α</a:t>
            </a:r>
            <a:r>
              <a:rPr lang="en-US" altLang="zh-CN" dirty="0"/>
              <a:t>,</a:t>
            </a:r>
            <a:r>
              <a:rPr lang="zh-CN" altLang="en-US" dirty="0"/>
              <a:t>则称为立即左递归</a:t>
            </a:r>
          </a:p>
          <a:p>
            <a:r>
              <a:rPr lang="zh-CN" altLang="en-US" dirty="0"/>
              <a:t>自顶向下的语法分析技术不能处理左递归的文法</a:t>
            </a:r>
          </a:p>
          <a:p>
            <a:r>
              <a:rPr lang="zh-CN" altLang="en-US" dirty="0"/>
              <a:t>立即左递归消除：</a:t>
            </a:r>
          </a:p>
          <a:p>
            <a:pPr lvl="1"/>
            <a:endParaRPr lang="el-GR" altLang="zh-CN" sz="2200" dirty="0"/>
          </a:p>
        </p:txBody>
      </p:sp>
      <p:sp>
        <p:nvSpPr>
          <p:cNvPr id="9" name="灯片编号占位符 5"/>
          <p:cNvSpPr>
            <a:spLocks noGrp="1"/>
          </p:cNvSpPr>
          <p:nvPr>
            <p:ph type="sldNum" sz="quarter" idx="12"/>
          </p:nvPr>
        </p:nvSpPr>
        <p:spPr/>
        <p:txBody>
          <a:bodyPr/>
          <a:lstStyle/>
          <a:p>
            <a:pPr>
              <a:defRPr/>
            </a:pPr>
            <a:fld id="{D87D2781-300A-4AC8-A27D-27291A76D552}" type="slidenum">
              <a:rPr lang="en-US" altLang="zh-CN"/>
              <a:pPr>
                <a:defRPr/>
              </a:pPr>
              <a:t>31</a:t>
            </a:fld>
            <a:endParaRPr lang="en-US" altLang="zh-CN"/>
          </a:p>
        </p:txBody>
      </p:sp>
      <p:pic>
        <p:nvPicPr>
          <p:cNvPr id="41989" name="Picture 4"/>
          <p:cNvPicPr>
            <a:picLocks noChangeAspect="1" noChangeArrowheads="1"/>
          </p:cNvPicPr>
          <p:nvPr/>
        </p:nvPicPr>
        <p:blipFill>
          <a:blip r:embed="rId2" cstate="print"/>
          <a:srcRect/>
          <a:stretch>
            <a:fillRect/>
          </a:stretch>
        </p:blipFill>
        <p:spPr bwMode="auto">
          <a:xfrm>
            <a:off x="2500298" y="2285992"/>
            <a:ext cx="914400" cy="438150"/>
          </a:xfrm>
          <a:prstGeom prst="rect">
            <a:avLst/>
          </a:prstGeom>
          <a:noFill/>
          <a:ln w="9525">
            <a:noFill/>
            <a:miter lim="800000"/>
            <a:headEnd/>
            <a:tailEnd/>
          </a:ln>
        </p:spPr>
      </p:pic>
      <p:sp>
        <p:nvSpPr>
          <p:cNvPr id="41990" name="Text Box 5"/>
          <p:cNvSpPr txBox="1">
            <a:spLocks noChangeArrowheads="1"/>
          </p:cNvSpPr>
          <p:nvPr/>
        </p:nvSpPr>
        <p:spPr bwMode="auto">
          <a:xfrm>
            <a:off x="1295400" y="5562600"/>
            <a:ext cx="1828800" cy="376238"/>
          </a:xfrm>
          <a:prstGeom prst="rect">
            <a:avLst/>
          </a:prstGeom>
          <a:noFill/>
          <a:ln w="9525">
            <a:solidFill>
              <a:schemeClr val="tx1"/>
            </a:solidFill>
            <a:miter lim="800000"/>
            <a:headEnd/>
            <a:tailEnd/>
          </a:ln>
        </p:spPr>
        <p:txBody>
          <a:bodyPr>
            <a:spAutoFit/>
          </a:bodyPr>
          <a:lstStyle/>
          <a:p>
            <a:pPr>
              <a:spcBef>
                <a:spcPct val="50000"/>
              </a:spcBef>
            </a:pPr>
            <a:r>
              <a:rPr lang="en-US" altLang="zh-CN"/>
              <a:t> </a:t>
            </a:r>
            <a:r>
              <a:rPr lang="en-US" altLang="zh-CN" b="0" i="1"/>
              <a:t>A→ A</a:t>
            </a:r>
            <a:r>
              <a:rPr lang="el-GR" altLang="zh-CN" b="0" i="1"/>
              <a:t>α</a:t>
            </a:r>
            <a:r>
              <a:rPr lang="en-US" altLang="zh-CN" b="0" i="1"/>
              <a:t>|</a:t>
            </a:r>
            <a:r>
              <a:rPr lang="el-GR" altLang="zh-CN" b="0" i="1"/>
              <a:t>β</a:t>
            </a:r>
            <a:endParaRPr lang="en-US" altLang="zh-CN" b="0" i="1"/>
          </a:p>
        </p:txBody>
      </p:sp>
      <p:sp>
        <p:nvSpPr>
          <p:cNvPr id="41991" name="Text Box 6"/>
          <p:cNvSpPr txBox="1">
            <a:spLocks noChangeArrowheads="1"/>
          </p:cNvSpPr>
          <p:nvPr/>
        </p:nvSpPr>
        <p:spPr bwMode="auto">
          <a:xfrm>
            <a:off x="4267200" y="5334000"/>
            <a:ext cx="1905000" cy="788988"/>
          </a:xfrm>
          <a:prstGeom prst="rect">
            <a:avLst/>
          </a:prstGeom>
          <a:noFill/>
          <a:ln w="9525">
            <a:solidFill>
              <a:schemeClr val="tx1"/>
            </a:solidFill>
            <a:miter lim="800000"/>
            <a:headEnd/>
            <a:tailEnd/>
          </a:ln>
        </p:spPr>
        <p:txBody>
          <a:bodyPr>
            <a:spAutoFit/>
          </a:bodyPr>
          <a:lstStyle/>
          <a:p>
            <a:pPr>
              <a:spcBef>
                <a:spcPct val="50000"/>
              </a:spcBef>
            </a:pPr>
            <a:r>
              <a:rPr lang="en-US" altLang="zh-CN" b="0" i="1"/>
              <a:t>A→ </a:t>
            </a:r>
            <a:r>
              <a:rPr lang="el-GR" altLang="zh-CN" b="0" i="1"/>
              <a:t>β</a:t>
            </a:r>
            <a:r>
              <a:rPr lang="en-US" altLang="zh-CN" b="0" i="1"/>
              <a:t> A’</a:t>
            </a:r>
          </a:p>
          <a:p>
            <a:pPr>
              <a:spcBef>
                <a:spcPct val="50000"/>
              </a:spcBef>
            </a:pPr>
            <a:r>
              <a:rPr lang="en-US" altLang="zh-CN" b="0" i="1"/>
              <a:t>A’ →</a:t>
            </a:r>
            <a:r>
              <a:rPr lang="el-GR" altLang="zh-CN" b="0" i="1"/>
              <a:t>α</a:t>
            </a:r>
            <a:r>
              <a:rPr lang="en-US" altLang="zh-CN" b="0" i="1"/>
              <a:t>A’| </a:t>
            </a:r>
            <a:r>
              <a:rPr lang="el-GR" altLang="zh-CN" b="0"/>
              <a:t>ε</a:t>
            </a:r>
            <a:endParaRPr lang="en-US" altLang="zh-CN" b="0"/>
          </a:p>
        </p:txBody>
      </p:sp>
      <p:sp>
        <p:nvSpPr>
          <p:cNvPr id="41992" name="Line 7"/>
          <p:cNvSpPr>
            <a:spLocks noChangeShapeType="1"/>
          </p:cNvSpPr>
          <p:nvPr/>
        </p:nvSpPr>
        <p:spPr bwMode="auto">
          <a:xfrm>
            <a:off x="3200400" y="5715000"/>
            <a:ext cx="990600" cy="0"/>
          </a:xfrm>
          <a:prstGeom prst="line">
            <a:avLst/>
          </a:prstGeom>
          <a:noFill/>
          <a:ln w="38100" cmpd="dbl">
            <a:solidFill>
              <a:schemeClr val="tx1"/>
            </a:solidFill>
            <a:round/>
            <a:headEnd/>
            <a:tailEnd type="triangle" w="med" len="med"/>
          </a:ln>
        </p:spPr>
        <p:txBody>
          <a:bodyPr/>
          <a:lstStyle/>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zh-CN" altLang="en-US"/>
              <a:t>立即左递归消除示例</a:t>
            </a:r>
          </a:p>
        </p:txBody>
      </p:sp>
      <p:pic>
        <p:nvPicPr>
          <p:cNvPr id="43013" name="Picture 5"/>
          <p:cNvPicPr>
            <a:picLocks noGrp="1" noChangeAspect="1" noChangeArrowheads="1"/>
          </p:cNvPicPr>
          <p:nvPr>
            <p:ph idx="1"/>
          </p:nvPr>
        </p:nvPicPr>
        <p:blipFill>
          <a:blip r:embed="rId2" cstate="print"/>
          <a:srcRect/>
          <a:stretch>
            <a:fillRect/>
          </a:stretch>
        </p:blipFill>
        <p:spPr>
          <a:xfrm>
            <a:off x="4149725" y="1828800"/>
            <a:ext cx="5222875" cy="3576638"/>
          </a:xfrm>
          <a:noFill/>
        </p:spPr>
      </p:pic>
      <p:sp>
        <p:nvSpPr>
          <p:cNvPr id="7" name="灯片编号占位符 5"/>
          <p:cNvSpPr>
            <a:spLocks noGrp="1"/>
          </p:cNvSpPr>
          <p:nvPr>
            <p:ph type="sldNum" sz="quarter" idx="12"/>
          </p:nvPr>
        </p:nvSpPr>
        <p:spPr/>
        <p:txBody>
          <a:bodyPr/>
          <a:lstStyle/>
          <a:p>
            <a:pPr>
              <a:defRPr/>
            </a:pPr>
            <a:fld id="{FBA75DF5-67FC-4B01-9A0A-AD8DCCB91812}" type="slidenum">
              <a:rPr lang="en-US" altLang="zh-CN"/>
              <a:pPr>
                <a:defRPr/>
              </a:pPr>
              <a:t>32</a:t>
            </a:fld>
            <a:endParaRPr lang="en-US" altLang="zh-CN"/>
          </a:p>
        </p:txBody>
      </p:sp>
      <p:pic>
        <p:nvPicPr>
          <p:cNvPr id="43012" name="Picture 4"/>
          <p:cNvPicPr>
            <a:picLocks noChangeAspect="1" noChangeArrowheads="1"/>
          </p:cNvPicPr>
          <p:nvPr/>
        </p:nvPicPr>
        <p:blipFill>
          <a:blip r:embed="rId3" cstate="print"/>
          <a:srcRect/>
          <a:stretch>
            <a:fillRect/>
          </a:stretch>
        </p:blipFill>
        <p:spPr bwMode="auto">
          <a:xfrm>
            <a:off x="0" y="2286000"/>
            <a:ext cx="3189288" cy="2208213"/>
          </a:xfrm>
          <a:prstGeom prst="rect">
            <a:avLst/>
          </a:prstGeom>
          <a:noFill/>
          <a:ln w="9525">
            <a:noFill/>
            <a:miter lim="800000"/>
            <a:headEnd/>
            <a:tailEnd/>
          </a:ln>
        </p:spPr>
      </p:pic>
      <p:sp>
        <p:nvSpPr>
          <p:cNvPr id="43014" name="Line 6"/>
          <p:cNvSpPr>
            <a:spLocks noChangeShapeType="1"/>
          </p:cNvSpPr>
          <p:nvPr/>
        </p:nvSpPr>
        <p:spPr bwMode="auto">
          <a:xfrm>
            <a:off x="3352800" y="3429000"/>
            <a:ext cx="609600" cy="0"/>
          </a:xfrm>
          <a:prstGeom prst="line">
            <a:avLst/>
          </a:prstGeom>
          <a:noFill/>
          <a:ln w="50800" cmpd="dbl">
            <a:solidFill>
              <a:schemeClr val="tx1"/>
            </a:solidFill>
            <a:round/>
            <a:headEnd/>
            <a:tailEnd type="triangle" w="med" len="med"/>
          </a:ln>
        </p:spPr>
        <p:txBody>
          <a:bodyPr/>
          <a:lstStyle/>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zh-CN" altLang="en-US"/>
              <a:t>消除立即左递归步骤</a:t>
            </a:r>
          </a:p>
        </p:txBody>
      </p:sp>
      <p:sp>
        <p:nvSpPr>
          <p:cNvPr id="44036" name="Rectangle 3"/>
          <p:cNvSpPr>
            <a:spLocks noGrp="1" noChangeArrowheads="1"/>
          </p:cNvSpPr>
          <p:nvPr>
            <p:ph idx="1"/>
          </p:nvPr>
        </p:nvSpPr>
        <p:spPr>
          <a:xfrm>
            <a:off x="566738" y="1752600"/>
            <a:ext cx="8424862" cy="4267200"/>
          </a:xfrm>
        </p:spPr>
        <p:txBody>
          <a:bodyPr/>
          <a:lstStyle/>
          <a:p>
            <a:r>
              <a:rPr lang="zh-CN" altLang="en-US" sz="2400" dirty="0"/>
              <a:t>首先对</a:t>
            </a:r>
            <a:r>
              <a:rPr lang="en-US" altLang="zh-CN" sz="2400" i="1" dirty="0"/>
              <a:t>A</a:t>
            </a:r>
            <a:r>
              <a:rPr lang="zh-CN" altLang="en-US" sz="2400" dirty="0"/>
              <a:t>产生式分组</a:t>
            </a:r>
            <a:r>
              <a:rPr lang="en-US" altLang="zh-CN" sz="2400" dirty="0"/>
              <a:t>(</a:t>
            </a:r>
            <a:r>
              <a:rPr lang="zh-CN" altLang="en-US" sz="2400" dirty="0"/>
              <a:t>所有</a:t>
            </a:r>
            <a:r>
              <a:rPr lang="el-GR" altLang="zh-CN" sz="2400" i="1" dirty="0"/>
              <a:t>α</a:t>
            </a:r>
            <a:r>
              <a:rPr lang="en-US" altLang="zh-CN" sz="2400" i="1" baseline="-25000" dirty="0" err="1"/>
              <a:t>i</a:t>
            </a:r>
            <a:r>
              <a:rPr lang="zh-CN" altLang="en-US" sz="2400" dirty="0"/>
              <a:t>不等于</a:t>
            </a:r>
            <a:r>
              <a:rPr lang="el-GR" altLang="zh-CN" sz="2400" dirty="0">
                <a:latin typeface="宋体" charset="-122"/>
              </a:rPr>
              <a:t>ε</a:t>
            </a:r>
            <a:r>
              <a:rPr lang="zh-CN" altLang="en-US" sz="2400" dirty="0">
                <a:latin typeface="宋体" charset="-122"/>
              </a:rPr>
              <a:t>，</a:t>
            </a:r>
            <a:r>
              <a:rPr lang="el-GR" altLang="zh-CN" sz="2400" i="1" dirty="0"/>
              <a:t>β</a:t>
            </a:r>
            <a:r>
              <a:rPr lang="en-US" altLang="zh-CN" sz="2400" i="1" baseline="-25000" dirty="0" err="1"/>
              <a:t>i</a:t>
            </a:r>
            <a:r>
              <a:rPr lang="zh-CN" altLang="en-US" sz="2400" dirty="0"/>
              <a:t>不以</a:t>
            </a:r>
            <a:r>
              <a:rPr lang="en-US" altLang="zh-CN" sz="2400" i="1" dirty="0"/>
              <a:t>A</a:t>
            </a:r>
            <a:r>
              <a:rPr lang="zh-CN" altLang="en-US" sz="2400" dirty="0"/>
              <a:t>开头</a:t>
            </a:r>
            <a:r>
              <a:rPr lang="en-US" altLang="zh-CN" sz="2400" dirty="0"/>
              <a:t>)</a:t>
            </a:r>
            <a:r>
              <a:rPr lang="zh-CN" altLang="en-US" sz="2400" dirty="0"/>
              <a:t>：</a:t>
            </a:r>
          </a:p>
          <a:p>
            <a:endParaRPr lang="zh-CN" altLang="en-US" dirty="0"/>
          </a:p>
          <a:p>
            <a:endParaRPr lang="zh-CN" altLang="en-US" dirty="0"/>
          </a:p>
          <a:p>
            <a:r>
              <a:rPr lang="zh-CN" altLang="en-US" dirty="0"/>
              <a:t>然后将这些产生式替换为：</a:t>
            </a:r>
          </a:p>
        </p:txBody>
      </p:sp>
      <p:sp>
        <p:nvSpPr>
          <p:cNvPr id="7" name="灯片编号占位符 5"/>
          <p:cNvSpPr>
            <a:spLocks noGrp="1"/>
          </p:cNvSpPr>
          <p:nvPr>
            <p:ph type="sldNum" sz="quarter" idx="12"/>
          </p:nvPr>
        </p:nvSpPr>
        <p:spPr/>
        <p:txBody>
          <a:bodyPr/>
          <a:lstStyle/>
          <a:p>
            <a:pPr>
              <a:defRPr/>
            </a:pPr>
            <a:fld id="{4773CFBB-FCA0-4ACA-BC67-1F8D59C018ED}" type="slidenum">
              <a:rPr lang="en-US" altLang="zh-CN"/>
              <a:pPr>
                <a:defRPr/>
              </a:pPr>
              <a:t>33</a:t>
            </a:fld>
            <a:endParaRPr lang="en-US" altLang="zh-CN"/>
          </a:p>
        </p:txBody>
      </p:sp>
      <p:pic>
        <p:nvPicPr>
          <p:cNvPr id="44037" name="Picture 4"/>
          <p:cNvPicPr>
            <a:picLocks noChangeAspect="1" noChangeArrowheads="1"/>
          </p:cNvPicPr>
          <p:nvPr/>
        </p:nvPicPr>
        <p:blipFill>
          <a:blip r:embed="rId2" cstate="print"/>
          <a:srcRect/>
          <a:stretch>
            <a:fillRect/>
          </a:stretch>
        </p:blipFill>
        <p:spPr bwMode="auto">
          <a:xfrm>
            <a:off x="685800" y="2514600"/>
            <a:ext cx="7586663" cy="690563"/>
          </a:xfrm>
          <a:prstGeom prst="rect">
            <a:avLst/>
          </a:prstGeom>
          <a:noFill/>
          <a:ln w="9525">
            <a:noFill/>
            <a:miter lim="800000"/>
            <a:headEnd/>
            <a:tailEnd/>
          </a:ln>
        </p:spPr>
      </p:pic>
      <p:pic>
        <p:nvPicPr>
          <p:cNvPr id="44038" name="Picture 5"/>
          <p:cNvPicPr>
            <a:picLocks noChangeAspect="1" noChangeArrowheads="1"/>
          </p:cNvPicPr>
          <p:nvPr/>
        </p:nvPicPr>
        <p:blipFill>
          <a:blip r:embed="rId3" cstate="print"/>
          <a:srcRect/>
          <a:stretch>
            <a:fillRect/>
          </a:stretch>
        </p:blipFill>
        <p:spPr bwMode="auto">
          <a:xfrm>
            <a:off x="762000" y="4114800"/>
            <a:ext cx="6494463" cy="13970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zh-CN" altLang="en-US"/>
              <a:t>消除多步左递归</a:t>
            </a:r>
          </a:p>
        </p:txBody>
      </p:sp>
      <p:sp>
        <p:nvSpPr>
          <p:cNvPr id="45060" name="Rectangle 3"/>
          <p:cNvSpPr>
            <a:spLocks noGrp="1" noChangeArrowheads="1"/>
          </p:cNvSpPr>
          <p:nvPr>
            <p:ph idx="1"/>
          </p:nvPr>
        </p:nvSpPr>
        <p:spPr/>
        <p:txBody>
          <a:bodyPr/>
          <a:lstStyle/>
          <a:p>
            <a:r>
              <a:rPr lang="zh-CN" altLang="en-US" dirty="0"/>
              <a:t>消除立即左递归的方法并不能消除因为两步或多步推导而产生的左递归</a:t>
            </a:r>
          </a:p>
          <a:p>
            <a:r>
              <a:rPr lang="zh-CN" altLang="en-US" dirty="0"/>
              <a:t>文法：</a:t>
            </a:r>
            <a:r>
              <a:rPr lang="en-US" altLang="zh-CN" i="1" dirty="0" err="1"/>
              <a:t>S→Aa|b</a:t>
            </a:r>
            <a:r>
              <a:rPr lang="en-US" altLang="zh-CN" i="1" dirty="0"/>
              <a:t>, </a:t>
            </a:r>
            <a:r>
              <a:rPr lang="en-US" altLang="zh-CN" i="1" dirty="0" err="1"/>
              <a:t>A→Ac|Sd</a:t>
            </a:r>
            <a:r>
              <a:rPr lang="en-US" altLang="zh-CN" i="1" dirty="0"/>
              <a:t>|</a:t>
            </a:r>
            <a:r>
              <a:rPr lang="el-GR" altLang="zh-CN" i="1" dirty="0">
                <a:latin typeface="宋体" charset="-122"/>
              </a:rPr>
              <a:t>ε</a:t>
            </a:r>
            <a:endParaRPr lang="en-US" altLang="zh-CN" i="1" dirty="0">
              <a:latin typeface="宋体" charset="-122"/>
            </a:endParaRPr>
          </a:p>
          <a:p>
            <a:r>
              <a:rPr lang="en-US" altLang="zh-CN" i="1" dirty="0"/>
              <a:t>S </a:t>
            </a:r>
            <a:r>
              <a:rPr lang="en-US" altLang="zh-CN" dirty="0"/>
              <a:t>=&gt;</a:t>
            </a:r>
            <a:r>
              <a:rPr lang="en-US" altLang="zh-CN" dirty="0">
                <a:latin typeface="宋体" charset="-122"/>
              </a:rPr>
              <a:t> </a:t>
            </a:r>
            <a:r>
              <a:rPr lang="en-US" altLang="zh-CN" i="1" dirty="0"/>
              <a:t>Aa </a:t>
            </a:r>
            <a:r>
              <a:rPr lang="en-US" altLang="zh-CN" dirty="0"/>
              <a:t>=&gt;</a:t>
            </a:r>
            <a:r>
              <a:rPr lang="en-US" altLang="zh-CN" i="1" dirty="0"/>
              <a:t> </a:t>
            </a:r>
            <a:r>
              <a:rPr lang="en-US" altLang="zh-CN" i="1" dirty="0" err="1"/>
              <a:t>Sda</a:t>
            </a:r>
            <a:endParaRPr lang="en-US" altLang="zh-CN" i="1" dirty="0"/>
          </a:p>
          <a:p>
            <a:r>
              <a:rPr lang="zh-CN" altLang="en-US" dirty="0"/>
              <a:t>如何消除？</a:t>
            </a:r>
            <a:endParaRPr lang="zh-CN" altLang="el-GR" dirty="0"/>
          </a:p>
        </p:txBody>
      </p:sp>
      <p:sp>
        <p:nvSpPr>
          <p:cNvPr id="5" name="灯片编号占位符 5"/>
          <p:cNvSpPr>
            <a:spLocks noGrp="1"/>
          </p:cNvSpPr>
          <p:nvPr>
            <p:ph type="sldNum" sz="quarter" idx="12"/>
          </p:nvPr>
        </p:nvSpPr>
        <p:spPr/>
        <p:txBody>
          <a:bodyPr/>
          <a:lstStyle/>
          <a:p>
            <a:pPr>
              <a:defRPr/>
            </a:pPr>
            <a:fld id="{35DD80D2-545F-44C1-A625-19A27A992E0F}" type="slidenum">
              <a:rPr lang="en-US" altLang="zh-CN"/>
              <a:pPr>
                <a:defRPr/>
              </a:pPr>
              <a:t>34</a:t>
            </a:fld>
            <a:endParaRPr lang="en-US" altLang="zh-CN"/>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07F607D0-2C4F-C042-90DB-6BDA19E61E43}"/>
                  </a:ext>
                </a:extLst>
              </p14:cNvPr>
              <p14:cNvContentPartPr/>
              <p14:nvPr/>
            </p14:nvContentPartPr>
            <p14:xfrm>
              <a:off x="1776240" y="2412000"/>
              <a:ext cx="5571360" cy="3504960"/>
            </p14:xfrm>
          </p:contentPart>
        </mc:Choice>
        <mc:Fallback xmlns="">
          <p:pic>
            <p:nvPicPr>
              <p:cNvPr id="2" name="墨迹 1">
                <a:extLst>
                  <a:ext uri="{FF2B5EF4-FFF2-40B4-BE49-F238E27FC236}">
                    <a16:creationId xmlns:a16="http://schemas.microsoft.com/office/drawing/2014/main" id="{07F607D0-2C4F-C042-90DB-6BDA19E61E43}"/>
                  </a:ext>
                </a:extLst>
              </p:cNvPr>
              <p:cNvPicPr/>
              <p:nvPr/>
            </p:nvPicPr>
            <p:blipFill>
              <a:blip r:embed="rId3"/>
              <a:stretch>
                <a:fillRect/>
              </a:stretch>
            </p:blipFill>
            <p:spPr>
              <a:xfrm>
                <a:off x="1760040" y="2395800"/>
                <a:ext cx="5603760" cy="3537360"/>
              </a:xfrm>
              <a:prstGeom prst="rect">
                <a:avLst/>
              </a:prstGeom>
            </p:spPr>
          </p:pic>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zh-CN" altLang="en-US"/>
              <a:t>消除算法</a:t>
            </a:r>
          </a:p>
        </p:txBody>
      </p:sp>
      <p:sp>
        <p:nvSpPr>
          <p:cNvPr id="46084" name="Rectangle 3"/>
          <p:cNvSpPr>
            <a:spLocks noGrp="1" noChangeArrowheads="1"/>
          </p:cNvSpPr>
          <p:nvPr>
            <p:ph idx="1"/>
          </p:nvPr>
        </p:nvSpPr>
        <p:spPr/>
        <p:txBody>
          <a:bodyPr/>
          <a:lstStyle/>
          <a:p>
            <a:r>
              <a:rPr lang="zh-CN" altLang="en-US" sz="1800" dirty="0"/>
              <a:t>算法原理：</a:t>
            </a:r>
          </a:p>
          <a:p>
            <a:pPr lvl="1"/>
            <a:r>
              <a:rPr lang="zh-CN" altLang="en-US" sz="1600" dirty="0"/>
              <a:t>给非终结符号排序，</a:t>
            </a:r>
            <a:r>
              <a:rPr lang="en-US" altLang="zh-CN" sz="1600" dirty="0"/>
              <a:t>A</a:t>
            </a:r>
            <a:r>
              <a:rPr lang="en-US" altLang="zh-CN" sz="1600" baseline="-25000" dirty="0"/>
              <a:t>1</a:t>
            </a:r>
            <a:r>
              <a:rPr lang="en-US" altLang="zh-CN" sz="1600" dirty="0"/>
              <a:t>,A</a:t>
            </a:r>
            <a:r>
              <a:rPr lang="en-US" altLang="zh-CN" sz="1600" baseline="-25000" dirty="0"/>
              <a:t>2</a:t>
            </a:r>
            <a:r>
              <a:rPr lang="en-US" altLang="zh-CN" sz="1600" dirty="0"/>
              <a:t>…,A</a:t>
            </a:r>
            <a:r>
              <a:rPr lang="en-US" altLang="zh-CN" sz="1600" baseline="-25000" dirty="0"/>
              <a:t>n</a:t>
            </a:r>
          </a:p>
          <a:p>
            <a:pPr lvl="1"/>
            <a:r>
              <a:rPr lang="zh-CN" altLang="en-US" sz="1600" dirty="0"/>
              <a:t>如果只有</a:t>
            </a:r>
            <a:r>
              <a:rPr lang="en-US" altLang="zh-CN" sz="1600" dirty="0"/>
              <a:t>A</a:t>
            </a:r>
            <a:r>
              <a:rPr lang="en-US" altLang="zh-CN" sz="1600" baseline="-25000" dirty="0"/>
              <a:t>i </a:t>
            </a:r>
            <a:r>
              <a:rPr lang="en-US" altLang="zh-CN" sz="1600" dirty="0"/>
              <a:t>-&gt; </a:t>
            </a:r>
            <a:r>
              <a:rPr lang="en-US" altLang="zh-CN" sz="1600" dirty="0" err="1"/>
              <a:t>A</a:t>
            </a:r>
            <a:r>
              <a:rPr lang="en-US" altLang="zh-CN" sz="1600" baseline="-25000" dirty="0" err="1"/>
              <a:t>j</a:t>
            </a:r>
            <a:r>
              <a:rPr lang="el-GR" altLang="zh-CN" sz="1600" i="1" dirty="0"/>
              <a:t>α</a:t>
            </a:r>
            <a:r>
              <a:rPr lang="en-US" altLang="zh-CN" sz="1600" dirty="0"/>
              <a:t> (</a:t>
            </a:r>
            <a:r>
              <a:rPr lang="en-US" altLang="zh-CN" sz="1600" dirty="0" err="1"/>
              <a:t>i</a:t>
            </a:r>
            <a:r>
              <a:rPr lang="en-US" altLang="zh-CN" sz="1600" dirty="0"/>
              <a:t>&lt;j)</a:t>
            </a:r>
            <a:r>
              <a:rPr lang="zh-CN" altLang="en-US" sz="1600" dirty="0"/>
              <a:t>，则不会有左递归</a:t>
            </a:r>
          </a:p>
          <a:p>
            <a:pPr lvl="1"/>
            <a:r>
              <a:rPr lang="zh-CN" altLang="en-US" sz="1600" dirty="0"/>
              <a:t>如果发现</a:t>
            </a:r>
            <a:r>
              <a:rPr lang="en-US" altLang="zh-CN" sz="1600" dirty="0"/>
              <a:t>A</a:t>
            </a:r>
            <a:r>
              <a:rPr lang="en-US" altLang="zh-CN" sz="1600" baseline="-25000" dirty="0"/>
              <a:t>i </a:t>
            </a:r>
            <a:r>
              <a:rPr lang="en-US" altLang="zh-CN" sz="1600" dirty="0"/>
              <a:t>-&gt; </a:t>
            </a:r>
            <a:r>
              <a:rPr lang="en-US" altLang="zh-CN" sz="1600" dirty="0" err="1"/>
              <a:t>A</a:t>
            </a:r>
            <a:r>
              <a:rPr lang="en-US" altLang="zh-CN" sz="1600" baseline="-25000" dirty="0" err="1"/>
              <a:t>j</a:t>
            </a:r>
            <a:r>
              <a:rPr lang="el-GR" altLang="zh-CN" sz="1600" i="1" dirty="0"/>
              <a:t>α</a:t>
            </a:r>
            <a:r>
              <a:rPr lang="en-US" altLang="zh-CN" sz="1600" dirty="0"/>
              <a:t> (</a:t>
            </a:r>
            <a:r>
              <a:rPr lang="en-US" altLang="zh-CN" sz="1600" dirty="0" err="1"/>
              <a:t>i</a:t>
            </a:r>
            <a:r>
              <a:rPr lang="en-US" altLang="zh-CN" sz="1600" dirty="0"/>
              <a:t>&gt;j),</a:t>
            </a:r>
            <a:r>
              <a:rPr lang="zh-CN" altLang="en-US" sz="1600" dirty="0"/>
              <a:t>代入</a:t>
            </a:r>
            <a:r>
              <a:rPr lang="en-US" altLang="zh-CN" sz="1600" dirty="0" err="1"/>
              <a:t>A</a:t>
            </a:r>
            <a:r>
              <a:rPr lang="en-US" altLang="zh-CN" sz="1600" baseline="-25000" dirty="0" err="1"/>
              <a:t>j</a:t>
            </a:r>
            <a:r>
              <a:rPr lang="zh-CN" altLang="en-US" sz="1600" dirty="0"/>
              <a:t>的当前产生式，若替换后有</a:t>
            </a:r>
            <a:r>
              <a:rPr lang="en-US" altLang="zh-CN" sz="1600" dirty="0"/>
              <a:t>A</a:t>
            </a:r>
            <a:r>
              <a:rPr lang="en-US" altLang="zh-CN" sz="1600" baseline="-25000" dirty="0"/>
              <a:t>i</a:t>
            </a:r>
            <a:r>
              <a:rPr lang="zh-CN" altLang="en-US" sz="1600" dirty="0"/>
              <a:t>的直接左递归，再消除</a:t>
            </a:r>
          </a:p>
          <a:p>
            <a:endParaRPr lang="en-US" altLang="zh-CN" sz="1800" dirty="0"/>
          </a:p>
          <a:p>
            <a:r>
              <a:rPr lang="zh-CN" altLang="en-US" sz="1800" dirty="0"/>
              <a:t>输入：没有环</a:t>
            </a:r>
            <a:r>
              <a:rPr lang="en-US" altLang="zh-CN" sz="1800" dirty="0"/>
              <a:t>A</a:t>
            </a:r>
            <a:r>
              <a:rPr lang="en-US" altLang="zh-CN" sz="1800" baseline="-25000" dirty="0"/>
              <a:t>i        </a:t>
            </a:r>
            <a:r>
              <a:rPr lang="en-US" altLang="zh-CN" sz="1800" dirty="0"/>
              <a:t>A</a:t>
            </a:r>
            <a:r>
              <a:rPr lang="en-US" altLang="zh-CN" sz="1800" baseline="-25000" dirty="0"/>
              <a:t>i</a:t>
            </a:r>
            <a:r>
              <a:rPr lang="zh-CN" altLang="en-US" sz="1800" dirty="0"/>
              <a:t>和 </a:t>
            </a:r>
            <a:r>
              <a:rPr lang="en-US" altLang="zh-CN" sz="1800" dirty="0"/>
              <a:t>A →</a:t>
            </a:r>
            <a:r>
              <a:rPr lang="el-GR" altLang="zh-CN" sz="1800" dirty="0"/>
              <a:t>ε</a:t>
            </a:r>
            <a:endParaRPr lang="en-US" altLang="zh-CN" sz="1800" dirty="0"/>
          </a:p>
          <a:p>
            <a:r>
              <a:rPr lang="zh-CN" altLang="en-US" sz="1800" dirty="0"/>
              <a:t>输出：一个等价的无左递归的文法</a:t>
            </a:r>
          </a:p>
        </p:txBody>
      </p:sp>
      <p:sp>
        <p:nvSpPr>
          <p:cNvPr id="7" name="灯片编号占位符 5"/>
          <p:cNvSpPr>
            <a:spLocks noGrp="1"/>
          </p:cNvSpPr>
          <p:nvPr>
            <p:ph type="sldNum" sz="quarter" idx="12"/>
          </p:nvPr>
        </p:nvSpPr>
        <p:spPr/>
        <p:txBody>
          <a:bodyPr/>
          <a:lstStyle/>
          <a:p>
            <a:pPr>
              <a:defRPr/>
            </a:pPr>
            <a:fld id="{AED6428C-86A3-4245-B10E-AD7832FF6E0C}" type="slidenum">
              <a:rPr lang="en-US" altLang="zh-CN"/>
              <a:pPr>
                <a:defRPr/>
              </a:pPr>
              <a:t>35</a:t>
            </a:fld>
            <a:endParaRPr lang="en-US" altLang="zh-CN"/>
          </a:p>
        </p:txBody>
      </p:sp>
      <p:sp>
        <p:nvSpPr>
          <p:cNvPr id="46085" name="Picture 4"/>
          <p:cNvSpPr>
            <a:spLocks noChangeAspect="1" noChangeArrowheads="1"/>
          </p:cNvSpPr>
          <p:nvPr/>
        </p:nvSpPr>
        <p:spPr bwMode="auto">
          <a:xfrm>
            <a:off x="685800" y="3924300"/>
            <a:ext cx="7997825" cy="2857500"/>
          </a:xfrm>
          <a:prstGeom prst="rect">
            <a:avLst/>
          </a:prstGeom>
          <a:noFill/>
          <a:ln w="9525">
            <a:noFill/>
            <a:miter lim="800000"/>
            <a:headEnd/>
            <a:tailEnd/>
          </a:ln>
        </p:spPr>
        <p:txBody>
          <a:bodyPr/>
          <a:lstStyle/>
          <a:p>
            <a:endParaRPr lang="zh-CN" altLang="en-US"/>
          </a:p>
        </p:txBody>
      </p:sp>
      <p:pic>
        <p:nvPicPr>
          <p:cNvPr id="46086" name="Picture 5"/>
          <p:cNvPicPr>
            <a:picLocks noChangeAspect="1" noChangeArrowheads="1"/>
          </p:cNvPicPr>
          <p:nvPr/>
        </p:nvPicPr>
        <p:blipFill>
          <a:blip r:embed="rId2" cstate="print"/>
          <a:srcRect/>
          <a:stretch>
            <a:fillRect/>
          </a:stretch>
        </p:blipFill>
        <p:spPr bwMode="auto">
          <a:xfrm>
            <a:off x="2428860" y="3429000"/>
            <a:ext cx="231775" cy="2921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zh-CN" altLang="en-US"/>
              <a:t>消除算法（示例）</a:t>
            </a:r>
          </a:p>
        </p:txBody>
      </p:sp>
      <p:sp>
        <p:nvSpPr>
          <p:cNvPr id="47108" name="Rectangle 3"/>
          <p:cNvSpPr>
            <a:spLocks noGrp="1" noChangeArrowheads="1"/>
          </p:cNvSpPr>
          <p:nvPr>
            <p:ph idx="1"/>
          </p:nvPr>
        </p:nvSpPr>
        <p:spPr/>
        <p:txBody>
          <a:bodyPr/>
          <a:lstStyle/>
          <a:p>
            <a:r>
              <a:rPr lang="en-US" altLang="zh-CN" sz="2400" i="1" dirty="0" err="1"/>
              <a:t>S→Aa|b</a:t>
            </a:r>
            <a:r>
              <a:rPr lang="en-US" altLang="zh-CN" sz="2400" i="1" dirty="0"/>
              <a:t>, </a:t>
            </a:r>
            <a:r>
              <a:rPr lang="en-US" altLang="zh-CN" sz="2400" i="1" dirty="0" err="1"/>
              <a:t>A→Ac|Sd</a:t>
            </a:r>
            <a:r>
              <a:rPr lang="en-US" altLang="zh-CN" sz="2400" i="1" dirty="0"/>
              <a:t>|</a:t>
            </a:r>
            <a:r>
              <a:rPr lang="el-GR" altLang="zh-CN" sz="2400" i="1" dirty="0">
                <a:latin typeface="宋体" charset="-122"/>
              </a:rPr>
              <a:t>ε</a:t>
            </a:r>
            <a:endParaRPr lang="en-US" altLang="zh-CN" sz="2400" i="1" dirty="0">
              <a:latin typeface="宋体" charset="-122"/>
            </a:endParaRPr>
          </a:p>
          <a:p>
            <a:r>
              <a:rPr lang="zh-CN" altLang="en-US" sz="2400" dirty="0">
                <a:latin typeface="宋体" charset="-122"/>
              </a:rPr>
              <a:t>排序</a:t>
            </a:r>
            <a:r>
              <a:rPr lang="zh-CN" altLang="en-US" sz="2400" i="1" dirty="0">
                <a:latin typeface="宋体" charset="-122"/>
              </a:rPr>
              <a:t> </a:t>
            </a:r>
            <a:r>
              <a:rPr lang="en-US" altLang="zh-CN" sz="2400" i="1" dirty="0"/>
              <a:t>S A</a:t>
            </a:r>
          </a:p>
          <a:p>
            <a:r>
              <a:rPr lang="en-US" altLang="zh-CN" sz="2400" i="1" dirty="0" err="1"/>
              <a:t>i</a:t>
            </a:r>
            <a:r>
              <a:rPr lang="en-US" altLang="zh-CN" sz="2400" i="1" dirty="0"/>
              <a:t>=1</a:t>
            </a:r>
            <a:r>
              <a:rPr lang="zh-CN" altLang="en-US" sz="2400" i="1" dirty="0"/>
              <a:t>，</a:t>
            </a:r>
            <a:r>
              <a:rPr lang="zh-CN" altLang="en-US" sz="2400" dirty="0"/>
              <a:t>没有处理</a:t>
            </a:r>
          </a:p>
          <a:p>
            <a:r>
              <a:rPr lang="en-US" altLang="zh-CN" sz="2400" dirty="0" err="1"/>
              <a:t>i</a:t>
            </a:r>
            <a:r>
              <a:rPr lang="en-US" altLang="zh-CN" sz="2400" dirty="0"/>
              <a:t>=2, </a:t>
            </a:r>
            <a:r>
              <a:rPr lang="zh-CN" altLang="en-US" sz="2400" dirty="0"/>
              <a:t>替换</a:t>
            </a:r>
            <a:r>
              <a:rPr lang="en-US" altLang="zh-CN" sz="2400" i="1" dirty="0" err="1"/>
              <a:t>A→Sd</a:t>
            </a:r>
            <a:r>
              <a:rPr lang="zh-CN" altLang="en-US" sz="2400" dirty="0"/>
              <a:t>中的</a:t>
            </a:r>
            <a:r>
              <a:rPr lang="en-US" altLang="zh-CN" sz="2400" i="1" dirty="0"/>
              <a:t>S</a:t>
            </a:r>
            <a:r>
              <a:rPr lang="zh-CN" altLang="en-US" sz="2400" i="1" dirty="0"/>
              <a:t>，</a:t>
            </a:r>
            <a:r>
              <a:rPr lang="zh-CN" altLang="en-US" sz="2400" dirty="0"/>
              <a:t>得到</a:t>
            </a:r>
            <a:r>
              <a:rPr lang="en-US" altLang="zh-CN" sz="2400" i="1" dirty="0" err="1"/>
              <a:t>A→Ac|Aad|bd</a:t>
            </a:r>
            <a:r>
              <a:rPr lang="en-US" altLang="zh-CN" sz="2400" i="1" dirty="0"/>
              <a:t>|</a:t>
            </a:r>
            <a:r>
              <a:rPr lang="el-GR" altLang="zh-CN" sz="2400" i="1" dirty="0">
                <a:latin typeface="宋体" charset="-122"/>
              </a:rPr>
              <a:t>ε</a:t>
            </a:r>
            <a:endParaRPr lang="en-US" altLang="zh-CN" sz="2400" i="1" dirty="0">
              <a:latin typeface="宋体" charset="-122"/>
            </a:endParaRPr>
          </a:p>
          <a:p>
            <a:r>
              <a:rPr lang="zh-CN" altLang="en-US" sz="2400" dirty="0">
                <a:latin typeface="宋体" charset="-122"/>
              </a:rPr>
              <a:t>消除立即左递归</a:t>
            </a:r>
          </a:p>
        </p:txBody>
      </p:sp>
      <p:sp>
        <p:nvSpPr>
          <p:cNvPr id="6" name="灯片编号占位符 5"/>
          <p:cNvSpPr>
            <a:spLocks noGrp="1"/>
          </p:cNvSpPr>
          <p:nvPr>
            <p:ph type="sldNum" sz="quarter" idx="12"/>
          </p:nvPr>
        </p:nvSpPr>
        <p:spPr/>
        <p:txBody>
          <a:bodyPr/>
          <a:lstStyle/>
          <a:p>
            <a:pPr>
              <a:defRPr/>
            </a:pPr>
            <a:fld id="{EC227C86-9F14-435B-B5A9-7EA6FB16D250}" type="slidenum">
              <a:rPr lang="en-US" altLang="zh-CN"/>
              <a:pPr>
                <a:defRPr/>
              </a:pPr>
              <a:t>36</a:t>
            </a:fld>
            <a:endParaRPr lang="en-US" altLang="zh-CN"/>
          </a:p>
        </p:txBody>
      </p:sp>
      <p:pic>
        <p:nvPicPr>
          <p:cNvPr id="47109" name="Picture 4"/>
          <p:cNvPicPr>
            <a:picLocks noChangeAspect="1" noChangeArrowheads="1"/>
          </p:cNvPicPr>
          <p:nvPr/>
        </p:nvPicPr>
        <p:blipFill>
          <a:blip r:embed="rId2" cstate="print"/>
          <a:srcRect/>
          <a:stretch>
            <a:fillRect/>
          </a:stretch>
        </p:blipFill>
        <p:spPr bwMode="auto">
          <a:xfrm>
            <a:off x="1142976" y="4214818"/>
            <a:ext cx="3962400" cy="1754188"/>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zh-CN" altLang="en-US"/>
              <a:t>提取左公因子</a:t>
            </a:r>
          </a:p>
        </p:txBody>
      </p:sp>
      <p:sp>
        <p:nvSpPr>
          <p:cNvPr id="48132" name="Rectangle 3"/>
          <p:cNvSpPr>
            <a:spLocks noGrp="1" noChangeArrowheads="1"/>
          </p:cNvSpPr>
          <p:nvPr>
            <p:ph idx="1"/>
          </p:nvPr>
        </p:nvSpPr>
        <p:spPr/>
        <p:txBody>
          <a:bodyPr/>
          <a:lstStyle/>
          <a:p>
            <a:r>
              <a:rPr lang="zh-CN" altLang="en-US" dirty="0"/>
              <a:t>在推导的时候，不知道该如何选择（自顶向下算法会详细描述）</a:t>
            </a:r>
          </a:p>
          <a:p>
            <a:endParaRPr lang="en-US" altLang="zh-CN" dirty="0"/>
          </a:p>
        </p:txBody>
      </p:sp>
      <p:sp>
        <p:nvSpPr>
          <p:cNvPr id="9" name="灯片编号占位符 5"/>
          <p:cNvSpPr>
            <a:spLocks noGrp="1"/>
          </p:cNvSpPr>
          <p:nvPr>
            <p:ph type="sldNum" sz="quarter" idx="12"/>
          </p:nvPr>
        </p:nvSpPr>
        <p:spPr/>
        <p:txBody>
          <a:bodyPr/>
          <a:lstStyle/>
          <a:p>
            <a:pPr>
              <a:defRPr/>
            </a:pPr>
            <a:fld id="{0634764F-1465-4EEA-89BB-7BFCB743AA45}" type="slidenum">
              <a:rPr lang="en-US" altLang="zh-CN"/>
              <a:pPr>
                <a:defRPr/>
              </a:pPr>
              <a:t>37</a:t>
            </a:fld>
            <a:endParaRPr lang="en-US" altLang="zh-CN"/>
          </a:p>
        </p:txBody>
      </p:sp>
      <p:pic>
        <p:nvPicPr>
          <p:cNvPr id="48133" name="Picture 4"/>
          <p:cNvPicPr>
            <a:picLocks noChangeAspect="1" noChangeArrowheads="1"/>
          </p:cNvPicPr>
          <p:nvPr/>
        </p:nvPicPr>
        <p:blipFill>
          <a:blip r:embed="rId2" cstate="print"/>
          <a:srcRect/>
          <a:stretch>
            <a:fillRect/>
          </a:stretch>
        </p:blipFill>
        <p:spPr bwMode="auto">
          <a:xfrm>
            <a:off x="685800" y="3048000"/>
            <a:ext cx="7154863" cy="1446213"/>
          </a:xfrm>
          <a:prstGeom prst="rect">
            <a:avLst/>
          </a:prstGeom>
          <a:noFill/>
          <a:ln w="9525">
            <a:noFill/>
            <a:miter lim="800000"/>
            <a:headEnd/>
            <a:tailEnd/>
          </a:ln>
        </p:spPr>
      </p:pic>
      <p:sp>
        <p:nvSpPr>
          <p:cNvPr id="48134" name="Text Box 5"/>
          <p:cNvSpPr txBox="1">
            <a:spLocks noChangeArrowheads="1"/>
          </p:cNvSpPr>
          <p:nvPr/>
        </p:nvSpPr>
        <p:spPr bwMode="auto">
          <a:xfrm>
            <a:off x="762000" y="4800600"/>
            <a:ext cx="1981200" cy="788988"/>
          </a:xfrm>
          <a:prstGeom prst="rect">
            <a:avLst/>
          </a:prstGeom>
          <a:noFill/>
          <a:ln w="9525">
            <a:solidFill>
              <a:schemeClr val="tx1"/>
            </a:solidFill>
            <a:miter lim="800000"/>
            <a:headEnd/>
            <a:tailEnd/>
          </a:ln>
        </p:spPr>
        <p:txBody>
          <a:bodyPr>
            <a:spAutoFit/>
          </a:bodyPr>
          <a:lstStyle/>
          <a:p>
            <a:pPr>
              <a:spcBef>
                <a:spcPct val="50000"/>
              </a:spcBef>
            </a:pPr>
            <a:r>
              <a:rPr lang="en-US" altLang="zh-CN" b="0" i="1" dirty="0">
                <a:latin typeface="宋体" charset="-122"/>
              </a:rPr>
              <a:t>A→</a:t>
            </a:r>
            <a:r>
              <a:rPr lang="el-GR" altLang="zh-CN" b="0" i="1" dirty="0" err="1">
                <a:latin typeface="宋体" charset="-122"/>
              </a:rPr>
              <a:t>αβ</a:t>
            </a:r>
            <a:r>
              <a:rPr lang="en-US" altLang="zh-CN" b="0" i="1" baseline="-25000" dirty="0">
                <a:latin typeface="宋体" charset="-122"/>
              </a:rPr>
              <a:t>1</a:t>
            </a:r>
            <a:r>
              <a:rPr lang="en-US" altLang="zh-CN" dirty="0">
                <a:latin typeface="宋体" charset="-122"/>
              </a:rPr>
              <a:t> | </a:t>
            </a:r>
            <a:r>
              <a:rPr lang="el-GR" altLang="zh-CN" b="0" i="1" dirty="0" err="1">
                <a:latin typeface="宋体" charset="-122"/>
              </a:rPr>
              <a:t>αβ</a:t>
            </a:r>
            <a:r>
              <a:rPr lang="en-US" altLang="zh-CN" b="0" i="1" baseline="-25000" dirty="0">
                <a:latin typeface="宋体" charset="-122"/>
              </a:rPr>
              <a:t>2</a:t>
            </a:r>
            <a:endParaRPr lang="el-GR" altLang="zh-CN" b="0" i="1" baseline="-25000" dirty="0">
              <a:latin typeface="宋体" charset="-122"/>
            </a:endParaRPr>
          </a:p>
          <a:p>
            <a:pPr>
              <a:spcBef>
                <a:spcPct val="50000"/>
              </a:spcBef>
            </a:pPr>
            <a:endParaRPr lang="el-GR" altLang="zh-CN" dirty="0">
              <a:latin typeface="宋体" charset="-122"/>
            </a:endParaRPr>
          </a:p>
        </p:txBody>
      </p:sp>
      <p:sp>
        <p:nvSpPr>
          <p:cNvPr id="48135" name="Text Box 6"/>
          <p:cNvSpPr txBox="1">
            <a:spLocks noChangeArrowheads="1"/>
          </p:cNvSpPr>
          <p:nvPr/>
        </p:nvSpPr>
        <p:spPr bwMode="auto">
          <a:xfrm>
            <a:off x="3962400" y="4800600"/>
            <a:ext cx="2514600" cy="788988"/>
          </a:xfrm>
          <a:prstGeom prst="rect">
            <a:avLst/>
          </a:prstGeom>
          <a:noFill/>
          <a:ln w="9525">
            <a:solidFill>
              <a:schemeClr val="tx1"/>
            </a:solidFill>
            <a:miter lim="800000"/>
            <a:headEnd/>
            <a:tailEnd/>
          </a:ln>
        </p:spPr>
        <p:txBody>
          <a:bodyPr>
            <a:spAutoFit/>
          </a:bodyPr>
          <a:lstStyle/>
          <a:p>
            <a:pPr>
              <a:spcBef>
                <a:spcPct val="50000"/>
              </a:spcBef>
            </a:pPr>
            <a:r>
              <a:rPr lang="en-US" altLang="zh-CN" dirty="0">
                <a:latin typeface="宋体" charset="-122"/>
              </a:rPr>
              <a:t>A </a:t>
            </a:r>
            <a:r>
              <a:rPr lang="en-US" altLang="zh-CN" b="0" i="1" dirty="0">
                <a:latin typeface="宋体" charset="-122"/>
              </a:rPr>
              <a:t>→  </a:t>
            </a:r>
            <a:r>
              <a:rPr lang="el-GR" altLang="zh-CN" b="0" i="1" dirty="0">
                <a:latin typeface="宋体" charset="-122"/>
              </a:rPr>
              <a:t>α</a:t>
            </a:r>
            <a:r>
              <a:rPr lang="en-US" altLang="zh-CN" b="0" i="1" dirty="0">
                <a:latin typeface="宋体" charset="-122"/>
              </a:rPr>
              <a:t>A’</a:t>
            </a:r>
          </a:p>
          <a:p>
            <a:pPr>
              <a:spcBef>
                <a:spcPct val="50000"/>
              </a:spcBef>
            </a:pPr>
            <a:r>
              <a:rPr lang="en-US" altLang="zh-CN" b="0" i="1" dirty="0">
                <a:latin typeface="宋体" charset="-122"/>
              </a:rPr>
              <a:t>A’→</a:t>
            </a:r>
            <a:r>
              <a:rPr lang="el-GR" altLang="zh-CN" b="0" i="1" dirty="0">
                <a:latin typeface="宋体" charset="-122"/>
              </a:rPr>
              <a:t>β</a:t>
            </a:r>
            <a:r>
              <a:rPr lang="en-US" altLang="zh-CN" b="0" i="1" baseline="-25000" dirty="0">
                <a:latin typeface="宋体" charset="-122"/>
              </a:rPr>
              <a:t>1</a:t>
            </a:r>
            <a:r>
              <a:rPr lang="en-US" altLang="zh-CN" dirty="0">
                <a:latin typeface="宋体" charset="-122"/>
              </a:rPr>
              <a:t> | </a:t>
            </a:r>
            <a:r>
              <a:rPr lang="el-GR" altLang="zh-CN" b="0" i="1" dirty="0">
                <a:latin typeface="宋体" charset="-122"/>
              </a:rPr>
              <a:t>β</a:t>
            </a:r>
            <a:r>
              <a:rPr lang="en-US" altLang="zh-CN" b="0" i="1" baseline="-25000" dirty="0">
                <a:latin typeface="宋体" charset="-122"/>
              </a:rPr>
              <a:t>2 </a:t>
            </a:r>
          </a:p>
        </p:txBody>
      </p:sp>
      <p:sp>
        <p:nvSpPr>
          <p:cNvPr id="48136" name="Line 7"/>
          <p:cNvSpPr>
            <a:spLocks noChangeShapeType="1"/>
          </p:cNvSpPr>
          <p:nvPr/>
        </p:nvSpPr>
        <p:spPr bwMode="auto">
          <a:xfrm>
            <a:off x="2819400" y="5257800"/>
            <a:ext cx="914400" cy="0"/>
          </a:xfrm>
          <a:prstGeom prst="line">
            <a:avLst/>
          </a:prstGeom>
          <a:noFill/>
          <a:ln w="38100" cmpd="dbl">
            <a:solidFill>
              <a:schemeClr val="tx1"/>
            </a:solidFill>
            <a:round/>
            <a:headEnd/>
            <a:tailEnd type="triangle" w="med" len="med"/>
          </a:ln>
        </p:spPr>
        <p:txBody>
          <a:bodyPr/>
          <a:lstStyle/>
          <a:p>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zh-CN" altLang="en-US"/>
              <a:t>提取左公因子算法</a:t>
            </a:r>
          </a:p>
        </p:txBody>
      </p:sp>
      <p:sp>
        <p:nvSpPr>
          <p:cNvPr id="49156" name="Rectangle 3"/>
          <p:cNvSpPr>
            <a:spLocks noGrp="1" noChangeArrowheads="1"/>
          </p:cNvSpPr>
          <p:nvPr>
            <p:ph idx="1"/>
          </p:nvPr>
        </p:nvSpPr>
        <p:spPr/>
        <p:txBody>
          <a:bodyPr/>
          <a:lstStyle/>
          <a:p>
            <a:r>
              <a:rPr lang="zh-CN" altLang="en-US" sz="2600" dirty="0"/>
              <a:t>输入：文法</a:t>
            </a:r>
            <a:r>
              <a:rPr lang="en-US" altLang="zh-CN" sz="2600" i="1" dirty="0"/>
              <a:t>G</a:t>
            </a:r>
          </a:p>
          <a:p>
            <a:r>
              <a:rPr lang="zh-CN" altLang="en-US" sz="2600" dirty="0"/>
              <a:t>输出：一个等价的提取了左公因子的文法</a:t>
            </a:r>
          </a:p>
          <a:p>
            <a:r>
              <a:rPr lang="zh-CN" altLang="en-US" sz="2600" dirty="0"/>
              <a:t>方法：对于每个非终结符号</a:t>
            </a:r>
            <a:r>
              <a:rPr lang="en-US" altLang="zh-CN" sz="2600" i="1" dirty="0"/>
              <a:t>A</a:t>
            </a:r>
            <a:r>
              <a:rPr lang="zh-CN" altLang="en-US" sz="2600" dirty="0"/>
              <a:t>，找出它的两个或多个可选项之间的最长公共前缀</a:t>
            </a:r>
            <a:r>
              <a:rPr lang="el-GR" altLang="zh-CN" sz="2600" i="1" dirty="0"/>
              <a:t>α</a:t>
            </a:r>
            <a:r>
              <a:rPr lang="zh-CN" altLang="en-US" sz="2600" dirty="0"/>
              <a:t>，且</a:t>
            </a:r>
            <a:r>
              <a:rPr lang="el-GR" altLang="zh-CN" sz="2600" i="1" dirty="0"/>
              <a:t>α</a:t>
            </a:r>
            <a:r>
              <a:rPr lang="zh-CN" altLang="el-GR" sz="2600" i="1" dirty="0"/>
              <a:t>≠</a:t>
            </a:r>
            <a:r>
              <a:rPr lang="el-GR" altLang="zh-CN" sz="2600" i="1" dirty="0">
                <a:latin typeface="宋体" charset="-122"/>
              </a:rPr>
              <a:t>ε</a:t>
            </a:r>
            <a:r>
              <a:rPr lang="zh-CN" altLang="en-US" sz="2600" dirty="0">
                <a:latin typeface="宋体" charset="-122"/>
              </a:rPr>
              <a:t>，那么将</a:t>
            </a:r>
            <a:r>
              <a:rPr lang="en-US" altLang="zh-CN" sz="2600" i="1" dirty="0"/>
              <a:t>A</a:t>
            </a:r>
            <a:r>
              <a:rPr lang="zh-CN" altLang="en-US" sz="2600" dirty="0">
                <a:latin typeface="宋体" charset="-122"/>
              </a:rPr>
              <a:t>所有的产生式</a:t>
            </a:r>
          </a:p>
          <a:p>
            <a:pPr>
              <a:buFont typeface="Wingdings" pitchFamily="2" charset="2"/>
              <a:buNone/>
            </a:pPr>
            <a:r>
              <a:rPr lang="zh-CN" altLang="en-US" sz="2600" i="1" dirty="0">
                <a:latin typeface="宋体" charset="-122"/>
              </a:rPr>
              <a:t>   </a:t>
            </a:r>
            <a:r>
              <a:rPr lang="en-US" altLang="zh-CN" sz="2600" i="1" dirty="0">
                <a:latin typeface="宋体" charset="-122"/>
              </a:rPr>
              <a:t>A</a:t>
            </a:r>
            <a:r>
              <a:rPr lang="zh-CN" altLang="el-GR" sz="2600" i="1" dirty="0">
                <a:latin typeface="宋体" charset="-122"/>
              </a:rPr>
              <a:t>→</a:t>
            </a:r>
            <a:r>
              <a:rPr lang="el-GR" altLang="zh-CN" sz="2600" i="1" dirty="0" err="1">
                <a:latin typeface="宋体" charset="-122"/>
              </a:rPr>
              <a:t>αβ</a:t>
            </a:r>
            <a:r>
              <a:rPr lang="en-US" altLang="zh-CN" sz="2600" i="1" baseline="-25000" dirty="0">
                <a:latin typeface="宋体" charset="-122"/>
              </a:rPr>
              <a:t>1</a:t>
            </a:r>
            <a:r>
              <a:rPr lang="zh-CN" altLang="en-US" sz="2600" i="1" baseline="-25000" dirty="0">
                <a:latin typeface="宋体" charset="-122"/>
              </a:rPr>
              <a:t> </a:t>
            </a:r>
            <a:r>
              <a:rPr lang="en-US" altLang="zh-CN" sz="2600" dirty="0">
                <a:latin typeface="宋体" charset="-122"/>
              </a:rPr>
              <a:t>|</a:t>
            </a:r>
            <a:r>
              <a:rPr lang="en-US" altLang="zh-CN" sz="2600" i="1" dirty="0">
                <a:latin typeface="宋体" charset="-122"/>
              </a:rPr>
              <a:t> </a:t>
            </a:r>
            <a:r>
              <a:rPr lang="el-GR" altLang="zh-CN" sz="2600" i="1" dirty="0" err="1">
                <a:latin typeface="宋体" charset="-122"/>
              </a:rPr>
              <a:t>αβ</a:t>
            </a:r>
            <a:r>
              <a:rPr lang="en-US" altLang="zh-CN" sz="2600" i="1" baseline="-25000" dirty="0">
                <a:latin typeface="宋体" charset="-122"/>
              </a:rPr>
              <a:t>2</a:t>
            </a:r>
            <a:r>
              <a:rPr lang="zh-CN" altLang="en-US" i="1" dirty="0">
                <a:latin typeface="宋体" charset="-122"/>
              </a:rPr>
              <a:t> </a:t>
            </a:r>
            <a:r>
              <a:rPr lang="en-US" altLang="zh-CN" dirty="0">
                <a:latin typeface="宋体" charset="-122"/>
              </a:rPr>
              <a:t>|</a:t>
            </a:r>
            <a:r>
              <a:rPr lang="zh-CN" altLang="en-US" i="1" dirty="0">
                <a:latin typeface="宋体" charset="-122"/>
              </a:rPr>
              <a:t> </a:t>
            </a:r>
            <a:r>
              <a:rPr lang="en-US" altLang="zh-CN" sz="2600" i="1" dirty="0">
                <a:latin typeface="宋体" charset="-122"/>
              </a:rPr>
              <a:t>...</a:t>
            </a:r>
            <a:r>
              <a:rPr lang="en-US" altLang="zh-CN" dirty="0">
                <a:latin typeface="宋体" charset="-122"/>
              </a:rPr>
              <a:t> | </a:t>
            </a:r>
            <a:r>
              <a:rPr lang="el-GR" altLang="zh-CN" sz="2600" i="1" dirty="0" err="1">
                <a:latin typeface="宋体" charset="-122"/>
              </a:rPr>
              <a:t>αβ</a:t>
            </a:r>
            <a:r>
              <a:rPr lang="en-US" altLang="zh-CN" sz="2600" i="1" baseline="-25000" dirty="0">
                <a:latin typeface="宋体" charset="-122"/>
              </a:rPr>
              <a:t>n</a:t>
            </a:r>
            <a:r>
              <a:rPr lang="en-US" altLang="zh-CN" dirty="0">
                <a:latin typeface="宋体" charset="-122"/>
              </a:rPr>
              <a:t> | </a:t>
            </a:r>
            <a:r>
              <a:rPr lang="el-GR" altLang="zh-CN" sz="2600" i="1" dirty="0">
                <a:latin typeface="宋体" charset="-122"/>
              </a:rPr>
              <a:t>γ</a:t>
            </a:r>
            <a:endParaRPr lang="en-US" altLang="zh-CN" sz="2600" i="1" dirty="0">
              <a:latin typeface="宋体" charset="-122"/>
            </a:endParaRPr>
          </a:p>
          <a:p>
            <a:pPr>
              <a:buFont typeface="Wingdings" pitchFamily="2" charset="2"/>
              <a:buNone/>
            </a:pPr>
            <a:r>
              <a:rPr lang="en-US" altLang="zh-CN" sz="2600" i="1" dirty="0">
                <a:latin typeface="宋体" charset="-122"/>
              </a:rPr>
              <a:t>   </a:t>
            </a:r>
            <a:r>
              <a:rPr lang="zh-CN" altLang="en-US" sz="2600" dirty="0">
                <a:latin typeface="宋体" charset="-122"/>
              </a:rPr>
              <a:t>替换为</a:t>
            </a:r>
          </a:p>
          <a:p>
            <a:pPr>
              <a:buFont typeface="Wingdings" pitchFamily="2" charset="2"/>
              <a:buNone/>
            </a:pPr>
            <a:r>
              <a:rPr lang="zh-CN" altLang="en-US" sz="2600" dirty="0">
                <a:latin typeface="宋体" charset="-122"/>
              </a:rPr>
              <a:t>    </a:t>
            </a:r>
            <a:r>
              <a:rPr lang="en-US" altLang="zh-CN" sz="2600" i="1" dirty="0">
                <a:latin typeface="宋体" charset="-122"/>
              </a:rPr>
              <a:t>A</a:t>
            </a:r>
            <a:r>
              <a:rPr lang="zh-CN" altLang="el-GR" sz="2600" i="1" dirty="0">
                <a:latin typeface="宋体" charset="-122"/>
              </a:rPr>
              <a:t>→</a:t>
            </a:r>
            <a:r>
              <a:rPr lang="el-GR" altLang="zh-CN" sz="2600" i="1" dirty="0">
                <a:latin typeface="宋体" charset="-122"/>
              </a:rPr>
              <a:t>α</a:t>
            </a:r>
            <a:r>
              <a:rPr lang="en-US" altLang="zh-CN" sz="2600" i="1" dirty="0">
                <a:latin typeface="宋体" charset="-122"/>
              </a:rPr>
              <a:t>A’</a:t>
            </a:r>
            <a:r>
              <a:rPr lang="en-US" altLang="zh-CN" dirty="0">
                <a:latin typeface="宋体" charset="-122"/>
              </a:rPr>
              <a:t> | </a:t>
            </a:r>
            <a:r>
              <a:rPr lang="el-GR" altLang="zh-CN" sz="2600" i="1" dirty="0">
                <a:latin typeface="宋体" charset="-122"/>
              </a:rPr>
              <a:t>γ</a:t>
            </a:r>
            <a:endParaRPr lang="en-US" altLang="zh-CN" sz="2600" i="1" dirty="0">
              <a:latin typeface="宋体" charset="-122"/>
            </a:endParaRPr>
          </a:p>
          <a:p>
            <a:pPr>
              <a:buFont typeface="Wingdings" pitchFamily="2" charset="2"/>
              <a:buNone/>
            </a:pPr>
            <a:r>
              <a:rPr lang="en-US" altLang="zh-CN" sz="2600" i="1" dirty="0">
                <a:latin typeface="宋体" charset="-122"/>
              </a:rPr>
              <a:t>    A’</a:t>
            </a:r>
            <a:r>
              <a:rPr lang="zh-CN" altLang="el-GR" sz="2600" i="1" dirty="0">
                <a:latin typeface="宋体" charset="-122"/>
              </a:rPr>
              <a:t>→</a:t>
            </a:r>
            <a:r>
              <a:rPr lang="el-GR" altLang="zh-CN" sz="2600" i="1" dirty="0">
                <a:latin typeface="宋体" charset="-122"/>
              </a:rPr>
              <a:t>β</a:t>
            </a:r>
            <a:r>
              <a:rPr lang="en-US" altLang="zh-CN" sz="2600" i="1" baseline="-25000" dirty="0">
                <a:latin typeface="宋体" charset="-122"/>
              </a:rPr>
              <a:t>1</a:t>
            </a:r>
            <a:r>
              <a:rPr lang="en-US" altLang="zh-CN" dirty="0">
                <a:latin typeface="宋体" charset="-122"/>
              </a:rPr>
              <a:t> | </a:t>
            </a:r>
            <a:r>
              <a:rPr lang="el-GR" altLang="zh-CN" sz="2600" i="1" dirty="0">
                <a:latin typeface="宋体" charset="-122"/>
              </a:rPr>
              <a:t>β</a:t>
            </a:r>
            <a:r>
              <a:rPr lang="en-US" altLang="zh-CN" sz="2600" i="1" baseline="-25000" dirty="0">
                <a:latin typeface="宋体" charset="-122"/>
              </a:rPr>
              <a:t>2</a:t>
            </a:r>
            <a:r>
              <a:rPr lang="en-US" altLang="zh-CN" dirty="0">
                <a:latin typeface="宋体" charset="-122"/>
              </a:rPr>
              <a:t> |</a:t>
            </a:r>
            <a:r>
              <a:rPr lang="en-US" altLang="zh-CN" sz="2600" i="1" dirty="0">
                <a:latin typeface="宋体" charset="-122"/>
              </a:rPr>
              <a:t>...</a:t>
            </a:r>
            <a:r>
              <a:rPr lang="en-US" altLang="zh-CN" dirty="0">
                <a:latin typeface="宋体" charset="-122"/>
              </a:rPr>
              <a:t> | </a:t>
            </a:r>
            <a:r>
              <a:rPr lang="el-GR" altLang="zh-CN" sz="2600" i="1" dirty="0">
                <a:latin typeface="宋体" charset="-122"/>
              </a:rPr>
              <a:t>β</a:t>
            </a:r>
            <a:r>
              <a:rPr lang="en-US" altLang="zh-CN" sz="2600" i="1" baseline="-25000" dirty="0">
                <a:latin typeface="宋体" charset="-122"/>
              </a:rPr>
              <a:t>n</a:t>
            </a:r>
            <a:endParaRPr lang="el-GR" altLang="zh-CN" sz="2600" i="1" dirty="0">
              <a:latin typeface="宋体" charset="-122"/>
            </a:endParaRPr>
          </a:p>
        </p:txBody>
      </p:sp>
      <p:sp>
        <p:nvSpPr>
          <p:cNvPr id="5" name="灯片编号占位符 5"/>
          <p:cNvSpPr>
            <a:spLocks noGrp="1"/>
          </p:cNvSpPr>
          <p:nvPr>
            <p:ph type="sldNum" sz="quarter" idx="12"/>
          </p:nvPr>
        </p:nvSpPr>
        <p:spPr/>
        <p:txBody>
          <a:bodyPr/>
          <a:lstStyle/>
          <a:p>
            <a:pPr>
              <a:defRPr/>
            </a:pPr>
            <a:fld id="{49FA870D-B2F7-48BE-82C2-FAB8BF89D1B0}" type="slidenum">
              <a:rPr lang="en-US" altLang="zh-CN"/>
              <a:pPr>
                <a:defRPr/>
              </a:pPr>
              <a:t>38</a:t>
            </a:fld>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r>
              <a:rPr lang="zh-CN" altLang="en-US"/>
              <a:t>提取左公因子</a:t>
            </a:r>
          </a:p>
        </p:txBody>
      </p:sp>
      <p:pic>
        <p:nvPicPr>
          <p:cNvPr id="50181" name="Picture 5"/>
          <p:cNvPicPr>
            <a:picLocks noGrp="1" noChangeAspect="1" noChangeArrowheads="1"/>
          </p:cNvPicPr>
          <p:nvPr>
            <p:ph idx="1"/>
          </p:nvPr>
        </p:nvPicPr>
        <p:blipFill>
          <a:blip r:embed="rId2" cstate="print"/>
          <a:srcRect/>
          <a:stretch>
            <a:fillRect/>
          </a:stretch>
        </p:blipFill>
        <p:spPr>
          <a:xfrm>
            <a:off x="914400" y="3352800"/>
            <a:ext cx="3276600" cy="1566863"/>
          </a:xfrm>
          <a:noFill/>
        </p:spPr>
      </p:pic>
      <p:sp>
        <p:nvSpPr>
          <p:cNvPr id="6" name="灯片编号占位符 5"/>
          <p:cNvSpPr>
            <a:spLocks noGrp="1"/>
          </p:cNvSpPr>
          <p:nvPr>
            <p:ph type="sldNum" sz="quarter" idx="12"/>
          </p:nvPr>
        </p:nvSpPr>
        <p:spPr/>
        <p:txBody>
          <a:bodyPr/>
          <a:lstStyle/>
          <a:p>
            <a:pPr>
              <a:defRPr/>
            </a:pPr>
            <a:fld id="{021C1C25-2672-4EEC-B717-3CAF2ABD3C9D}" type="slidenum">
              <a:rPr lang="en-US" altLang="zh-CN"/>
              <a:pPr>
                <a:defRPr/>
              </a:pPr>
              <a:t>39</a:t>
            </a:fld>
            <a:endParaRPr lang="en-US" altLang="zh-CN"/>
          </a:p>
        </p:txBody>
      </p:sp>
      <p:pic>
        <p:nvPicPr>
          <p:cNvPr id="50180" name="Picture 4"/>
          <p:cNvPicPr>
            <a:picLocks noChangeAspect="1" noChangeArrowheads="1"/>
          </p:cNvPicPr>
          <p:nvPr/>
        </p:nvPicPr>
        <p:blipFill>
          <a:blip r:embed="rId3" cstate="print"/>
          <a:srcRect/>
          <a:stretch>
            <a:fillRect/>
          </a:stretch>
        </p:blipFill>
        <p:spPr bwMode="auto">
          <a:xfrm>
            <a:off x="914400" y="1905000"/>
            <a:ext cx="4876800" cy="93027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zh-CN" altLang="en-US" dirty="0"/>
              <a:t>语法分析器（</a:t>
            </a:r>
            <a:r>
              <a:rPr lang="en-US" altLang="zh-CN" dirty="0"/>
              <a:t>What</a:t>
            </a:r>
            <a:r>
              <a:rPr lang="zh-CN" altLang="en-US" dirty="0"/>
              <a:t>）</a:t>
            </a:r>
          </a:p>
        </p:txBody>
      </p:sp>
      <p:sp>
        <p:nvSpPr>
          <p:cNvPr id="16388" name="Rectangle 3"/>
          <p:cNvSpPr>
            <a:spLocks noGrp="1" noChangeArrowheads="1"/>
          </p:cNvSpPr>
          <p:nvPr>
            <p:ph idx="1"/>
          </p:nvPr>
        </p:nvSpPr>
        <p:spPr/>
        <p:txBody>
          <a:bodyPr/>
          <a:lstStyle/>
          <a:p>
            <a:pPr>
              <a:lnSpc>
                <a:spcPct val="90000"/>
              </a:lnSpc>
            </a:pPr>
            <a:r>
              <a:rPr lang="zh-CN" altLang="en-US" sz="2100" dirty="0"/>
              <a:t>输入：词法分析器输出的词法单元序列</a:t>
            </a:r>
          </a:p>
          <a:p>
            <a:pPr>
              <a:lnSpc>
                <a:spcPct val="90000"/>
              </a:lnSpc>
            </a:pPr>
            <a:r>
              <a:rPr lang="zh-CN" altLang="en-US" sz="2100" dirty="0"/>
              <a:t>输出：语法树表示</a:t>
            </a:r>
          </a:p>
          <a:p>
            <a:pPr>
              <a:lnSpc>
                <a:spcPct val="90000"/>
              </a:lnSpc>
            </a:pPr>
            <a:endParaRPr lang="zh-CN" altLang="en-US" sz="2100" dirty="0"/>
          </a:p>
          <a:p>
            <a:pPr>
              <a:lnSpc>
                <a:spcPct val="90000"/>
              </a:lnSpc>
            </a:pPr>
            <a:r>
              <a:rPr lang="zh-CN" altLang="en-US" sz="2100" dirty="0"/>
              <a:t>语法分析器的类型：</a:t>
            </a:r>
          </a:p>
          <a:p>
            <a:pPr lvl="1">
              <a:lnSpc>
                <a:spcPct val="90000"/>
              </a:lnSpc>
            </a:pPr>
            <a:r>
              <a:rPr lang="zh-CN" altLang="en-US" sz="2000" dirty="0"/>
              <a:t>通用型</a:t>
            </a:r>
            <a:r>
              <a:rPr lang="en-US" altLang="zh-CN" sz="2000" dirty="0"/>
              <a:t>(CKY</a:t>
            </a:r>
            <a:r>
              <a:rPr lang="zh-CN" altLang="en-US" sz="2000" dirty="0"/>
              <a:t>，</a:t>
            </a:r>
            <a:r>
              <a:rPr lang="en-US" altLang="zh-CN" sz="2000" dirty="0" err="1"/>
              <a:t>Earley</a:t>
            </a:r>
            <a:r>
              <a:rPr lang="en-US" altLang="zh-CN" sz="2000" dirty="0"/>
              <a:t>)</a:t>
            </a:r>
            <a:endParaRPr lang="zh-CN" altLang="en-US" sz="2000" dirty="0"/>
          </a:p>
          <a:p>
            <a:pPr lvl="1">
              <a:lnSpc>
                <a:spcPct val="90000"/>
              </a:lnSpc>
            </a:pPr>
            <a:r>
              <a:rPr lang="zh-CN" altLang="en-US" sz="2000" dirty="0"/>
              <a:t>自顶向下：通常处理</a:t>
            </a:r>
            <a:r>
              <a:rPr lang="en-US" altLang="zh-CN" sz="2000" dirty="0"/>
              <a:t>LL</a:t>
            </a:r>
            <a:r>
              <a:rPr lang="zh-CN" altLang="en-US" sz="2000" dirty="0"/>
              <a:t>文法</a:t>
            </a:r>
          </a:p>
          <a:p>
            <a:pPr lvl="1">
              <a:lnSpc>
                <a:spcPct val="90000"/>
              </a:lnSpc>
            </a:pPr>
            <a:r>
              <a:rPr lang="zh-CN" altLang="en-US" sz="2000" dirty="0"/>
              <a:t>自底向上：通常处理</a:t>
            </a:r>
            <a:r>
              <a:rPr lang="en-US" altLang="zh-CN" sz="2000" dirty="0"/>
              <a:t>LR</a:t>
            </a:r>
            <a:r>
              <a:rPr lang="zh-CN" altLang="en-US" sz="2000" dirty="0"/>
              <a:t>文法</a:t>
            </a:r>
          </a:p>
        </p:txBody>
      </p:sp>
      <p:sp>
        <p:nvSpPr>
          <p:cNvPr id="5" name="灯片编号占位符 5"/>
          <p:cNvSpPr>
            <a:spLocks noGrp="1"/>
          </p:cNvSpPr>
          <p:nvPr>
            <p:ph type="sldNum" sz="quarter" idx="12"/>
          </p:nvPr>
        </p:nvSpPr>
        <p:spPr/>
        <p:txBody>
          <a:bodyPr/>
          <a:lstStyle/>
          <a:p>
            <a:pPr>
              <a:defRPr/>
            </a:pPr>
            <a:fld id="{083EBC9B-7CA7-4E37-B4BB-45F94E9E2685}" type="slidenum">
              <a:rPr lang="en-US" altLang="zh-CN"/>
              <a:pPr>
                <a:defRPr/>
              </a:pPr>
              <a:t>4</a:t>
            </a:fld>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zh-CN" altLang="en-US" dirty="0"/>
              <a:t>自顶向下分析技术</a:t>
            </a:r>
          </a:p>
        </p:txBody>
      </p:sp>
      <p:sp>
        <p:nvSpPr>
          <p:cNvPr id="51204" name="Rectangle 3"/>
          <p:cNvSpPr>
            <a:spLocks noGrp="1" noChangeArrowheads="1"/>
          </p:cNvSpPr>
          <p:nvPr>
            <p:ph idx="1"/>
          </p:nvPr>
        </p:nvSpPr>
        <p:spPr/>
        <p:txBody>
          <a:bodyPr/>
          <a:lstStyle/>
          <a:p>
            <a:r>
              <a:rPr lang="zh-CN" altLang="en-US" dirty="0"/>
              <a:t>自顶向下分析可以被看作是为输入串构造语法分析树的问题。也可以看作一个寻找输入串的最左推导的过程。</a:t>
            </a:r>
          </a:p>
        </p:txBody>
      </p:sp>
      <p:sp>
        <p:nvSpPr>
          <p:cNvPr id="5" name="灯片编号占位符 5"/>
          <p:cNvSpPr>
            <a:spLocks noGrp="1"/>
          </p:cNvSpPr>
          <p:nvPr>
            <p:ph type="sldNum" sz="quarter" idx="12"/>
          </p:nvPr>
        </p:nvSpPr>
        <p:spPr/>
        <p:txBody>
          <a:bodyPr/>
          <a:lstStyle/>
          <a:p>
            <a:pPr>
              <a:defRPr/>
            </a:pPr>
            <a:fld id="{686E1D28-0F68-4C25-BA95-5CACD4E32867}" type="slidenum">
              <a:rPr lang="en-US" altLang="zh-CN"/>
              <a:pPr>
                <a:defRPr/>
              </a:pPr>
              <a:t>40</a:t>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en-US" altLang="zh-CN"/>
              <a:t>id+id*id</a:t>
            </a:r>
            <a:r>
              <a:rPr lang="zh-CN" altLang="en-US"/>
              <a:t>的自顶向下分析</a:t>
            </a:r>
          </a:p>
        </p:txBody>
      </p:sp>
      <p:pic>
        <p:nvPicPr>
          <p:cNvPr id="52228" name="Picture 2"/>
          <p:cNvPicPr>
            <a:picLocks noGrp="1" noChangeAspect="1" noChangeArrowheads="1"/>
          </p:cNvPicPr>
          <p:nvPr>
            <p:ph idx="1"/>
          </p:nvPr>
        </p:nvPicPr>
        <p:blipFill>
          <a:blip r:embed="rId2" cstate="print"/>
          <a:srcRect/>
          <a:stretch>
            <a:fillRect/>
          </a:stretch>
        </p:blipFill>
        <p:spPr>
          <a:xfrm>
            <a:off x="304800" y="1752600"/>
            <a:ext cx="2219325" cy="2028825"/>
          </a:xfrm>
          <a:noFill/>
        </p:spPr>
      </p:pic>
      <p:sp>
        <p:nvSpPr>
          <p:cNvPr id="4" name="灯片编号占位符 3"/>
          <p:cNvSpPr>
            <a:spLocks noGrp="1"/>
          </p:cNvSpPr>
          <p:nvPr>
            <p:ph type="sldNum" sz="quarter" idx="12"/>
          </p:nvPr>
        </p:nvSpPr>
        <p:spPr/>
        <p:txBody>
          <a:bodyPr/>
          <a:lstStyle/>
          <a:p>
            <a:pPr>
              <a:defRPr/>
            </a:pPr>
            <a:fld id="{473967DC-B47A-4E46-8632-378F08931C6B}" type="slidenum">
              <a:rPr lang="en-US" altLang="zh-CN" smtClean="0"/>
              <a:pPr>
                <a:defRPr/>
              </a:pPr>
              <a:t>41</a:t>
            </a:fld>
            <a:endParaRPr lang="en-US" altLang="zh-CN"/>
          </a:p>
        </p:txBody>
      </p:sp>
      <p:pic>
        <p:nvPicPr>
          <p:cNvPr id="52229" name="Picture 3"/>
          <p:cNvPicPr>
            <a:picLocks noChangeAspect="1" noChangeArrowheads="1"/>
          </p:cNvPicPr>
          <p:nvPr/>
        </p:nvPicPr>
        <p:blipFill>
          <a:blip r:embed="rId3" cstate="print"/>
          <a:srcRect/>
          <a:stretch>
            <a:fillRect/>
          </a:stretch>
        </p:blipFill>
        <p:spPr bwMode="auto">
          <a:xfrm>
            <a:off x="2571736" y="1928802"/>
            <a:ext cx="5873750" cy="459105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en-US"/>
              <a:t>自顶向下语法分析</a:t>
            </a:r>
          </a:p>
        </p:txBody>
      </p:sp>
      <p:sp>
        <p:nvSpPr>
          <p:cNvPr id="53251" name="内容占位符 2"/>
          <p:cNvSpPr>
            <a:spLocks noGrp="1"/>
          </p:cNvSpPr>
          <p:nvPr>
            <p:ph idx="1"/>
          </p:nvPr>
        </p:nvSpPr>
        <p:spPr/>
        <p:txBody>
          <a:bodyPr/>
          <a:lstStyle/>
          <a:p>
            <a:r>
              <a:rPr lang="zh-CN" altLang="en-US" sz="2000" dirty="0"/>
              <a:t>一种通用的递归下降分析框架</a:t>
            </a:r>
            <a:endParaRPr lang="en-US" altLang="zh-CN" sz="2000" dirty="0"/>
          </a:p>
          <a:p>
            <a:pPr lvl="1"/>
            <a:r>
              <a:rPr lang="zh-CN" altLang="en-US" sz="1800" dirty="0"/>
              <a:t>由一组过程组成，每个非终结符号对应一个过程</a:t>
            </a:r>
            <a:endParaRPr lang="en-US" altLang="zh-CN" sz="1800" dirty="0"/>
          </a:p>
          <a:p>
            <a:pPr lvl="1"/>
            <a:r>
              <a:rPr lang="zh-CN" altLang="en-US" sz="1800" dirty="0"/>
              <a:t>程序的执行从开始符号对应的过程开始</a:t>
            </a:r>
            <a:endParaRPr lang="en-US" altLang="zh-CN" sz="1800" dirty="0"/>
          </a:p>
          <a:p>
            <a:pPr lvl="1"/>
            <a:r>
              <a:rPr lang="zh-CN" altLang="en-US" sz="1800" dirty="0"/>
              <a:t>每个过程的功能是：选择一个产生式体，扫描相应的句子。若遇到非终结符号，调用该符号对应的过程。</a:t>
            </a:r>
          </a:p>
        </p:txBody>
      </p:sp>
      <p:sp>
        <p:nvSpPr>
          <p:cNvPr id="4" name="灯片编号占位符 3"/>
          <p:cNvSpPr>
            <a:spLocks noGrp="1"/>
          </p:cNvSpPr>
          <p:nvPr>
            <p:ph type="sldNum" sz="quarter" idx="12"/>
          </p:nvPr>
        </p:nvSpPr>
        <p:spPr/>
        <p:txBody>
          <a:bodyPr/>
          <a:lstStyle/>
          <a:p>
            <a:pPr>
              <a:defRPr/>
            </a:pPr>
            <a:fld id="{8CEDF5AA-D82F-45F3-A0AB-1AD1910D8C32}" type="slidenum">
              <a:rPr lang="en-US" altLang="zh-CN" smtClean="0"/>
              <a:pPr>
                <a:defRPr/>
              </a:pPr>
              <a:t>42</a:t>
            </a:fld>
            <a:endParaRPr lang="en-US" altLang="zh-CN"/>
          </a:p>
        </p:txBody>
      </p:sp>
      <p:pic>
        <p:nvPicPr>
          <p:cNvPr id="53253" name="Picture 3"/>
          <p:cNvPicPr>
            <a:picLocks noChangeAspect="1" noChangeArrowheads="1"/>
          </p:cNvPicPr>
          <p:nvPr/>
        </p:nvPicPr>
        <p:blipFill>
          <a:blip r:embed="rId2" cstate="print"/>
          <a:srcRect/>
          <a:stretch>
            <a:fillRect/>
          </a:stretch>
        </p:blipFill>
        <p:spPr bwMode="auto">
          <a:xfrm>
            <a:off x="1071538" y="3789040"/>
            <a:ext cx="4953000" cy="27813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自顶向下分析技术</a:t>
            </a:r>
            <a:endParaRPr lang="en-US" dirty="0"/>
          </a:p>
        </p:txBody>
      </p:sp>
      <p:sp>
        <p:nvSpPr>
          <p:cNvPr id="3" name="Content Placeholder 2"/>
          <p:cNvSpPr>
            <a:spLocks noGrp="1"/>
          </p:cNvSpPr>
          <p:nvPr>
            <p:ph idx="1"/>
          </p:nvPr>
        </p:nvSpPr>
        <p:spPr/>
        <p:txBody>
          <a:bodyPr/>
          <a:lstStyle/>
          <a:p>
            <a:r>
              <a:rPr lang="zh-CN" altLang="en-US" dirty="0"/>
              <a:t>问题：在推导的每一步，对非终结符号</a:t>
            </a:r>
            <a:r>
              <a:rPr lang="en-US" altLang="zh-CN" dirty="0"/>
              <a:t>A</a:t>
            </a:r>
            <a:r>
              <a:rPr lang="zh-CN" altLang="en-US" dirty="0"/>
              <a:t>，应用哪个产生式，以可能产生于输入串相匹配的终结符号串。</a:t>
            </a:r>
          </a:p>
          <a:p>
            <a:r>
              <a:rPr lang="zh-CN" altLang="en-US" sz="2800" dirty="0"/>
              <a:t>在递归下降的框架中：对于非终结符号</a:t>
            </a:r>
            <a:r>
              <a:rPr lang="en-US" altLang="zh-CN" sz="2800" i="1" dirty="0"/>
              <a:t>A</a:t>
            </a:r>
            <a:r>
              <a:rPr lang="zh-CN" altLang="en-US" sz="2800" dirty="0"/>
              <a:t>，选择哪一个产生式</a:t>
            </a:r>
            <a:endParaRPr lang="en-US" altLang="zh-CN" sz="2800" dirty="0"/>
          </a:p>
          <a:p>
            <a:endParaRPr lang="en-US" dirty="0"/>
          </a:p>
        </p:txBody>
      </p:sp>
      <p:pic>
        <p:nvPicPr>
          <p:cNvPr id="4" name="Picture 3"/>
          <p:cNvPicPr>
            <a:picLocks noChangeAspect="1" noChangeArrowheads="1"/>
          </p:cNvPicPr>
          <p:nvPr/>
        </p:nvPicPr>
        <p:blipFill>
          <a:blip r:embed="rId2" cstate="print"/>
          <a:srcRect/>
          <a:stretch>
            <a:fillRect/>
          </a:stretch>
        </p:blipFill>
        <p:spPr bwMode="auto">
          <a:xfrm>
            <a:off x="1071538" y="3789040"/>
            <a:ext cx="4953000" cy="2781300"/>
          </a:xfrm>
          <a:prstGeom prst="rect">
            <a:avLst/>
          </a:prstGeom>
          <a:noFill/>
          <a:ln w="9525">
            <a:noFill/>
            <a:miter lim="800000"/>
            <a:headEnd/>
            <a:tailEnd/>
          </a:ln>
        </p:spPr>
      </p:pic>
    </p:spTree>
    <p:extLst>
      <p:ext uri="{BB962C8B-B14F-4D97-AF65-F5344CB8AC3E}">
        <p14:creationId xmlns:p14="http://schemas.microsoft.com/office/powerpoint/2010/main" val="19343358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a:t>递归下降分析过程示例</a:t>
            </a:r>
          </a:p>
        </p:txBody>
      </p:sp>
      <p:sp>
        <p:nvSpPr>
          <p:cNvPr id="54275" name="内容占位符 2"/>
          <p:cNvSpPr>
            <a:spLocks noGrp="1"/>
          </p:cNvSpPr>
          <p:nvPr>
            <p:ph idx="1"/>
          </p:nvPr>
        </p:nvSpPr>
        <p:spPr/>
        <p:txBody>
          <a:bodyPr/>
          <a:lstStyle/>
          <a:p>
            <a:r>
              <a:rPr lang="zh-CN" altLang="en-US"/>
              <a:t>输入串</a:t>
            </a:r>
            <a:r>
              <a:rPr lang="en-US" altLang="zh-CN" i="1"/>
              <a:t>w=cad</a:t>
            </a:r>
          </a:p>
          <a:p>
            <a:r>
              <a:rPr lang="zh-CN" altLang="en-US"/>
              <a:t>文法：</a:t>
            </a:r>
            <a:endParaRPr lang="en-US" altLang="zh-CN"/>
          </a:p>
          <a:p>
            <a:pPr lvl="1"/>
            <a:r>
              <a:rPr lang="en-US" altLang="zh-CN" i="1"/>
              <a:t>S →cAd</a:t>
            </a:r>
          </a:p>
          <a:p>
            <a:pPr lvl="1"/>
            <a:r>
              <a:rPr lang="en-US" altLang="zh-CN" i="1"/>
              <a:t>A →ab|a</a:t>
            </a:r>
            <a:endParaRPr lang="zh-CN" altLang="en-US" i="1"/>
          </a:p>
        </p:txBody>
      </p:sp>
      <p:sp>
        <p:nvSpPr>
          <p:cNvPr id="4" name="灯片编号占位符 3"/>
          <p:cNvSpPr>
            <a:spLocks noGrp="1"/>
          </p:cNvSpPr>
          <p:nvPr>
            <p:ph type="sldNum" sz="quarter" idx="12"/>
          </p:nvPr>
        </p:nvSpPr>
        <p:spPr/>
        <p:txBody>
          <a:bodyPr/>
          <a:lstStyle/>
          <a:p>
            <a:pPr>
              <a:defRPr/>
            </a:pPr>
            <a:fld id="{FAC362C4-F397-45E8-BE89-E8C1C5F88839}" type="slidenum">
              <a:rPr lang="en-US" altLang="zh-CN" smtClean="0"/>
              <a:pPr>
                <a:defRPr/>
              </a:pPr>
              <a:t>44</a:t>
            </a:fld>
            <a:endParaRPr lang="en-US" altLang="zh-CN"/>
          </a:p>
        </p:txBody>
      </p:sp>
      <p:pic>
        <p:nvPicPr>
          <p:cNvPr id="54277" name="Picture 3"/>
          <p:cNvPicPr>
            <a:picLocks noChangeAspect="1" noChangeArrowheads="1"/>
          </p:cNvPicPr>
          <p:nvPr/>
        </p:nvPicPr>
        <p:blipFill>
          <a:blip r:embed="rId2" cstate="print"/>
          <a:srcRect/>
          <a:stretch>
            <a:fillRect/>
          </a:stretch>
        </p:blipFill>
        <p:spPr bwMode="auto">
          <a:xfrm>
            <a:off x="3810000" y="1828800"/>
            <a:ext cx="4953000" cy="2781300"/>
          </a:xfrm>
          <a:prstGeom prst="rect">
            <a:avLst/>
          </a:prstGeom>
          <a:noFill/>
          <a:ln w="9525">
            <a:noFill/>
            <a:miter lim="800000"/>
            <a:headEnd/>
            <a:tailEnd/>
          </a:ln>
        </p:spPr>
      </p:pic>
      <p:pic>
        <p:nvPicPr>
          <p:cNvPr id="54278" name="Picture 2"/>
          <p:cNvPicPr>
            <a:picLocks noChangeAspect="1" noChangeArrowheads="1"/>
          </p:cNvPicPr>
          <p:nvPr/>
        </p:nvPicPr>
        <p:blipFill>
          <a:blip r:embed="rId3" cstate="print"/>
          <a:srcRect/>
          <a:stretch>
            <a:fillRect/>
          </a:stretch>
        </p:blipFill>
        <p:spPr bwMode="auto">
          <a:xfrm>
            <a:off x="914400" y="4419600"/>
            <a:ext cx="5067300" cy="1895475"/>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a:t>递归下降过程示例</a:t>
            </a:r>
            <a:r>
              <a:rPr lang="en-US" altLang="zh-CN"/>
              <a:t>(</a:t>
            </a:r>
            <a:r>
              <a:rPr lang="zh-CN" altLang="en-US"/>
              <a:t>续</a:t>
            </a:r>
            <a:r>
              <a:rPr lang="en-US" altLang="zh-CN"/>
              <a:t>)</a:t>
            </a:r>
            <a:endParaRPr lang="zh-CN" altLang="en-US"/>
          </a:p>
        </p:txBody>
      </p:sp>
      <p:sp>
        <p:nvSpPr>
          <p:cNvPr id="55299" name="内容占位符 2"/>
          <p:cNvSpPr>
            <a:spLocks noGrp="1"/>
          </p:cNvSpPr>
          <p:nvPr>
            <p:ph idx="1"/>
          </p:nvPr>
        </p:nvSpPr>
        <p:spPr/>
        <p:txBody>
          <a:bodyPr/>
          <a:lstStyle/>
          <a:p>
            <a:r>
              <a:rPr lang="zh-CN" altLang="en-US" dirty="0"/>
              <a:t>可能需要回溯。或者说，可能需要重复扫描输入。</a:t>
            </a:r>
            <a:endParaRPr lang="en-US" altLang="zh-CN" dirty="0"/>
          </a:p>
          <a:p>
            <a:r>
              <a:rPr lang="zh-CN" altLang="en-US" sz="2400" i="1" dirty="0"/>
              <a:t>“在回到</a:t>
            </a:r>
            <a:r>
              <a:rPr lang="en-US" altLang="zh-CN" sz="2400" i="1" dirty="0"/>
              <a:t>A</a:t>
            </a:r>
            <a:r>
              <a:rPr lang="zh-CN" altLang="en-US" sz="2400" i="1" dirty="0"/>
              <a:t>时，我们必须把输入指针重新设置到位置</a:t>
            </a:r>
            <a:r>
              <a:rPr lang="en-US" altLang="zh-CN" sz="2400" i="1" dirty="0"/>
              <a:t>2</a:t>
            </a:r>
            <a:r>
              <a:rPr lang="zh-CN" altLang="en-US" sz="2400" i="1" dirty="0"/>
              <a:t>，即我们第一次尝试展开</a:t>
            </a:r>
            <a:r>
              <a:rPr lang="en-US" altLang="zh-CN" sz="2400" i="1" dirty="0"/>
              <a:t>A</a:t>
            </a:r>
            <a:r>
              <a:rPr lang="zh-CN" altLang="en-US" sz="2400" i="1" dirty="0"/>
              <a:t>时该指针指向的位置。这意味着</a:t>
            </a:r>
            <a:r>
              <a:rPr lang="en-US" altLang="zh-CN" sz="2400" i="1" dirty="0"/>
              <a:t>A</a:t>
            </a:r>
            <a:r>
              <a:rPr lang="zh-CN" altLang="en-US" sz="2400" i="1" dirty="0"/>
              <a:t>的过程必须将输入指针存放在一个局部变量中。”</a:t>
            </a:r>
            <a:endParaRPr lang="en-US" altLang="zh-CN" sz="2400" i="1" dirty="0"/>
          </a:p>
          <a:p>
            <a:r>
              <a:rPr lang="zh-CN" altLang="en-US" dirty="0"/>
              <a:t>如果文法中存在左递归</a:t>
            </a:r>
            <a:r>
              <a:rPr lang="en-US" altLang="zh-CN" dirty="0"/>
              <a:t>……</a:t>
            </a:r>
          </a:p>
          <a:p>
            <a:r>
              <a:rPr lang="zh-CN" altLang="en-US" dirty="0"/>
              <a:t>回溯（盲目地试）显然是最愚蠢的办法</a:t>
            </a:r>
            <a:endParaRPr lang="en-US" altLang="zh-CN" dirty="0"/>
          </a:p>
        </p:txBody>
      </p:sp>
      <p:sp>
        <p:nvSpPr>
          <p:cNvPr id="4" name="灯片编号占位符 3"/>
          <p:cNvSpPr>
            <a:spLocks noGrp="1"/>
          </p:cNvSpPr>
          <p:nvPr>
            <p:ph type="sldNum" sz="quarter" idx="12"/>
          </p:nvPr>
        </p:nvSpPr>
        <p:spPr/>
        <p:txBody>
          <a:bodyPr/>
          <a:lstStyle/>
          <a:p>
            <a:pPr>
              <a:defRPr/>
            </a:pPr>
            <a:fld id="{9FF69A77-EF90-421A-A69E-FF035B2AB713}" type="slidenum">
              <a:rPr lang="en-US" altLang="zh-CN" smtClean="0"/>
              <a:pPr>
                <a:defRPr/>
              </a:pPr>
              <a:t>45</a:t>
            </a:fld>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a:t>预测分析技术</a:t>
            </a:r>
          </a:p>
        </p:txBody>
      </p:sp>
      <p:sp>
        <p:nvSpPr>
          <p:cNvPr id="56323" name="内容占位符 2"/>
          <p:cNvSpPr>
            <a:spLocks noGrp="1"/>
          </p:cNvSpPr>
          <p:nvPr>
            <p:ph idx="1"/>
          </p:nvPr>
        </p:nvSpPr>
        <p:spPr/>
        <p:txBody>
          <a:bodyPr/>
          <a:lstStyle/>
          <a:p>
            <a:r>
              <a:rPr lang="zh-CN" altLang="en-US"/>
              <a:t>一种确定性的、无回溯的分析技术</a:t>
            </a:r>
            <a:endParaRPr lang="en-US" altLang="zh-CN"/>
          </a:p>
          <a:p>
            <a:r>
              <a:rPr lang="zh-CN" altLang="en-US"/>
              <a:t>在每一步选择正确的产生式</a:t>
            </a:r>
            <a:endParaRPr lang="en-US" altLang="zh-CN"/>
          </a:p>
        </p:txBody>
      </p:sp>
      <p:sp>
        <p:nvSpPr>
          <p:cNvPr id="4" name="灯片编号占位符 3"/>
          <p:cNvSpPr>
            <a:spLocks noGrp="1"/>
          </p:cNvSpPr>
          <p:nvPr>
            <p:ph type="sldNum" sz="quarter" idx="12"/>
          </p:nvPr>
        </p:nvSpPr>
        <p:spPr/>
        <p:txBody>
          <a:bodyPr/>
          <a:lstStyle/>
          <a:p>
            <a:pPr>
              <a:defRPr/>
            </a:pPr>
            <a:fld id="{AD6E87B5-C5EB-4AE7-BAB8-F0D44205E459}" type="slidenum">
              <a:rPr lang="en-US" altLang="zh-CN" smtClean="0"/>
              <a:pPr>
                <a:defRPr/>
              </a:pPr>
              <a:t>46</a:t>
            </a:fld>
            <a:endParaRPr lang="en-US" altLang="zh-CN"/>
          </a:p>
        </p:txBody>
      </p:sp>
      <p:sp>
        <p:nvSpPr>
          <p:cNvPr id="5" name="Rectangle 3"/>
          <p:cNvSpPr txBox="1">
            <a:spLocks noChangeArrowheads="1"/>
          </p:cNvSpPr>
          <p:nvPr/>
        </p:nvSpPr>
        <p:spPr bwMode="auto">
          <a:xfrm>
            <a:off x="609600" y="2995613"/>
            <a:ext cx="4510088" cy="3405187"/>
          </a:xfrm>
          <a:prstGeom prst="rect">
            <a:avLst/>
          </a:prstGeom>
          <a:noFill/>
          <a:ln w="9525">
            <a:noFill/>
            <a:miter lim="800000"/>
            <a:headEnd/>
            <a:tailEnd/>
          </a:ln>
        </p:spPr>
        <p:txBody>
          <a:bodyPr/>
          <a:lstStyle/>
          <a:p>
            <a:pPr marL="469900" indent="-469900" eaLnBrk="0" hangingPunct="0">
              <a:spcBef>
                <a:spcPct val="20000"/>
              </a:spcBef>
              <a:buClr>
                <a:schemeClr val="accent2"/>
              </a:buClr>
              <a:buFont typeface="Wingdings" pitchFamily="2" charset="2"/>
              <a:buChar char="o"/>
              <a:defRPr/>
            </a:pPr>
            <a:r>
              <a:rPr kumimoji="1" lang="zh-CN" altLang="en-US" sz="3000" b="0" kern="0" dirty="0">
                <a:latin typeface="+mn-lt"/>
                <a:ea typeface="+mn-ea"/>
              </a:rPr>
              <a:t>例</a:t>
            </a:r>
            <a:r>
              <a:rPr kumimoji="1" lang="en-US" altLang="zh-CN" sz="3000" b="0" kern="0" dirty="0">
                <a:latin typeface="+mn-lt"/>
                <a:ea typeface="+mn-ea"/>
              </a:rPr>
              <a:t>1</a:t>
            </a:r>
            <a:r>
              <a:rPr kumimoji="1" lang="zh-CN" altLang="en-US" sz="3000" b="0" kern="0" dirty="0">
                <a:latin typeface="+mn-lt"/>
                <a:ea typeface="+mn-ea"/>
              </a:rPr>
              <a:t>：文法</a:t>
            </a:r>
            <a:r>
              <a:rPr kumimoji="1" lang="en-US" altLang="zh-CN" sz="3000" b="0" kern="0" dirty="0">
                <a:latin typeface="+mn-lt"/>
                <a:ea typeface="+mn-ea"/>
              </a:rPr>
              <a:t>G(S)</a:t>
            </a:r>
            <a:r>
              <a:rPr kumimoji="1" lang="zh-CN" altLang="en-US" sz="3000" b="0" kern="0" dirty="0">
                <a:latin typeface="+mn-lt"/>
                <a:ea typeface="+mn-ea"/>
              </a:rPr>
              <a:t>：</a:t>
            </a:r>
          </a:p>
          <a:p>
            <a:pPr marL="469900" indent="-469900" eaLnBrk="0" hangingPunct="0">
              <a:spcBef>
                <a:spcPct val="20000"/>
              </a:spcBef>
              <a:buClr>
                <a:schemeClr val="accent2"/>
              </a:buClr>
              <a:buFont typeface="Wingdings" pitchFamily="2" charset="2"/>
              <a:buNone/>
              <a:defRPr/>
            </a:pPr>
            <a:r>
              <a:rPr kumimoji="1" lang="en-US" altLang="zh-CN" sz="3000" b="0" kern="0" dirty="0">
                <a:latin typeface="+mn-lt"/>
                <a:ea typeface="+mn-ea"/>
              </a:rPr>
              <a:t>       </a:t>
            </a:r>
            <a:r>
              <a:rPr kumimoji="1" lang="en-US" altLang="zh-CN" sz="3000" b="0" kern="0" dirty="0" err="1">
                <a:latin typeface="+mn-lt"/>
                <a:ea typeface="+mn-ea"/>
              </a:rPr>
              <a:t>S→pA</a:t>
            </a:r>
            <a:r>
              <a:rPr kumimoji="1" lang="en-US" altLang="zh-CN" sz="3000" b="0" kern="0" dirty="0">
                <a:latin typeface="+mn-lt"/>
                <a:ea typeface="+mn-ea"/>
              </a:rPr>
              <a:t>   </a:t>
            </a:r>
          </a:p>
          <a:p>
            <a:pPr marL="469900" indent="-469900" eaLnBrk="0" hangingPunct="0">
              <a:spcBef>
                <a:spcPct val="20000"/>
              </a:spcBef>
              <a:buClr>
                <a:schemeClr val="accent2"/>
              </a:buClr>
              <a:buFont typeface="Wingdings" pitchFamily="2" charset="2"/>
              <a:buNone/>
              <a:defRPr/>
            </a:pPr>
            <a:r>
              <a:rPr kumimoji="1" lang="en-US" altLang="zh-CN" sz="3000" b="0" kern="0" dirty="0">
                <a:latin typeface="+mn-lt"/>
                <a:ea typeface="+mn-ea"/>
              </a:rPr>
              <a:t>            </a:t>
            </a:r>
            <a:r>
              <a:rPr kumimoji="1" lang="en-US" altLang="zh-CN" sz="3000" b="0" kern="0" dirty="0" err="1">
                <a:latin typeface="+mn-lt"/>
                <a:ea typeface="+mn-ea"/>
              </a:rPr>
              <a:t>S→qB</a:t>
            </a:r>
            <a:endParaRPr kumimoji="1" lang="en-US" altLang="zh-CN" sz="3000" b="0" kern="0" dirty="0">
              <a:latin typeface="+mn-lt"/>
              <a:ea typeface="+mn-ea"/>
            </a:endParaRPr>
          </a:p>
          <a:p>
            <a:pPr marL="469900" indent="-469900" eaLnBrk="0" hangingPunct="0">
              <a:spcBef>
                <a:spcPct val="20000"/>
              </a:spcBef>
              <a:buClr>
                <a:schemeClr val="accent2"/>
              </a:buClr>
              <a:buFont typeface="Wingdings" pitchFamily="2" charset="2"/>
              <a:buNone/>
              <a:defRPr/>
            </a:pPr>
            <a:r>
              <a:rPr kumimoji="1" lang="en-US" altLang="zh-CN" sz="3000" b="0" kern="0" dirty="0">
                <a:latin typeface="+mn-lt"/>
                <a:ea typeface="+mn-ea"/>
              </a:rPr>
              <a:t>            </a:t>
            </a:r>
            <a:r>
              <a:rPr kumimoji="1" lang="en-US" altLang="zh-CN" sz="3000" b="0" kern="0" dirty="0" err="1">
                <a:latin typeface="+mn-lt"/>
                <a:ea typeface="+mn-ea"/>
              </a:rPr>
              <a:t>A→cAd</a:t>
            </a:r>
            <a:endParaRPr kumimoji="1" lang="en-US" altLang="zh-CN" sz="3000" b="0" kern="0" dirty="0">
              <a:latin typeface="+mn-lt"/>
              <a:ea typeface="+mn-ea"/>
            </a:endParaRPr>
          </a:p>
          <a:p>
            <a:pPr marL="469900" indent="-469900" eaLnBrk="0" hangingPunct="0">
              <a:spcBef>
                <a:spcPct val="20000"/>
              </a:spcBef>
              <a:buClr>
                <a:schemeClr val="accent2"/>
              </a:buClr>
              <a:buFont typeface="Wingdings" pitchFamily="2" charset="2"/>
              <a:buNone/>
              <a:defRPr/>
            </a:pPr>
            <a:r>
              <a:rPr kumimoji="1" lang="en-US" altLang="zh-CN" sz="3000" b="0" kern="0" dirty="0">
                <a:latin typeface="+mn-lt"/>
                <a:ea typeface="+mn-ea"/>
              </a:rPr>
              <a:t>            </a:t>
            </a:r>
            <a:r>
              <a:rPr kumimoji="1" lang="en-US" altLang="zh-CN" sz="3000" b="0" kern="0" dirty="0" err="1">
                <a:latin typeface="+mn-lt"/>
                <a:ea typeface="+mn-ea"/>
              </a:rPr>
              <a:t>A→a</a:t>
            </a:r>
            <a:endParaRPr kumimoji="1" lang="en-US" altLang="zh-CN" sz="3000" b="0" kern="0" dirty="0">
              <a:latin typeface="+mn-lt"/>
              <a:ea typeface="+mn-ea"/>
            </a:endParaRPr>
          </a:p>
          <a:p>
            <a:pPr marL="469900" indent="-469900" eaLnBrk="0" hangingPunct="0">
              <a:spcBef>
                <a:spcPct val="20000"/>
              </a:spcBef>
              <a:buClr>
                <a:schemeClr val="accent2"/>
              </a:buClr>
              <a:buFont typeface="Wingdings" pitchFamily="2" charset="2"/>
              <a:buChar char="o"/>
              <a:defRPr/>
            </a:pPr>
            <a:r>
              <a:rPr kumimoji="1" lang="zh-CN" altLang="en-US" sz="3000" b="0" kern="0" dirty="0">
                <a:latin typeface="+mn-lt"/>
                <a:ea typeface="+mn-ea"/>
              </a:rPr>
              <a:t>输入串 </a:t>
            </a:r>
            <a:r>
              <a:rPr kumimoji="1" lang="en-US" altLang="zh-CN" sz="3000" b="0" kern="0" dirty="0">
                <a:latin typeface="+mn-lt"/>
                <a:ea typeface="+mn-ea"/>
              </a:rPr>
              <a:t>W=</a:t>
            </a:r>
            <a:r>
              <a:rPr kumimoji="1" lang="en-US" altLang="zh-CN" sz="3000" b="0" kern="0" dirty="0" err="1">
                <a:latin typeface="+mn-lt"/>
                <a:ea typeface="+mn-ea"/>
              </a:rPr>
              <a:t>pccadd</a:t>
            </a:r>
            <a:r>
              <a:rPr kumimoji="1" lang="en-US" altLang="zh-CN" sz="3000" b="0" kern="0" dirty="0">
                <a:latin typeface="+mn-lt"/>
                <a:ea typeface="+mn-ea"/>
              </a:rPr>
              <a:t> </a:t>
            </a:r>
          </a:p>
          <a:p>
            <a:pPr marL="469900" indent="-469900" eaLnBrk="0" hangingPunct="0">
              <a:spcBef>
                <a:spcPct val="20000"/>
              </a:spcBef>
              <a:buClr>
                <a:schemeClr val="accent2"/>
              </a:buClr>
              <a:buFont typeface="Wingdings" pitchFamily="2" charset="2"/>
              <a:buChar char="o"/>
              <a:defRPr/>
            </a:pPr>
            <a:endParaRPr kumimoji="1" lang="zh-CN" altLang="en-US" sz="3000" b="0" kern="0" dirty="0">
              <a:latin typeface="+mn-lt"/>
              <a:ea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a:t>预测分析技术（续）</a:t>
            </a:r>
          </a:p>
        </p:txBody>
      </p:sp>
      <p:sp>
        <p:nvSpPr>
          <p:cNvPr id="4" name="灯片编号占位符 3"/>
          <p:cNvSpPr>
            <a:spLocks noGrp="1"/>
          </p:cNvSpPr>
          <p:nvPr>
            <p:ph type="sldNum" sz="quarter" idx="12"/>
          </p:nvPr>
        </p:nvSpPr>
        <p:spPr/>
        <p:txBody>
          <a:bodyPr/>
          <a:lstStyle/>
          <a:p>
            <a:pPr>
              <a:defRPr/>
            </a:pPr>
            <a:fld id="{76A00BCB-4702-453C-ACCF-13A4D4A7621F}" type="slidenum">
              <a:rPr lang="en-US" altLang="zh-CN" smtClean="0"/>
              <a:pPr>
                <a:defRPr/>
              </a:pPr>
              <a:t>47</a:t>
            </a:fld>
            <a:endParaRPr lang="en-US" altLang="zh-CN"/>
          </a:p>
        </p:txBody>
      </p:sp>
      <p:sp>
        <p:nvSpPr>
          <p:cNvPr id="5" name="Rectangle 3"/>
          <p:cNvSpPr txBox="1">
            <a:spLocks noChangeArrowheads="1"/>
          </p:cNvSpPr>
          <p:nvPr/>
        </p:nvSpPr>
        <p:spPr bwMode="auto">
          <a:xfrm>
            <a:off x="727075" y="2500313"/>
            <a:ext cx="4149725" cy="4052887"/>
          </a:xfrm>
          <a:prstGeom prst="rect">
            <a:avLst/>
          </a:prstGeom>
          <a:noFill/>
          <a:ln w="9525">
            <a:noFill/>
            <a:miter lim="800000"/>
            <a:headEnd/>
            <a:tailEnd/>
          </a:ln>
        </p:spPr>
        <p:txBody>
          <a:bodyPr/>
          <a:lstStyle/>
          <a:p>
            <a:pPr marL="469900" indent="-469900" eaLnBrk="0" hangingPunct="0">
              <a:spcBef>
                <a:spcPct val="20000"/>
              </a:spcBef>
              <a:buClr>
                <a:schemeClr val="accent2"/>
              </a:buClr>
              <a:buFont typeface="Wingdings" pitchFamily="2" charset="2"/>
              <a:buChar char="o"/>
              <a:defRPr/>
            </a:pPr>
            <a:r>
              <a:rPr kumimoji="1" lang="zh-CN" altLang="en-US" sz="3000" b="0" kern="0" dirty="0">
                <a:latin typeface="+mn-lt"/>
                <a:ea typeface="+mn-ea"/>
              </a:rPr>
              <a:t>例</a:t>
            </a:r>
            <a:r>
              <a:rPr kumimoji="1" lang="en-US" altLang="zh-CN" sz="3000" b="0" kern="0" dirty="0">
                <a:latin typeface="+mn-lt"/>
                <a:ea typeface="+mn-ea"/>
              </a:rPr>
              <a:t>2</a:t>
            </a:r>
            <a:r>
              <a:rPr kumimoji="1" lang="zh-CN" altLang="en-US" sz="3000" b="0" kern="0" dirty="0">
                <a:latin typeface="+mn-lt"/>
                <a:ea typeface="+mn-ea"/>
              </a:rPr>
              <a:t>：文法</a:t>
            </a:r>
            <a:r>
              <a:rPr kumimoji="1" lang="en-US" altLang="zh-CN" sz="3000" b="0" kern="0" dirty="0">
                <a:latin typeface="+mn-lt"/>
                <a:ea typeface="+mn-ea"/>
              </a:rPr>
              <a:t>G(S)</a:t>
            </a:r>
            <a:r>
              <a:rPr kumimoji="1" lang="zh-CN" altLang="en-US" sz="3000" b="0" kern="0" dirty="0">
                <a:latin typeface="+mn-lt"/>
                <a:ea typeface="+mn-ea"/>
              </a:rPr>
              <a:t>为：</a:t>
            </a:r>
          </a:p>
          <a:p>
            <a:pPr marL="469900" indent="-469900" eaLnBrk="0" hangingPunct="0">
              <a:spcBef>
                <a:spcPct val="20000"/>
              </a:spcBef>
              <a:buClr>
                <a:schemeClr val="accent2"/>
              </a:buClr>
              <a:buFont typeface="Wingdings" pitchFamily="2" charset="2"/>
              <a:buNone/>
              <a:defRPr/>
            </a:pPr>
            <a:r>
              <a:rPr kumimoji="1" lang="zh-CN" altLang="en-US" sz="3000" b="0" kern="0" dirty="0">
                <a:latin typeface="+mn-lt"/>
                <a:ea typeface="+mn-ea"/>
              </a:rPr>
              <a:t>      </a:t>
            </a:r>
            <a:r>
              <a:rPr kumimoji="1" lang="en-US" altLang="en-US" sz="3000" kern="0" dirty="0"/>
              <a:t> </a:t>
            </a:r>
            <a:r>
              <a:rPr kumimoji="1" lang="en-US" altLang="zh-CN" sz="3000" b="0" kern="0" dirty="0">
                <a:latin typeface="+mn-lt"/>
                <a:ea typeface="+mn-ea"/>
              </a:rPr>
              <a:t>S →</a:t>
            </a:r>
            <a:r>
              <a:rPr kumimoji="1" lang="en-US" altLang="zh-CN" sz="3000" b="0" kern="0" dirty="0" err="1">
                <a:latin typeface="+mn-lt"/>
                <a:ea typeface="+mn-ea"/>
              </a:rPr>
              <a:t>Ap</a:t>
            </a:r>
            <a:endParaRPr kumimoji="1" lang="en-US" altLang="zh-CN" sz="3000" b="0" kern="0" dirty="0">
              <a:latin typeface="+mn-lt"/>
              <a:ea typeface="+mn-ea"/>
            </a:endParaRPr>
          </a:p>
          <a:p>
            <a:pPr marL="469900" indent="-469900" eaLnBrk="0" hangingPunct="0">
              <a:spcBef>
                <a:spcPct val="20000"/>
              </a:spcBef>
              <a:buClr>
                <a:schemeClr val="accent2"/>
              </a:buClr>
              <a:buFont typeface="Wingdings" pitchFamily="2" charset="2"/>
              <a:buNone/>
              <a:defRPr/>
            </a:pPr>
            <a:r>
              <a:rPr kumimoji="1" lang="en-US" altLang="zh-CN" sz="3000" b="0" kern="0" dirty="0">
                <a:latin typeface="+mn-lt"/>
                <a:ea typeface="+mn-ea"/>
              </a:rPr>
              <a:t>             S → </a:t>
            </a:r>
            <a:r>
              <a:rPr kumimoji="1" lang="en-US" altLang="zh-CN" sz="3000" b="0" kern="0" dirty="0" err="1">
                <a:latin typeface="+mn-lt"/>
                <a:ea typeface="+mn-ea"/>
              </a:rPr>
              <a:t>Bq</a:t>
            </a:r>
            <a:endParaRPr kumimoji="1" lang="en-US" altLang="zh-CN" sz="3000" b="0" kern="0" dirty="0">
              <a:latin typeface="+mn-lt"/>
              <a:ea typeface="+mn-ea"/>
            </a:endParaRPr>
          </a:p>
          <a:p>
            <a:pPr marL="469900" indent="-469900" eaLnBrk="0" hangingPunct="0">
              <a:spcBef>
                <a:spcPct val="20000"/>
              </a:spcBef>
              <a:buClr>
                <a:schemeClr val="accent2"/>
              </a:buClr>
              <a:buFont typeface="Wingdings" pitchFamily="2" charset="2"/>
              <a:buNone/>
              <a:defRPr/>
            </a:pPr>
            <a:r>
              <a:rPr kumimoji="1" lang="en-US" altLang="zh-CN" sz="3000" b="0" kern="0" dirty="0">
                <a:latin typeface="+mn-lt"/>
                <a:ea typeface="+mn-ea"/>
              </a:rPr>
              <a:t>             A →</a:t>
            </a:r>
            <a:r>
              <a:rPr kumimoji="1" lang="en-US" altLang="zh-CN" sz="3000" b="0" kern="0" dirty="0" err="1">
                <a:latin typeface="+mn-lt"/>
                <a:ea typeface="+mn-ea"/>
              </a:rPr>
              <a:t>a∣cA</a:t>
            </a:r>
            <a:endParaRPr kumimoji="1" lang="en-US" altLang="zh-CN" sz="3000" b="0" kern="0" dirty="0">
              <a:latin typeface="+mn-lt"/>
              <a:ea typeface="+mn-ea"/>
            </a:endParaRPr>
          </a:p>
          <a:p>
            <a:pPr marL="469900" indent="-469900" eaLnBrk="0" hangingPunct="0">
              <a:spcBef>
                <a:spcPct val="20000"/>
              </a:spcBef>
              <a:buClr>
                <a:schemeClr val="accent2"/>
              </a:buClr>
              <a:buFont typeface="Wingdings" pitchFamily="2" charset="2"/>
              <a:buNone/>
              <a:defRPr/>
            </a:pPr>
            <a:r>
              <a:rPr kumimoji="1" lang="en-US" altLang="zh-CN" sz="3000" b="0" kern="0" dirty="0">
                <a:latin typeface="+mn-lt"/>
                <a:ea typeface="+mn-ea"/>
              </a:rPr>
              <a:t>             </a:t>
            </a:r>
            <a:r>
              <a:rPr kumimoji="1" lang="en-US" altLang="zh-CN" sz="3000" b="0" kern="0" dirty="0" err="1">
                <a:latin typeface="+mn-lt"/>
                <a:ea typeface="+mn-ea"/>
              </a:rPr>
              <a:t>B→b∣dB</a:t>
            </a:r>
            <a:endParaRPr kumimoji="1" lang="en-US" altLang="zh-CN" sz="3000" b="0" kern="0" dirty="0">
              <a:latin typeface="+mn-lt"/>
              <a:ea typeface="+mn-ea"/>
            </a:endParaRPr>
          </a:p>
          <a:p>
            <a:pPr marL="469900" indent="-469900" eaLnBrk="0" hangingPunct="0">
              <a:spcBef>
                <a:spcPct val="20000"/>
              </a:spcBef>
              <a:buClr>
                <a:schemeClr val="accent2"/>
              </a:buClr>
              <a:buFont typeface="Wingdings" pitchFamily="2" charset="2"/>
              <a:buChar char="o"/>
              <a:defRPr/>
            </a:pPr>
            <a:r>
              <a:rPr kumimoji="1" lang="zh-CN" altLang="en-US" sz="3000" b="0" kern="0" dirty="0">
                <a:latin typeface="+mn-lt"/>
                <a:ea typeface="+mn-ea"/>
              </a:rPr>
              <a:t>输入</a:t>
            </a:r>
            <a:r>
              <a:rPr kumimoji="1" lang="en-US" altLang="zh-CN" sz="3000" b="0" kern="0" dirty="0">
                <a:latin typeface="+mn-lt"/>
                <a:ea typeface="+mn-ea"/>
              </a:rPr>
              <a:t>W=</a:t>
            </a:r>
            <a:r>
              <a:rPr kumimoji="1" lang="en-US" altLang="zh-CN" sz="3000" b="0" kern="0" dirty="0" err="1">
                <a:latin typeface="+mn-lt"/>
                <a:ea typeface="+mn-ea"/>
              </a:rPr>
              <a:t>ccap</a:t>
            </a:r>
            <a:endParaRPr kumimoji="1" lang="zh-CN" altLang="en-US" sz="3000" b="0" kern="0" dirty="0">
              <a:latin typeface="+mn-lt"/>
              <a:ea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zh-CN" altLang="en-US"/>
              <a:t>预测分析技术（续）</a:t>
            </a:r>
          </a:p>
        </p:txBody>
      </p:sp>
      <p:sp>
        <p:nvSpPr>
          <p:cNvPr id="58371" name="内容占位符 2"/>
          <p:cNvSpPr>
            <a:spLocks noGrp="1"/>
          </p:cNvSpPr>
          <p:nvPr>
            <p:ph idx="1"/>
          </p:nvPr>
        </p:nvSpPr>
        <p:spPr/>
        <p:txBody>
          <a:bodyPr/>
          <a:lstStyle/>
          <a:p>
            <a:r>
              <a:rPr lang="zh-CN" altLang="en-US" dirty="0"/>
              <a:t>通过在输入中向前看固定多个符号来选择正确的产生式</a:t>
            </a:r>
            <a:endParaRPr lang="en-US" altLang="zh-CN" dirty="0"/>
          </a:p>
          <a:p>
            <a:r>
              <a:rPr lang="zh-CN" altLang="en-US" dirty="0"/>
              <a:t>通常情况下，我们只需要向前看一个符号</a:t>
            </a:r>
            <a:endParaRPr lang="en-US" altLang="zh-CN" dirty="0"/>
          </a:p>
          <a:p>
            <a:r>
              <a:rPr lang="zh-CN" altLang="en-US" dirty="0"/>
              <a:t>给出两个与文法相关的两个函数</a:t>
            </a:r>
            <a:endParaRPr lang="en-US" altLang="zh-CN" dirty="0"/>
          </a:p>
          <a:p>
            <a:pPr lvl="1"/>
            <a:r>
              <a:rPr lang="en-US" altLang="zh-CN" dirty="0"/>
              <a:t>FIRST</a:t>
            </a:r>
          </a:p>
          <a:p>
            <a:pPr lvl="1"/>
            <a:r>
              <a:rPr lang="en-US" altLang="zh-CN" dirty="0"/>
              <a:t>FOLLOW</a:t>
            </a:r>
          </a:p>
          <a:p>
            <a:r>
              <a:rPr lang="zh-CN" altLang="en-US" dirty="0"/>
              <a:t>基于上述两个函数，可以根据下一个输入符号来选择应用哪个产生式</a:t>
            </a:r>
          </a:p>
        </p:txBody>
      </p:sp>
      <p:sp>
        <p:nvSpPr>
          <p:cNvPr id="4" name="灯片编号占位符 3"/>
          <p:cNvSpPr>
            <a:spLocks noGrp="1"/>
          </p:cNvSpPr>
          <p:nvPr>
            <p:ph type="sldNum" sz="quarter" idx="12"/>
          </p:nvPr>
        </p:nvSpPr>
        <p:spPr/>
        <p:txBody>
          <a:bodyPr/>
          <a:lstStyle/>
          <a:p>
            <a:pPr>
              <a:defRPr/>
            </a:pPr>
            <a:fld id="{7849E9CD-2596-4C62-90C4-0360815F63C3}" type="slidenum">
              <a:rPr lang="en-US" altLang="zh-CN" smtClean="0"/>
              <a:pPr>
                <a:defRPr/>
              </a:pPr>
              <a:t>48</a:t>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p:txBody>
          <a:bodyPr/>
          <a:lstStyle/>
          <a:p>
            <a:r>
              <a:rPr lang="en-US" altLang="zh-CN" dirty="0"/>
              <a:t>FIRST(</a:t>
            </a:r>
            <a:r>
              <a:rPr lang="el-GR" altLang="zh-CN" dirty="0"/>
              <a:t>α</a:t>
            </a:r>
            <a:r>
              <a:rPr lang="en-US" altLang="zh-CN" dirty="0"/>
              <a:t>)</a:t>
            </a:r>
            <a:endParaRPr lang="zh-CN" altLang="en-US" dirty="0"/>
          </a:p>
        </p:txBody>
      </p:sp>
      <p:sp>
        <p:nvSpPr>
          <p:cNvPr id="1028" name="内容占位符 2"/>
          <p:cNvSpPr>
            <a:spLocks noGrp="1"/>
          </p:cNvSpPr>
          <p:nvPr>
            <p:ph idx="1"/>
          </p:nvPr>
        </p:nvSpPr>
        <p:spPr/>
        <p:txBody>
          <a:bodyPr/>
          <a:lstStyle/>
          <a:p>
            <a:r>
              <a:rPr lang="zh-CN" altLang="en-US" dirty="0"/>
              <a:t>定义：可从</a:t>
            </a:r>
            <a:r>
              <a:rPr lang="el-GR" altLang="zh-CN" dirty="0"/>
              <a:t>α</a:t>
            </a:r>
            <a:r>
              <a:rPr lang="zh-CN" altLang="en-US" dirty="0"/>
              <a:t>推导得到的串的首符号的集合，其中</a:t>
            </a:r>
            <a:r>
              <a:rPr lang="el-GR" altLang="zh-CN" dirty="0"/>
              <a:t>α</a:t>
            </a:r>
            <a:r>
              <a:rPr lang="zh-CN" altLang="en-US" dirty="0"/>
              <a:t>是任意的文法符号串。如果</a:t>
            </a:r>
            <a:r>
              <a:rPr lang="el-GR" altLang="zh-CN" dirty="0"/>
              <a:t>α</a:t>
            </a:r>
            <a:r>
              <a:rPr lang="en-US" altLang="zh-CN" dirty="0"/>
              <a:t>  </a:t>
            </a:r>
            <a:r>
              <a:rPr lang="el-GR" altLang="zh-CN" dirty="0"/>
              <a:t>ε</a:t>
            </a:r>
            <a:r>
              <a:rPr lang="zh-CN" altLang="en-US" dirty="0"/>
              <a:t>，那么</a:t>
            </a:r>
            <a:r>
              <a:rPr lang="el-GR" altLang="zh-CN" dirty="0"/>
              <a:t>ε</a:t>
            </a:r>
            <a:r>
              <a:rPr lang="zh-CN" altLang="en-US" dirty="0"/>
              <a:t>也在</a:t>
            </a:r>
            <a:r>
              <a:rPr lang="en-US" altLang="zh-CN" dirty="0"/>
              <a:t>FIRST(</a:t>
            </a:r>
            <a:r>
              <a:rPr lang="el-GR" altLang="zh-CN" dirty="0"/>
              <a:t>α</a:t>
            </a:r>
            <a:r>
              <a:rPr lang="en-US" altLang="zh-CN" dirty="0"/>
              <a:t>)</a:t>
            </a:r>
            <a:r>
              <a:rPr lang="zh-CN" altLang="en-US" dirty="0"/>
              <a:t>中。</a:t>
            </a:r>
            <a:endParaRPr lang="en-US" altLang="zh-CN" dirty="0"/>
          </a:p>
          <a:p>
            <a:r>
              <a:rPr lang="en-US" altLang="zh-CN" dirty="0"/>
              <a:t>FIRST</a:t>
            </a:r>
            <a:r>
              <a:rPr lang="zh-CN" altLang="en-US" dirty="0"/>
              <a:t>函数的意义</a:t>
            </a:r>
            <a:endParaRPr lang="en-US" altLang="zh-CN" dirty="0"/>
          </a:p>
          <a:p>
            <a:pPr lvl="1"/>
            <a:r>
              <a:rPr lang="zh-CN" altLang="en-US" dirty="0"/>
              <a:t>如果两个</a:t>
            </a:r>
            <a:r>
              <a:rPr lang="en-US" altLang="zh-CN" i="1" dirty="0"/>
              <a:t>A</a:t>
            </a:r>
            <a:r>
              <a:rPr lang="zh-CN" altLang="en-US" dirty="0"/>
              <a:t>产生式 </a:t>
            </a:r>
            <a:r>
              <a:rPr lang="en-US" altLang="zh-CN" i="1" dirty="0"/>
              <a:t>A</a:t>
            </a:r>
            <a:r>
              <a:rPr kumimoji="1" lang="en-US" altLang="zh-CN" sz="2800" i="1" dirty="0"/>
              <a:t> →</a:t>
            </a:r>
            <a:r>
              <a:rPr lang="el-GR" altLang="zh-CN" i="1" dirty="0"/>
              <a:t> α</a:t>
            </a:r>
            <a:r>
              <a:rPr lang="en-US" altLang="zh-CN" i="1" dirty="0"/>
              <a:t>|</a:t>
            </a:r>
            <a:r>
              <a:rPr lang="el-GR" altLang="zh-CN" i="1" dirty="0"/>
              <a:t>β</a:t>
            </a:r>
            <a:r>
              <a:rPr lang="zh-CN" altLang="en-US" dirty="0"/>
              <a:t>，其中</a:t>
            </a:r>
            <a:r>
              <a:rPr lang="en-US" altLang="zh-CN" dirty="0"/>
              <a:t>First(</a:t>
            </a:r>
            <a:r>
              <a:rPr lang="el-GR" altLang="zh-CN" i="1" dirty="0"/>
              <a:t>α</a:t>
            </a:r>
            <a:r>
              <a:rPr lang="en-US" altLang="zh-CN" dirty="0"/>
              <a:t>)</a:t>
            </a:r>
            <a:r>
              <a:rPr lang="zh-CN" altLang="en-US" dirty="0"/>
              <a:t>和</a:t>
            </a:r>
            <a:r>
              <a:rPr lang="en-US" altLang="zh-CN" dirty="0"/>
              <a:t>First(</a:t>
            </a:r>
            <a:r>
              <a:rPr lang="el-GR" altLang="zh-CN" i="1" dirty="0"/>
              <a:t>β</a:t>
            </a:r>
            <a:r>
              <a:rPr lang="en-US" altLang="zh-CN" dirty="0"/>
              <a:t>)</a:t>
            </a:r>
            <a:r>
              <a:rPr lang="zh-CN" altLang="en-US" dirty="0"/>
              <a:t>是不相交的集合。下一个输入符号是</a:t>
            </a:r>
            <a:r>
              <a:rPr lang="en-US" altLang="zh-CN" dirty="0"/>
              <a:t>a</a:t>
            </a:r>
            <a:r>
              <a:rPr lang="zh-CN" altLang="en-US" dirty="0"/>
              <a:t>，若</a:t>
            </a:r>
            <a:r>
              <a:rPr lang="en-US" altLang="zh-CN" dirty="0"/>
              <a:t>a</a:t>
            </a:r>
            <a:r>
              <a:rPr lang="en-US" altLang="zh-CN" dirty="0">
                <a:latin typeface="宋体" charset="-122"/>
                <a:cs typeface="Times New Roman" pitchFamily="18" charset="0"/>
              </a:rPr>
              <a:t>∈</a:t>
            </a:r>
            <a:r>
              <a:rPr lang="en-US" altLang="zh-CN" dirty="0"/>
              <a:t> First(</a:t>
            </a:r>
            <a:r>
              <a:rPr lang="el-GR" altLang="zh-CN" i="1" dirty="0"/>
              <a:t>α</a:t>
            </a:r>
            <a:r>
              <a:rPr lang="en-US" altLang="zh-CN" dirty="0"/>
              <a:t>)</a:t>
            </a:r>
            <a:r>
              <a:rPr lang="zh-CN" altLang="en-US" dirty="0"/>
              <a:t>，则选择</a:t>
            </a:r>
            <a:r>
              <a:rPr lang="en-US" altLang="zh-CN" i="1" dirty="0"/>
              <a:t>A</a:t>
            </a:r>
            <a:r>
              <a:rPr kumimoji="1" lang="en-US" altLang="zh-CN" sz="2400" i="1" dirty="0"/>
              <a:t> →</a:t>
            </a:r>
            <a:r>
              <a:rPr lang="el-GR" altLang="zh-CN" i="1" dirty="0"/>
              <a:t> α</a:t>
            </a:r>
            <a:r>
              <a:rPr lang="zh-CN" altLang="en-US" dirty="0"/>
              <a:t> ，若</a:t>
            </a:r>
            <a:r>
              <a:rPr lang="en-US" altLang="zh-CN" dirty="0"/>
              <a:t>a</a:t>
            </a:r>
            <a:r>
              <a:rPr lang="en-US" altLang="zh-CN" dirty="0">
                <a:latin typeface="宋体" charset="-122"/>
                <a:cs typeface="Times New Roman" pitchFamily="18" charset="0"/>
              </a:rPr>
              <a:t>∈</a:t>
            </a:r>
            <a:r>
              <a:rPr lang="en-US" altLang="zh-CN" dirty="0"/>
              <a:t> First(</a:t>
            </a:r>
            <a:r>
              <a:rPr lang="el-GR" altLang="zh-CN" i="1" dirty="0"/>
              <a:t>β</a:t>
            </a:r>
            <a:r>
              <a:rPr lang="en-US" altLang="zh-CN" dirty="0"/>
              <a:t>)</a:t>
            </a:r>
            <a:r>
              <a:rPr lang="zh-CN" altLang="en-US" dirty="0"/>
              <a:t>，则选择</a:t>
            </a:r>
            <a:r>
              <a:rPr lang="en-US" altLang="zh-CN" i="1" dirty="0"/>
              <a:t>A</a:t>
            </a:r>
            <a:r>
              <a:rPr kumimoji="1" lang="en-US" altLang="zh-CN" sz="2000" i="1" dirty="0"/>
              <a:t> →</a:t>
            </a:r>
            <a:r>
              <a:rPr lang="el-GR" altLang="zh-CN" i="1" dirty="0"/>
              <a:t> β</a:t>
            </a:r>
            <a:r>
              <a:rPr lang="zh-CN" altLang="en-US" i="1" dirty="0"/>
              <a:t>。</a:t>
            </a:r>
            <a:endParaRPr lang="zh-CN" altLang="en-US" b="1" dirty="0"/>
          </a:p>
        </p:txBody>
      </p:sp>
      <p:sp>
        <p:nvSpPr>
          <p:cNvPr id="4" name="灯片编号占位符 3"/>
          <p:cNvSpPr>
            <a:spLocks noGrp="1"/>
          </p:cNvSpPr>
          <p:nvPr>
            <p:ph type="sldNum" sz="quarter" idx="12"/>
          </p:nvPr>
        </p:nvSpPr>
        <p:spPr/>
        <p:txBody>
          <a:bodyPr/>
          <a:lstStyle/>
          <a:p>
            <a:pPr>
              <a:defRPr/>
            </a:pPr>
            <a:fld id="{622C4AE4-9580-427E-ABCD-85E3C3791BAD}" type="slidenum">
              <a:rPr lang="en-US" altLang="zh-CN" smtClean="0"/>
              <a:pPr>
                <a:defRPr/>
              </a:pPr>
              <a:t>49</a:t>
            </a:fld>
            <a:endParaRPr lang="en-US" altLang="zh-CN"/>
          </a:p>
        </p:txBody>
      </p:sp>
      <p:graphicFrame>
        <p:nvGraphicFramePr>
          <p:cNvPr id="1026" name="Object 3"/>
          <p:cNvGraphicFramePr>
            <a:graphicFrameLocks noChangeAspect="1"/>
          </p:cNvGraphicFramePr>
          <p:nvPr/>
        </p:nvGraphicFramePr>
        <p:xfrm>
          <a:off x="4643438" y="2428868"/>
          <a:ext cx="190500" cy="279400"/>
        </p:xfrm>
        <a:graphic>
          <a:graphicData uri="http://schemas.openxmlformats.org/presentationml/2006/ole">
            <mc:AlternateContent xmlns:mc="http://schemas.openxmlformats.org/markup-compatibility/2006">
              <mc:Choice xmlns:v="urn:schemas-microsoft-com:vml" Requires="v">
                <p:oleObj spid="_x0000_s1027" name="公式" r:id="rId3" imgW="190440" imgH="279360" progId="Equation.3">
                  <p:embed/>
                </p:oleObj>
              </mc:Choice>
              <mc:Fallback>
                <p:oleObj name="公式" r:id="rId3" imgW="190440" imgH="279360" progId="Equation.3">
                  <p:embed/>
                  <p:pic>
                    <p:nvPicPr>
                      <p:cNvPr id="102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2428868"/>
                        <a:ext cx="190500" cy="27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09600" y="304800"/>
            <a:ext cx="8001000" cy="1216025"/>
          </a:xfrm>
        </p:spPr>
        <p:txBody>
          <a:bodyPr/>
          <a:lstStyle/>
          <a:p>
            <a:r>
              <a:rPr lang="zh-CN" altLang="en-US" dirty="0"/>
              <a:t>语法分析器（</a:t>
            </a:r>
            <a:r>
              <a:rPr lang="en-US" altLang="zh-CN" dirty="0"/>
              <a:t>Why</a:t>
            </a:r>
            <a:r>
              <a:rPr lang="zh-CN" altLang="en-US" dirty="0"/>
              <a:t>）</a:t>
            </a:r>
          </a:p>
        </p:txBody>
      </p:sp>
      <p:sp>
        <p:nvSpPr>
          <p:cNvPr id="17412" name="Rectangle 3"/>
          <p:cNvSpPr>
            <a:spLocks noGrp="1" noChangeArrowheads="1"/>
          </p:cNvSpPr>
          <p:nvPr>
            <p:ph idx="1"/>
          </p:nvPr>
        </p:nvSpPr>
        <p:spPr>
          <a:xfrm>
            <a:off x="533400" y="2690192"/>
            <a:ext cx="8001000" cy="4267200"/>
          </a:xfrm>
        </p:spPr>
        <p:txBody>
          <a:bodyPr>
            <a:normAutofit/>
          </a:bodyPr>
          <a:lstStyle/>
          <a:p>
            <a:pPr>
              <a:lnSpc>
                <a:spcPct val="80000"/>
              </a:lnSpc>
            </a:pPr>
            <a:endParaRPr lang="en-US" altLang="zh-CN" sz="1700" dirty="0"/>
          </a:p>
          <a:p>
            <a:pPr>
              <a:lnSpc>
                <a:spcPct val="80000"/>
              </a:lnSpc>
            </a:pPr>
            <a:endParaRPr lang="en-US" altLang="zh-CN" sz="1700" dirty="0"/>
          </a:p>
          <a:p>
            <a:pPr>
              <a:lnSpc>
                <a:spcPct val="80000"/>
              </a:lnSpc>
            </a:pPr>
            <a:endParaRPr lang="en-US" altLang="zh-CN" sz="1700" dirty="0"/>
          </a:p>
          <a:p>
            <a:pPr>
              <a:lnSpc>
                <a:spcPct val="80000"/>
              </a:lnSpc>
            </a:pPr>
            <a:endParaRPr lang="en-US" altLang="zh-CN" sz="1700" dirty="0"/>
          </a:p>
          <a:p>
            <a:pPr>
              <a:lnSpc>
                <a:spcPct val="80000"/>
              </a:lnSpc>
            </a:pPr>
            <a:endParaRPr lang="en-US" altLang="zh-CN" sz="1700" dirty="0"/>
          </a:p>
          <a:p>
            <a:pPr>
              <a:lnSpc>
                <a:spcPct val="80000"/>
              </a:lnSpc>
            </a:pPr>
            <a:endParaRPr lang="en-US" altLang="zh-CN" sz="1700" dirty="0"/>
          </a:p>
          <a:p>
            <a:pPr>
              <a:lnSpc>
                <a:spcPct val="80000"/>
              </a:lnSpc>
            </a:pPr>
            <a:endParaRPr lang="en-US" altLang="zh-CN" sz="1700" dirty="0"/>
          </a:p>
          <a:p>
            <a:pPr>
              <a:lnSpc>
                <a:spcPct val="90000"/>
              </a:lnSpc>
            </a:pPr>
            <a:r>
              <a:rPr lang="zh-CN" altLang="en-US" sz="2100" dirty="0"/>
              <a:t>语法分析器功能：</a:t>
            </a:r>
          </a:p>
          <a:p>
            <a:pPr lvl="1">
              <a:lnSpc>
                <a:spcPct val="90000"/>
              </a:lnSpc>
            </a:pPr>
            <a:r>
              <a:rPr lang="zh-CN" altLang="en-US" sz="2000" dirty="0"/>
              <a:t>验证输入源程序的合法性，并输出良构程序的语法结构</a:t>
            </a:r>
          </a:p>
          <a:p>
            <a:pPr lvl="1">
              <a:lnSpc>
                <a:spcPct val="90000"/>
              </a:lnSpc>
            </a:pPr>
            <a:r>
              <a:rPr lang="zh-CN" altLang="en-US" sz="2000" dirty="0"/>
              <a:t>对于病构的程序，能够报告语法错误，并进行错误回复</a:t>
            </a:r>
          </a:p>
          <a:p>
            <a:pPr>
              <a:lnSpc>
                <a:spcPct val="80000"/>
              </a:lnSpc>
            </a:pPr>
            <a:endParaRPr lang="en-US" altLang="zh-CN" sz="1700" dirty="0"/>
          </a:p>
          <a:p>
            <a:pPr>
              <a:lnSpc>
                <a:spcPct val="80000"/>
              </a:lnSpc>
            </a:pPr>
            <a:r>
              <a:rPr lang="zh-CN" altLang="en-US" sz="2000" dirty="0"/>
              <a:t>写入符号表，类型检查，语义分析，翻译生成中间代码等往往和语法分析过程交错完成，实践中往往和语法分析放入一个模块，图上用“前端的其余部分”表示上述活动。</a:t>
            </a:r>
          </a:p>
          <a:p>
            <a:pPr>
              <a:lnSpc>
                <a:spcPct val="80000"/>
              </a:lnSpc>
            </a:pPr>
            <a:endParaRPr lang="zh-CN" altLang="en-US" sz="2000" dirty="0"/>
          </a:p>
          <a:p>
            <a:pPr>
              <a:lnSpc>
                <a:spcPct val="80000"/>
              </a:lnSpc>
            </a:pPr>
            <a:endParaRPr lang="zh-CN" altLang="en-US" sz="1700" dirty="0"/>
          </a:p>
          <a:p>
            <a:pPr>
              <a:lnSpc>
                <a:spcPct val="80000"/>
              </a:lnSpc>
            </a:pPr>
            <a:endParaRPr lang="zh-CN" altLang="en-US" sz="1700" dirty="0"/>
          </a:p>
          <a:p>
            <a:pPr>
              <a:lnSpc>
                <a:spcPct val="80000"/>
              </a:lnSpc>
            </a:pPr>
            <a:endParaRPr lang="zh-CN" altLang="en-US" sz="1700" dirty="0"/>
          </a:p>
          <a:p>
            <a:pPr>
              <a:lnSpc>
                <a:spcPct val="80000"/>
              </a:lnSpc>
            </a:pPr>
            <a:endParaRPr lang="zh-CN" altLang="en-US" sz="1700" dirty="0"/>
          </a:p>
          <a:p>
            <a:pPr>
              <a:lnSpc>
                <a:spcPct val="80000"/>
              </a:lnSpc>
            </a:pPr>
            <a:endParaRPr lang="zh-CN" altLang="en-US" sz="1400" dirty="0"/>
          </a:p>
          <a:p>
            <a:pPr>
              <a:lnSpc>
                <a:spcPct val="80000"/>
              </a:lnSpc>
            </a:pPr>
            <a:endParaRPr lang="en-US" altLang="zh-CN" sz="1400" dirty="0"/>
          </a:p>
        </p:txBody>
      </p:sp>
      <p:sp>
        <p:nvSpPr>
          <p:cNvPr id="6" name="灯片编号占位符 5"/>
          <p:cNvSpPr>
            <a:spLocks noGrp="1"/>
          </p:cNvSpPr>
          <p:nvPr>
            <p:ph type="sldNum" sz="quarter" idx="12"/>
          </p:nvPr>
        </p:nvSpPr>
        <p:spPr/>
        <p:txBody>
          <a:bodyPr/>
          <a:lstStyle/>
          <a:p>
            <a:pPr>
              <a:defRPr/>
            </a:pPr>
            <a:fld id="{FF7F2E3B-9442-4F42-A19A-4A453CB5F637}" type="slidenum">
              <a:rPr lang="en-US" altLang="zh-CN"/>
              <a:pPr>
                <a:defRPr/>
              </a:pPr>
              <a:t>5</a:t>
            </a:fld>
            <a:endParaRPr lang="en-US" altLang="zh-CN"/>
          </a:p>
        </p:txBody>
      </p:sp>
      <p:pic>
        <p:nvPicPr>
          <p:cNvPr id="17413" name="Picture 4"/>
          <p:cNvPicPr>
            <a:picLocks noChangeAspect="1" noChangeArrowheads="1"/>
          </p:cNvPicPr>
          <p:nvPr/>
        </p:nvPicPr>
        <p:blipFill>
          <a:blip r:embed="rId2" cstate="print"/>
          <a:srcRect/>
          <a:stretch>
            <a:fillRect/>
          </a:stretch>
        </p:blipFill>
        <p:spPr bwMode="auto">
          <a:xfrm>
            <a:off x="0" y="1752600"/>
            <a:ext cx="9175750" cy="283210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en-US" altLang="zh-CN" dirty="0"/>
              <a:t>First(X)</a:t>
            </a:r>
            <a:r>
              <a:rPr lang="zh-CN" altLang="en-US" dirty="0"/>
              <a:t>的计算</a:t>
            </a:r>
          </a:p>
        </p:txBody>
      </p:sp>
      <p:sp>
        <p:nvSpPr>
          <p:cNvPr id="53251" name="内容占位符 2"/>
          <p:cNvSpPr>
            <a:spLocks noGrp="1"/>
          </p:cNvSpPr>
          <p:nvPr>
            <p:ph idx="1"/>
          </p:nvPr>
        </p:nvSpPr>
        <p:spPr/>
        <p:txBody>
          <a:bodyPr>
            <a:normAutofit fontScale="92500"/>
          </a:bodyPr>
          <a:lstStyle/>
          <a:p>
            <a:pPr>
              <a:defRPr/>
            </a:pPr>
            <a:r>
              <a:rPr lang="zh-CN" altLang="en-US" dirty="0"/>
              <a:t>对于文法符号</a:t>
            </a:r>
            <a:r>
              <a:rPr lang="en-US" altLang="zh-CN" dirty="0"/>
              <a:t>X</a:t>
            </a:r>
            <a:r>
              <a:rPr lang="zh-CN" altLang="en-US" dirty="0"/>
              <a:t>的</a:t>
            </a:r>
            <a:r>
              <a:rPr lang="en-US" altLang="zh-CN" dirty="0"/>
              <a:t>FIRST(X)</a:t>
            </a:r>
            <a:r>
              <a:rPr lang="zh-CN" altLang="en-US" dirty="0"/>
              <a:t>，通过不断应用下列规则，直到没有新的终结符号或者</a:t>
            </a:r>
            <a:r>
              <a:rPr lang="el-GR" altLang="zh-CN" dirty="0"/>
              <a:t>ε</a:t>
            </a:r>
            <a:r>
              <a:rPr lang="zh-CN" altLang="en-US" dirty="0"/>
              <a:t>可以加入到任何</a:t>
            </a:r>
            <a:r>
              <a:rPr lang="en-US" altLang="zh-CN" dirty="0"/>
              <a:t>FIRST</a:t>
            </a:r>
            <a:r>
              <a:rPr lang="zh-CN" altLang="en-US" dirty="0"/>
              <a:t>集合为止。</a:t>
            </a:r>
            <a:endParaRPr lang="en-US" altLang="zh-CN" dirty="0"/>
          </a:p>
          <a:p>
            <a:pPr marL="742950" lvl="1" indent="-285750">
              <a:defRPr/>
            </a:pPr>
            <a:r>
              <a:rPr lang="zh-CN" altLang="en-US" sz="2800" dirty="0"/>
              <a:t>如果</a:t>
            </a:r>
            <a:r>
              <a:rPr lang="en-US" altLang="zh-CN" sz="2800" dirty="0"/>
              <a:t>X</a:t>
            </a:r>
            <a:r>
              <a:rPr lang="zh-CN" altLang="en-US" sz="2800" dirty="0"/>
              <a:t>是终结符号</a:t>
            </a:r>
            <a:r>
              <a:rPr lang="zh-CN" altLang="en-US" sz="2800" dirty="0">
                <a:sym typeface="Symbol" pitchFamily="18" charset="2"/>
              </a:rPr>
              <a:t>，那么</a:t>
            </a:r>
            <a:r>
              <a:rPr lang="en-US" altLang="zh-CN" sz="2800" dirty="0">
                <a:sym typeface="Symbol" pitchFamily="18" charset="2"/>
              </a:rPr>
              <a:t>FIRST(X)={X}</a:t>
            </a:r>
          </a:p>
          <a:p>
            <a:pPr marL="742950" lvl="1" indent="-285750">
              <a:defRPr/>
            </a:pPr>
            <a:r>
              <a:rPr lang="zh-CN" altLang="en-US" sz="2800" dirty="0"/>
              <a:t>如果</a:t>
            </a:r>
            <a:r>
              <a:rPr lang="en-US" altLang="zh-CN" sz="2800" dirty="0"/>
              <a:t>X</a:t>
            </a:r>
            <a:r>
              <a:rPr lang="zh-CN" altLang="en-US" sz="2800" dirty="0"/>
              <a:t>是非终结符号</a:t>
            </a:r>
            <a:r>
              <a:rPr lang="zh-CN" altLang="en-US" sz="2800" dirty="0">
                <a:sym typeface="Symbol" pitchFamily="18" charset="2"/>
              </a:rPr>
              <a:t>，且有规则</a:t>
            </a:r>
            <a:r>
              <a:rPr lang="en-US" altLang="zh-CN" sz="2800" dirty="0">
                <a:sym typeface="Symbol" pitchFamily="18" charset="2"/>
              </a:rPr>
              <a:t>X</a:t>
            </a:r>
            <a:r>
              <a:rPr kumimoji="1" lang="en-US" altLang="zh-CN" sz="2800" i="1" dirty="0"/>
              <a:t> → </a:t>
            </a:r>
            <a:r>
              <a:rPr lang="en-US" altLang="zh-CN" sz="2800" dirty="0">
                <a:sym typeface="Symbol" pitchFamily="18" charset="2"/>
              </a:rPr>
              <a:t>a</a:t>
            </a:r>
            <a:r>
              <a:rPr lang="en-US" altLang="zh-CN" sz="2800" dirty="0">
                <a:latin typeface="Arial"/>
                <a:sym typeface="Symbol" pitchFamily="18" charset="2"/>
              </a:rPr>
              <a:t>…</a:t>
            </a:r>
            <a:r>
              <a:rPr lang="en-US" altLang="zh-CN" sz="2800" dirty="0">
                <a:sym typeface="Symbol" pitchFamily="18" charset="2"/>
              </a:rPr>
              <a:t>,</a:t>
            </a:r>
            <a:r>
              <a:rPr lang="zh-CN" altLang="en-US" sz="2800" dirty="0">
                <a:sym typeface="Symbol" pitchFamily="18" charset="2"/>
              </a:rPr>
              <a:t>那么将</a:t>
            </a:r>
            <a:r>
              <a:rPr lang="en-US" altLang="zh-CN" sz="2800" dirty="0">
                <a:sym typeface="Symbol" pitchFamily="18" charset="2"/>
              </a:rPr>
              <a:t>a</a:t>
            </a:r>
            <a:r>
              <a:rPr lang="zh-CN" altLang="en-US" sz="2800" dirty="0">
                <a:sym typeface="Symbol" pitchFamily="18" charset="2"/>
              </a:rPr>
              <a:t>添加到</a:t>
            </a:r>
            <a:r>
              <a:rPr lang="en-US" altLang="zh-CN" sz="2800" dirty="0">
                <a:sym typeface="Symbol" pitchFamily="18" charset="2"/>
              </a:rPr>
              <a:t>FIRST(X)</a:t>
            </a:r>
            <a:r>
              <a:rPr lang="zh-CN" altLang="en-US" sz="2800" dirty="0">
                <a:sym typeface="Symbol" pitchFamily="18" charset="2"/>
              </a:rPr>
              <a:t>中。如果</a:t>
            </a:r>
            <a:r>
              <a:rPr lang="en-US" altLang="zh-CN" sz="2800" dirty="0">
                <a:sym typeface="Symbol" pitchFamily="18" charset="2"/>
              </a:rPr>
              <a:t>X</a:t>
            </a:r>
            <a:r>
              <a:rPr kumimoji="1" lang="en-US" altLang="zh-CN" sz="2800" i="1" dirty="0"/>
              <a:t> →</a:t>
            </a:r>
            <a:r>
              <a:rPr lang="en-US" altLang="zh-CN" sz="2800" dirty="0">
                <a:sym typeface="Symbol" pitchFamily="18" charset="2"/>
              </a:rPr>
              <a:t> </a:t>
            </a:r>
            <a:r>
              <a:rPr lang="el-GR" altLang="zh-CN" sz="2800" dirty="0"/>
              <a:t>ε</a:t>
            </a:r>
            <a:r>
              <a:rPr lang="zh-CN" altLang="en-US" sz="2800" dirty="0">
                <a:sym typeface="Symbol" pitchFamily="18" charset="2"/>
              </a:rPr>
              <a:t>，那么</a:t>
            </a:r>
            <a:r>
              <a:rPr lang="el-GR" altLang="zh-CN" sz="2800" dirty="0"/>
              <a:t>ε</a:t>
            </a:r>
            <a:r>
              <a:rPr lang="zh-CN" altLang="en-US" sz="2800" dirty="0">
                <a:sym typeface="Symbol" pitchFamily="18" charset="2"/>
              </a:rPr>
              <a:t>也在</a:t>
            </a:r>
            <a:r>
              <a:rPr lang="en-US" altLang="zh-CN" sz="2800" dirty="0">
                <a:sym typeface="Symbol" pitchFamily="18" charset="2"/>
              </a:rPr>
              <a:t>FIRST(X)</a:t>
            </a:r>
            <a:r>
              <a:rPr lang="zh-CN" altLang="en-US" sz="2800" dirty="0">
                <a:sym typeface="Symbol" pitchFamily="18" charset="2"/>
              </a:rPr>
              <a:t>中。</a:t>
            </a:r>
          </a:p>
          <a:p>
            <a:pPr marL="742950" lvl="1" indent="-285750">
              <a:defRPr/>
            </a:pPr>
            <a:r>
              <a:rPr lang="zh-CN" altLang="en-US" sz="2800" dirty="0">
                <a:sym typeface="Symbol" pitchFamily="18" charset="2"/>
              </a:rPr>
              <a:t>对于产生式</a:t>
            </a:r>
            <a:r>
              <a:rPr lang="en-US" altLang="zh-CN" sz="2800" dirty="0">
                <a:sym typeface="Symbol" pitchFamily="18" charset="2"/>
              </a:rPr>
              <a:t>X</a:t>
            </a:r>
            <a:r>
              <a:rPr kumimoji="1" lang="en-US" altLang="zh-CN" sz="2800" i="1" dirty="0"/>
              <a:t>→</a:t>
            </a:r>
            <a:r>
              <a:rPr lang="en-US" altLang="zh-CN" sz="2800" dirty="0">
                <a:sym typeface="Symbol" pitchFamily="18" charset="2"/>
              </a:rPr>
              <a:t> Y</a:t>
            </a:r>
            <a:r>
              <a:rPr lang="en-US" altLang="zh-CN" sz="2800" baseline="-25000" dirty="0"/>
              <a:t>1</a:t>
            </a:r>
            <a:r>
              <a:rPr lang="en-US" altLang="zh-CN" sz="2800" dirty="0"/>
              <a:t>Y</a:t>
            </a:r>
            <a:r>
              <a:rPr lang="en-US" altLang="zh-CN" sz="2800" baseline="-25000" dirty="0"/>
              <a:t>2</a:t>
            </a:r>
            <a:r>
              <a:rPr lang="en-US" altLang="zh-CN" sz="2800" dirty="0">
                <a:latin typeface="Arial"/>
              </a:rPr>
              <a:t>…</a:t>
            </a:r>
            <a:r>
              <a:rPr lang="en-US" altLang="zh-CN" sz="2800" dirty="0" err="1">
                <a:latin typeface="Arial"/>
              </a:rPr>
              <a:t>Y</a:t>
            </a:r>
            <a:r>
              <a:rPr lang="en-US" altLang="zh-CN" sz="2800" baseline="-25000" dirty="0" err="1"/>
              <a:t>n</a:t>
            </a:r>
            <a:r>
              <a:rPr lang="en-US" altLang="zh-CN" sz="2800" dirty="0">
                <a:sym typeface="Symbol" pitchFamily="18" charset="2"/>
              </a:rPr>
              <a:t>,</a:t>
            </a:r>
            <a:r>
              <a:rPr lang="zh-CN" altLang="en-US" sz="2800" dirty="0">
                <a:sym typeface="Symbol" pitchFamily="18" charset="2"/>
              </a:rPr>
              <a:t>把</a:t>
            </a:r>
            <a:r>
              <a:rPr lang="en-US" altLang="zh-CN" sz="2800" dirty="0">
                <a:sym typeface="Symbol" pitchFamily="18" charset="2"/>
              </a:rPr>
              <a:t>FIRST(Y</a:t>
            </a:r>
            <a:r>
              <a:rPr lang="en-US" altLang="zh-CN" sz="2800" baseline="-25000" dirty="0"/>
              <a:t>1</a:t>
            </a:r>
            <a:r>
              <a:rPr lang="en-US" altLang="zh-CN" sz="2800" dirty="0">
                <a:sym typeface="Symbol" pitchFamily="18" charset="2"/>
              </a:rPr>
              <a:t>)</a:t>
            </a:r>
            <a:r>
              <a:rPr lang="zh-CN" altLang="en-US" sz="2800" dirty="0">
                <a:sym typeface="Symbol" pitchFamily="18" charset="2"/>
              </a:rPr>
              <a:t>中的非</a:t>
            </a:r>
            <a:r>
              <a:rPr lang="el-GR" altLang="zh-CN" sz="2800" dirty="0"/>
              <a:t>ε</a:t>
            </a:r>
            <a:r>
              <a:rPr lang="zh-CN" altLang="en-US" sz="2800" dirty="0">
                <a:sym typeface="Symbol" pitchFamily="18" charset="2"/>
              </a:rPr>
              <a:t>符号添加到</a:t>
            </a:r>
            <a:r>
              <a:rPr lang="en-US" altLang="zh-CN" sz="2800" dirty="0">
                <a:sym typeface="Symbol" pitchFamily="18" charset="2"/>
              </a:rPr>
              <a:t>FIRST(X)</a:t>
            </a:r>
            <a:r>
              <a:rPr lang="zh-CN" altLang="en-US" sz="2800" dirty="0">
                <a:sym typeface="Symbol" pitchFamily="18" charset="2"/>
              </a:rPr>
              <a:t>中。如果</a:t>
            </a:r>
            <a:r>
              <a:rPr lang="el-GR" altLang="zh-CN" sz="2800" dirty="0"/>
              <a:t>ε</a:t>
            </a:r>
            <a:r>
              <a:rPr lang="zh-CN" altLang="en-US" sz="2800" dirty="0">
                <a:sym typeface="Symbol" pitchFamily="18" charset="2"/>
              </a:rPr>
              <a:t>在</a:t>
            </a:r>
            <a:r>
              <a:rPr lang="en-US" altLang="zh-CN" sz="2800" dirty="0">
                <a:sym typeface="Symbol" pitchFamily="18" charset="2"/>
              </a:rPr>
              <a:t>FIRST(Y</a:t>
            </a:r>
            <a:r>
              <a:rPr lang="en-US" altLang="zh-CN" sz="2800" baseline="-25000" dirty="0"/>
              <a:t>1</a:t>
            </a:r>
            <a:r>
              <a:rPr lang="en-US" altLang="zh-CN" sz="2800" dirty="0">
                <a:sym typeface="Symbol" pitchFamily="18" charset="2"/>
              </a:rPr>
              <a:t>)</a:t>
            </a:r>
            <a:r>
              <a:rPr lang="zh-CN" altLang="en-US" sz="2800" dirty="0">
                <a:sym typeface="Symbol" pitchFamily="18" charset="2"/>
              </a:rPr>
              <a:t>中，把</a:t>
            </a:r>
            <a:r>
              <a:rPr lang="en-US" altLang="zh-CN" sz="2800" dirty="0">
                <a:sym typeface="Symbol" pitchFamily="18" charset="2"/>
              </a:rPr>
              <a:t>FIRST(Y</a:t>
            </a:r>
            <a:r>
              <a:rPr lang="en-US" altLang="zh-CN" sz="2800" baseline="-25000" dirty="0"/>
              <a:t>2</a:t>
            </a:r>
            <a:r>
              <a:rPr lang="en-US" altLang="zh-CN" sz="2800" dirty="0">
                <a:sym typeface="Symbol" pitchFamily="18" charset="2"/>
              </a:rPr>
              <a:t>)</a:t>
            </a:r>
            <a:r>
              <a:rPr lang="zh-CN" altLang="en-US" sz="2800" dirty="0">
                <a:sym typeface="Symbol" pitchFamily="18" charset="2"/>
              </a:rPr>
              <a:t>中的非</a:t>
            </a:r>
            <a:r>
              <a:rPr lang="el-GR" altLang="zh-CN" sz="2800" dirty="0"/>
              <a:t>ε</a:t>
            </a:r>
            <a:r>
              <a:rPr lang="zh-CN" altLang="en-US" sz="2800" dirty="0">
                <a:sym typeface="Symbol" pitchFamily="18" charset="2"/>
              </a:rPr>
              <a:t>符号添加到</a:t>
            </a:r>
            <a:r>
              <a:rPr lang="en-US" altLang="zh-CN" sz="2800" dirty="0">
                <a:sym typeface="Symbol" pitchFamily="18" charset="2"/>
              </a:rPr>
              <a:t>FIRST(X)</a:t>
            </a:r>
            <a:r>
              <a:rPr lang="zh-CN" altLang="en-US" sz="2800" dirty="0">
                <a:sym typeface="Symbol" pitchFamily="18" charset="2"/>
              </a:rPr>
              <a:t>中</a:t>
            </a:r>
            <a:r>
              <a:rPr lang="en-US" altLang="zh-CN" sz="2800" dirty="0">
                <a:latin typeface="Arial"/>
                <a:sym typeface="Symbol" pitchFamily="18" charset="2"/>
              </a:rPr>
              <a:t>…</a:t>
            </a:r>
            <a:r>
              <a:rPr lang="zh-CN" altLang="en-US" sz="2800" dirty="0">
                <a:sym typeface="Symbol" pitchFamily="18" charset="2"/>
              </a:rPr>
              <a:t>；如果在</a:t>
            </a:r>
            <a:r>
              <a:rPr lang="en-US" altLang="zh-CN" sz="2800" dirty="0">
                <a:sym typeface="Symbol" pitchFamily="18" charset="2"/>
              </a:rPr>
              <a:t>FIRST(</a:t>
            </a:r>
            <a:r>
              <a:rPr lang="en-US" altLang="zh-CN" sz="2800" dirty="0" err="1">
                <a:sym typeface="Symbol" pitchFamily="18" charset="2"/>
              </a:rPr>
              <a:t>Y</a:t>
            </a:r>
            <a:r>
              <a:rPr lang="en-US" altLang="zh-CN" sz="2800" baseline="-25000" dirty="0" err="1"/>
              <a:t>n</a:t>
            </a:r>
            <a:r>
              <a:rPr lang="en-US" altLang="zh-CN" sz="2800" dirty="0">
                <a:sym typeface="Symbol" pitchFamily="18" charset="2"/>
              </a:rPr>
              <a:t>)</a:t>
            </a:r>
            <a:r>
              <a:rPr lang="zh-CN" altLang="en-US" sz="2800" dirty="0">
                <a:sym typeface="Symbol" pitchFamily="18" charset="2"/>
              </a:rPr>
              <a:t>中，把</a:t>
            </a:r>
            <a:r>
              <a:rPr lang="el-GR" altLang="zh-CN" sz="2800" dirty="0"/>
              <a:t>ε</a:t>
            </a:r>
            <a:r>
              <a:rPr lang="zh-CN" altLang="en-US" sz="2800" dirty="0">
                <a:sym typeface="Symbol" pitchFamily="18" charset="2"/>
              </a:rPr>
              <a:t>添加到</a:t>
            </a:r>
            <a:r>
              <a:rPr lang="en-US" altLang="zh-CN" sz="2800" dirty="0">
                <a:sym typeface="Symbol" pitchFamily="18" charset="2"/>
              </a:rPr>
              <a:t>FIRST(X)</a:t>
            </a:r>
            <a:r>
              <a:rPr lang="zh-CN" altLang="en-US" sz="2800" dirty="0">
                <a:sym typeface="Symbol" pitchFamily="18" charset="2"/>
              </a:rPr>
              <a:t>中。</a:t>
            </a:r>
          </a:p>
          <a:p>
            <a:pPr lvl="1">
              <a:defRPr/>
            </a:pPr>
            <a:endParaRPr lang="zh-CN" altLang="en-US" dirty="0"/>
          </a:p>
        </p:txBody>
      </p:sp>
      <p:sp>
        <p:nvSpPr>
          <p:cNvPr id="4" name="灯片编号占位符 3"/>
          <p:cNvSpPr>
            <a:spLocks noGrp="1"/>
          </p:cNvSpPr>
          <p:nvPr>
            <p:ph type="sldNum" sz="quarter" idx="12"/>
          </p:nvPr>
        </p:nvSpPr>
        <p:spPr/>
        <p:txBody>
          <a:bodyPr/>
          <a:lstStyle/>
          <a:p>
            <a:pPr>
              <a:defRPr/>
            </a:pPr>
            <a:fld id="{18FF99B3-7719-4F4A-AE81-0F941CC40023}" type="slidenum">
              <a:rPr lang="en-US" altLang="zh-CN" smtClean="0"/>
              <a:pPr>
                <a:defRPr/>
              </a:pPr>
              <a:t>50</a:t>
            </a:fld>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en-US" altLang="zh-CN" dirty="0"/>
              <a:t>First(</a:t>
            </a:r>
            <a:r>
              <a:rPr lang="el-GR" altLang="zh-CN" dirty="0"/>
              <a:t>α</a:t>
            </a:r>
            <a:r>
              <a:rPr lang="en-US" altLang="zh-CN" dirty="0"/>
              <a:t>)</a:t>
            </a:r>
            <a:r>
              <a:rPr lang="zh-CN" altLang="en-US" dirty="0"/>
              <a:t>的计算（续）</a:t>
            </a:r>
          </a:p>
        </p:txBody>
      </p:sp>
      <p:sp>
        <p:nvSpPr>
          <p:cNvPr id="60419" name="内容占位符 2"/>
          <p:cNvSpPr>
            <a:spLocks noGrp="1"/>
          </p:cNvSpPr>
          <p:nvPr>
            <p:ph idx="1"/>
          </p:nvPr>
        </p:nvSpPr>
        <p:spPr/>
        <p:txBody>
          <a:bodyPr/>
          <a:lstStyle/>
          <a:p>
            <a:r>
              <a:rPr lang="zh-CN" altLang="en-US" dirty="0"/>
              <a:t>对于文法符号串</a:t>
            </a:r>
            <a:r>
              <a:rPr lang="el-GR" altLang="zh-CN" dirty="0"/>
              <a:t>α</a:t>
            </a:r>
            <a:r>
              <a:rPr lang="en-US" altLang="zh-CN" dirty="0"/>
              <a:t>=</a:t>
            </a:r>
            <a:r>
              <a:rPr lang="en-US" altLang="zh-CN" i="1" dirty="0"/>
              <a:t>X</a:t>
            </a:r>
            <a:r>
              <a:rPr lang="en-US" altLang="zh-CN" i="1" baseline="-25000" dirty="0"/>
              <a:t>1</a:t>
            </a:r>
            <a:r>
              <a:rPr lang="en-US" altLang="zh-CN" i="1" dirty="0"/>
              <a:t>X</a:t>
            </a:r>
            <a:r>
              <a:rPr lang="en-US" altLang="zh-CN" i="1" baseline="-25000" dirty="0"/>
              <a:t>2</a:t>
            </a:r>
            <a:r>
              <a:rPr lang="en-US" altLang="zh-CN" i="1" dirty="0"/>
              <a:t>…</a:t>
            </a:r>
            <a:r>
              <a:rPr lang="en-US" altLang="zh-CN" i="1" dirty="0" err="1"/>
              <a:t>X</a:t>
            </a:r>
            <a:r>
              <a:rPr lang="en-US" altLang="zh-CN" i="1" baseline="-25000" dirty="0" err="1"/>
              <a:t>n</a:t>
            </a:r>
            <a:r>
              <a:rPr lang="zh-CN" altLang="en-US" dirty="0"/>
              <a:t>的</a:t>
            </a:r>
            <a:r>
              <a:rPr lang="en-US" altLang="zh-CN" dirty="0"/>
              <a:t>First</a:t>
            </a:r>
            <a:r>
              <a:rPr lang="zh-CN" altLang="en-US" dirty="0"/>
              <a:t>集合</a:t>
            </a:r>
            <a:endParaRPr lang="en-US" altLang="zh-CN" dirty="0"/>
          </a:p>
          <a:p>
            <a:pPr lvl="1"/>
            <a:r>
              <a:rPr lang="zh-CN" altLang="en-US" dirty="0"/>
              <a:t>向</a:t>
            </a:r>
            <a:r>
              <a:rPr lang="en-US" altLang="zh-CN" dirty="0"/>
              <a:t>First(</a:t>
            </a:r>
            <a:r>
              <a:rPr lang="en-US" altLang="zh-CN" i="1" dirty="0"/>
              <a:t>X</a:t>
            </a:r>
            <a:r>
              <a:rPr lang="en-US" altLang="zh-CN" i="1" baseline="-25000" dirty="0"/>
              <a:t>1</a:t>
            </a:r>
            <a:r>
              <a:rPr lang="en-US" altLang="zh-CN" i="1" dirty="0"/>
              <a:t>X</a:t>
            </a:r>
            <a:r>
              <a:rPr lang="en-US" altLang="zh-CN" i="1" baseline="-25000" dirty="0"/>
              <a:t>2</a:t>
            </a:r>
            <a:r>
              <a:rPr lang="en-US" altLang="zh-CN" i="1" dirty="0"/>
              <a:t>…</a:t>
            </a:r>
            <a:r>
              <a:rPr lang="en-US" altLang="zh-CN" i="1" dirty="0" err="1"/>
              <a:t>X</a:t>
            </a:r>
            <a:r>
              <a:rPr lang="en-US" altLang="zh-CN" i="1" baseline="-25000" dirty="0" err="1"/>
              <a:t>n</a:t>
            </a:r>
            <a:r>
              <a:rPr lang="en-US" altLang="zh-CN" dirty="0"/>
              <a:t>)</a:t>
            </a:r>
            <a:r>
              <a:rPr lang="zh-CN" altLang="en-US" dirty="0"/>
              <a:t>加入</a:t>
            </a:r>
            <a:r>
              <a:rPr lang="en-US" altLang="zh-CN" dirty="0"/>
              <a:t>First(</a:t>
            </a:r>
            <a:r>
              <a:rPr lang="en-US" altLang="zh-CN" i="1" dirty="0"/>
              <a:t>X</a:t>
            </a:r>
            <a:r>
              <a:rPr lang="en-US" altLang="zh-CN" i="1" baseline="-25000" dirty="0"/>
              <a:t>1</a:t>
            </a:r>
            <a:r>
              <a:rPr lang="en-US" altLang="zh-CN" dirty="0"/>
              <a:t>)</a:t>
            </a:r>
            <a:r>
              <a:rPr lang="zh-CN" altLang="en-US" dirty="0"/>
              <a:t>中所有的非</a:t>
            </a:r>
            <a:r>
              <a:rPr lang="el-GR" altLang="zh-CN" dirty="0"/>
              <a:t>ε</a:t>
            </a:r>
            <a:r>
              <a:rPr lang="zh-CN" altLang="en-US" dirty="0"/>
              <a:t>符号。</a:t>
            </a:r>
            <a:endParaRPr lang="en-US" altLang="zh-CN" dirty="0"/>
          </a:p>
          <a:p>
            <a:pPr lvl="1"/>
            <a:r>
              <a:rPr lang="zh-CN" altLang="en-US" dirty="0"/>
              <a:t>如果</a:t>
            </a:r>
            <a:r>
              <a:rPr lang="el-GR" altLang="zh-CN" dirty="0"/>
              <a:t>ε</a:t>
            </a:r>
            <a:r>
              <a:rPr lang="zh-CN" altLang="en-US" dirty="0"/>
              <a:t>在</a:t>
            </a:r>
            <a:r>
              <a:rPr lang="en-US" altLang="zh-CN" dirty="0"/>
              <a:t>First(</a:t>
            </a:r>
            <a:r>
              <a:rPr lang="en-US" altLang="zh-CN" i="1" dirty="0"/>
              <a:t>X</a:t>
            </a:r>
            <a:r>
              <a:rPr lang="en-US" altLang="zh-CN" i="1" baseline="-25000" dirty="0"/>
              <a:t>1</a:t>
            </a:r>
            <a:r>
              <a:rPr lang="en-US" altLang="zh-CN" dirty="0"/>
              <a:t>)</a:t>
            </a:r>
            <a:r>
              <a:rPr lang="zh-CN" altLang="en-US" dirty="0"/>
              <a:t>中，再加入</a:t>
            </a:r>
            <a:r>
              <a:rPr lang="en-US" altLang="zh-CN" dirty="0"/>
              <a:t>First(</a:t>
            </a:r>
            <a:r>
              <a:rPr lang="en-US" altLang="zh-CN" i="1" dirty="0"/>
              <a:t>X</a:t>
            </a:r>
            <a:r>
              <a:rPr lang="en-US" altLang="zh-CN" i="1" baseline="-25000" dirty="0"/>
              <a:t>2</a:t>
            </a:r>
            <a:r>
              <a:rPr lang="en-US" altLang="zh-CN" dirty="0"/>
              <a:t>)</a:t>
            </a:r>
            <a:r>
              <a:rPr lang="zh-CN" altLang="en-US" dirty="0"/>
              <a:t>中的所有非</a:t>
            </a:r>
            <a:r>
              <a:rPr lang="el-GR" altLang="zh-CN" dirty="0"/>
              <a:t>ε</a:t>
            </a:r>
            <a:r>
              <a:rPr lang="zh-CN" altLang="en-US" dirty="0"/>
              <a:t>符号。如果</a:t>
            </a:r>
            <a:r>
              <a:rPr lang="el-GR" altLang="zh-CN" dirty="0"/>
              <a:t>ε</a:t>
            </a:r>
            <a:r>
              <a:rPr lang="zh-CN" altLang="en-US" dirty="0"/>
              <a:t>在</a:t>
            </a:r>
            <a:r>
              <a:rPr lang="en-US" altLang="zh-CN" dirty="0"/>
              <a:t>First(</a:t>
            </a:r>
            <a:r>
              <a:rPr lang="en-US" altLang="zh-CN" i="1" dirty="0"/>
              <a:t>X</a:t>
            </a:r>
            <a:r>
              <a:rPr lang="en-US" altLang="zh-CN" i="1" baseline="-25000" dirty="0"/>
              <a:t>1</a:t>
            </a:r>
            <a:r>
              <a:rPr lang="en-US" altLang="zh-CN" dirty="0"/>
              <a:t>)</a:t>
            </a:r>
            <a:r>
              <a:rPr lang="zh-CN" altLang="en-US" dirty="0"/>
              <a:t>和</a:t>
            </a:r>
            <a:r>
              <a:rPr lang="en-US" altLang="zh-CN" dirty="0"/>
              <a:t>First(</a:t>
            </a:r>
            <a:r>
              <a:rPr lang="en-US" altLang="zh-CN" i="1" dirty="0"/>
              <a:t>X</a:t>
            </a:r>
            <a:r>
              <a:rPr lang="en-US" altLang="zh-CN" i="1" baseline="-25000" dirty="0"/>
              <a:t>2</a:t>
            </a:r>
            <a:r>
              <a:rPr lang="en-US" altLang="zh-CN" dirty="0"/>
              <a:t>)</a:t>
            </a:r>
            <a:r>
              <a:rPr lang="zh-CN" altLang="en-US" dirty="0"/>
              <a:t>中，再加入</a:t>
            </a:r>
            <a:r>
              <a:rPr lang="en-US" altLang="zh-CN" dirty="0"/>
              <a:t>First(</a:t>
            </a:r>
            <a:r>
              <a:rPr lang="en-US" altLang="zh-CN" i="1" dirty="0"/>
              <a:t>X</a:t>
            </a:r>
            <a:r>
              <a:rPr lang="en-US" altLang="zh-CN" i="1" baseline="-25000" dirty="0"/>
              <a:t>3</a:t>
            </a:r>
            <a:r>
              <a:rPr lang="en-US" altLang="zh-CN" dirty="0"/>
              <a:t>)</a:t>
            </a:r>
            <a:r>
              <a:rPr lang="zh-CN" altLang="en-US" dirty="0"/>
              <a:t>中的所有非</a:t>
            </a:r>
            <a:r>
              <a:rPr lang="el-GR" altLang="zh-CN" dirty="0"/>
              <a:t>ε</a:t>
            </a:r>
            <a:r>
              <a:rPr lang="zh-CN" altLang="en-US" dirty="0"/>
              <a:t>符号。依次类推。</a:t>
            </a:r>
            <a:endParaRPr lang="en-US" altLang="zh-CN" dirty="0"/>
          </a:p>
          <a:p>
            <a:pPr lvl="1"/>
            <a:r>
              <a:rPr lang="zh-CN" altLang="en-US" dirty="0"/>
              <a:t>如果对所有的</a:t>
            </a:r>
            <a:r>
              <a:rPr lang="en-US" altLang="zh-CN" dirty="0" err="1"/>
              <a:t>i</a:t>
            </a:r>
            <a:r>
              <a:rPr lang="zh-CN" altLang="en-US" dirty="0"/>
              <a:t>（</a:t>
            </a:r>
            <a:r>
              <a:rPr lang="en-US" altLang="zh-CN" dirty="0"/>
              <a:t>1</a:t>
            </a:r>
            <a:r>
              <a:rPr lang="zh-CN" altLang="en-US" dirty="0"/>
              <a:t>到</a:t>
            </a:r>
            <a:r>
              <a:rPr lang="en-US" altLang="zh-CN" dirty="0"/>
              <a:t>n</a:t>
            </a:r>
            <a:r>
              <a:rPr lang="zh-CN" altLang="en-US" dirty="0"/>
              <a:t>），</a:t>
            </a:r>
            <a:r>
              <a:rPr lang="el-GR" altLang="zh-CN" dirty="0"/>
              <a:t>ε</a:t>
            </a:r>
            <a:r>
              <a:rPr lang="zh-CN" altLang="en-US" dirty="0"/>
              <a:t>都在</a:t>
            </a:r>
            <a:r>
              <a:rPr lang="en-US" altLang="zh-CN" dirty="0"/>
              <a:t>First(</a:t>
            </a:r>
            <a:r>
              <a:rPr lang="en-US" altLang="zh-CN" i="1" dirty="0"/>
              <a:t>X</a:t>
            </a:r>
            <a:r>
              <a:rPr lang="en-US" altLang="zh-CN" i="1" baseline="-25000" dirty="0"/>
              <a:t>i</a:t>
            </a:r>
            <a:r>
              <a:rPr lang="en-US" altLang="zh-CN" dirty="0"/>
              <a:t>)</a:t>
            </a:r>
            <a:r>
              <a:rPr lang="zh-CN" altLang="en-US" dirty="0"/>
              <a:t>中，则</a:t>
            </a:r>
            <a:r>
              <a:rPr lang="el-GR" altLang="zh-CN" dirty="0"/>
              <a:t>ε</a:t>
            </a:r>
            <a:r>
              <a:rPr lang="zh-CN" altLang="en-US" dirty="0"/>
              <a:t>加入</a:t>
            </a:r>
            <a:r>
              <a:rPr lang="en-US" altLang="zh-CN" dirty="0"/>
              <a:t>First(</a:t>
            </a:r>
            <a:r>
              <a:rPr lang="en-US" altLang="zh-CN" i="1" dirty="0"/>
              <a:t>X</a:t>
            </a:r>
            <a:r>
              <a:rPr lang="en-US" altLang="zh-CN" i="1" baseline="-25000" dirty="0"/>
              <a:t>1</a:t>
            </a:r>
            <a:r>
              <a:rPr lang="en-US" altLang="zh-CN" i="1" dirty="0"/>
              <a:t>X</a:t>
            </a:r>
            <a:r>
              <a:rPr lang="en-US" altLang="zh-CN" i="1" baseline="-25000" dirty="0"/>
              <a:t>2</a:t>
            </a:r>
            <a:r>
              <a:rPr lang="en-US" altLang="zh-CN" i="1" dirty="0"/>
              <a:t>…</a:t>
            </a:r>
            <a:r>
              <a:rPr lang="en-US" altLang="zh-CN" i="1" dirty="0" err="1"/>
              <a:t>X</a:t>
            </a:r>
            <a:r>
              <a:rPr lang="en-US" altLang="zh-CN" i="1" baseline="-25000" dirty="0" err="1"/>
              <a:t>n</a:t>
            </a:r>
            <a:r>
              <a:rPr lang="en-US" altLang="zh-CN" dirty="0"/>
              <a:t>)</a:t>
            </a:r>
            <a:r>
              <a:rPr lang="zh-CN" altLang="en-US" dirty="0"/>
              <a:t>中。</a:t>
            </a:r>
          </a:p>
        </p:txBody>
      </p:sp>
      <p:sp>
        <p:nvSpPr>
          <p:cNvPr id="4" name="灯片编号占位符 3"/>
          <p:cNvSpPr>
            <a:spLocks noGrp="1"/>
          </p:cNvSpPr>
          <p:nvPr>
            <p:ph type="sldNum" sz="quarter" idx="12"/>
          </p:nvPr>
        </p:nvSpPr>
        <p:spPr/>
        <p:txBody>
          <a:bodyPr/>
          <a:lstStyle/>
          <a:p>
            <a:pPr>
              <a:defRPr/>
            </a:pPr>
            <a:fld id="{F09AD2D3-A290-49EE-ABB0-1F681CE77A5E}" type="slidenum">
              <a:rPr lang="en-US" altLang="zh-CN" smtClean="0"/>
              <a:pPr>
                <a:defRPr/>
              </a:pPr>
              <a:t>51</a:t>
            </a:fld>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en-US" altLang="zh-CN"/>
              <a:t>First</a:t>
            </a:r>
            <a:r>
              <a:rPr lang="zh-CN" altLang="en-US"/>
              <a:t>的计算示例</a:t>
            </a:r>
          </a:p>
        </p:txBody>
      </p:sp>
      <p:sp>
        <p:nvSpPr>
          <p:cNvPr id="61443" name="内容占位符 2"/>
          <p:cNvSpPr>
            <a:spLocks noGrp="1"/>
          </p:cNvSpPr>
          <p:nvPr>
            <p:ph idx="1"/>
          </p:nvPr>
        </p:nvSpPr>
        <p:spPr>
          <a:xfrm>
            <a:off x="3810000" y="1752600"/>
            <a:ext cx="4757738" cy="4267200"/>
          </a:xfrm>
        </p:spPr>
        <p:txBody>
          <a:bodyPr/>
          <a:lstStyle/>
          <a:p>
            <a:r>
              <a:rPr lang="en-US" altLang="zh-CN"/>
              <a:t>First(F)=First(T)=First(E)={(,id}</a:t>
            </a:r>
          </a:p>
          <a:p>
            <a:r>
              <a:rPr lang="en-US" altLang="zh-CN"/>
              <a:t>First(E’)={+,</a:t>
            </a:r>
            <a:r>
              <a:rPr lang="el-GR" altLang="zh-CN"/>
              <a:t> ε</a:t>
            </a:r>
            <a:r>
              <a:rPr lang="en-US" altLang="zh-CN"/>
              <a:t>}</a:t>
            </a:r>
          </a:p>
          <a:p>
            <a:r>
              <a:rPr lang="en-US" altLang="zh-CN"/>
              <a:t>First(T’)={*,</a:t>
            </a:r>
            <a:r>
              <a:rPr lang="el-GR" altLang="zh-CN"/>
              <a:t> ε</a:t>
            </a:r>
            <a:r>
              <a:rPr lang="en-US" altLang="zh-CN"/>
              <a:t>}</a:t>
            </a:r>
          </a:p>
          <a:p>
            <a:r>
              <a:rPr lang="en-US" altLang="zh-CN"/>
              <a:t>First(TE’)=First(T)={(,id}</a:t>
            </a:r>
          </a:p>
          <a:p>
            <a:r>
              <a:rPr lang="en-US" altLang="zh-CN"/>
              <a:t>First(+TE’)={+}</a:t>
            </a:r>
          </a:p>
          <a:p>
            <a:r>
              <a:rPr lang="en-US" altLang="zh-CN"/>
              <a:t>……</a:t>
            </a:r>
            <a:endParaRPr lang="zh-CN" altLang="en-US"/>
          </a:p>
        </p:txBody>
      </p:sp>
      <p:sp>
        <p:nvSpPr>
          <p:cNvPr id="4" name="灯片编号占位符 3"/>
          <p:cNvSpPr>
            <a:spLocks noGrp="1"/>
          </p:cNvSpPr>
          <p:nvPr>
            <p:ph type="sldNum" sz="quarter" idx="12"/>
          </p:nvPr>
        </p:nvSpPr>
        <p:spPr/>
        <p:txBody>
          <a:bodyPr/>
          <a:lstStyle/>
          <a:p>
            <a:pPr>
              <a:defRPr/>
            </a:pPr>
            <a:fld id="{F6E6EC9F-EB61-416C-8684-0B3244851CE0}" type="slidenum">
              <a:rPr lang="en-US" altLang="zh-CN" smtClean="0"/>
              <a:pPr>
                <a:defRPr/>
              </a:pPr>
              <a:t>52</a:t>
            </a:fld>
            <a:endParaRPr lang="en-US" altLang="zh-CN"/>
          </a:p>
        </p:txBody>
      </p:sp>
      <p:pic>
        <p:nvPicPr>
          <p:cNvPr id="61445" name="Picture 2"/>
          <p:cNvPicPr>
            <a:picLocks noChangeAspect="1" noChangeArrowheads="1"/>
          </p:cNvPicPr>
          <p:nvPr/>
        </p:nvPicPr>
        <p:blipFill>
          <a:blip r:embed="rId2" cstate="print"/>
          <a:srcRect/>
          <a:stretch>
            <a:fillRect/>
          </a:stretch>
        </p:blipFill>
        <p:spPr bwMode="auto">
          <a:xfrm>
            <a:off x="609600" y="2286000"/>
            <a:ext cx="2400300" cy="205740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标题 1"/>
          <p:cNvSpPr>
            <a:spLocks noGrp="1"/>
          </p:cNvSpPr>
          <p:nvPr>
            <p:ph type="title"/>
          </p:nvPr>
        </p:nvSpPr>
        <p:spPr/>
        <p:txBody>
          <a:bodyPr/>
          <a:lstStyle/>
          <a:p>
            <a:r>
              <a:rPr lang="en-US" altLang="zh-CN"/>
              <a:t>FOLLOW</a:t>
            </a:r>
            <a:r>
              <a:rPr lang="zh-CN" altLang="en-US"/>
              <a:t>函数</a:t>
            </a:r>
          </a:p>
        </p:txBody>
      </p:sp>
      <p:sp>
        <p:nvSpPr>
          <p:cNvPr id="2053" name="内容占位符 2"/>
          <p:cNvSpPr>
            <a:spLocks noGrp="1"/>
          </p:cNvSpPr>
          <p:nvPr>
            <p:ph idx="1"/>
          </p:nvPr>
        </p:nvSpPr>
        <p:spPr>
          <a:xfrm>
            <a:off x="749522" y="1847088"/>
            <a:ext cx="8196262" cy="4267200"/>
          </a:xfrm>
        </p:spPr>
        <p:txBody>
          <a:bodyPr>
            <a:normAutofit fontScale="92500" lnSpcReduction="10000"/>
          </a:bodyPr>
          <a:lstStyle/>
          <a:p>
            <a:r>
              <a:rPr lang="zh-CN" altLang="en-US" sz="2800" dirty="0"/>
              <a:t>对于非终结符号</a:t>
            </a:r>
            <a:r>
              <a:rPr lang="en-US" altLang="zh-CN" sz="2800" i="1" dirty="0"/>
              <a:t>A</a:t>
            </a:r>
            <a:r>
              <a:rPr lang="zh-CN" altLang="en-US" sz="2800" dirty="0"/>
              <a:t>，</a:t>
            </a:r>
            <a:r>
              <a:rPr lang="en-US" altLang="zh-CN" sz="2800" dirty="0"/>
              <a:t>FOLLOW(</a:t>
            </a:r>
            <a:r>
              <a:rPr lang="en-US" altLang="zh-CN" sz="2800" i="1" dirty="0"/>
              <a:t>A</a:t>
            </a:r>
            <a:r>
              <a:rPr lang="en-US" altLang="zh-CN" sz="2800" dirty="0"/>
              <a:t>)</a:t>
            </a:r>
            <a:r>
              <a:rPr lang="zh-CN" altLang="en-US" sz="2800" dirty="0"/>
              <a:t>定义为可能在某些句型中紧跟在</a:t>
            </a:r>
            <a:r>
              <a:rPr lang="en-US" altLang="zh-CN" sz="2800" i="1" dirty="0"/>
              <a:t>A</a:t>
            </a:r>
            <a:r>
              <a:rPr lang="zh-CN" altLang="en-US" sz="2800" dirty="0"/>
              <a:t>右边的终结符号的集合。</a:t>
            </a:r>
            <a:r>
              <a:rPr lang="en-US" altLang="zh-CN" sz="2800" i="1" dirty="0"/>
              <a:t>S</a:t>
            </a:r>
            <a:r>
              <a:rPr lang="el-GR" altLang="zh-CN" sz="2800" i="1" dirty="0"/>
              <a:t> </a:t>
            </a:r>
            <a:r>
              <a:rPr lang="en-US" altLang="zh-CN" sz="2800" i="1" dirty="0"/>
              <a:t>  </a:t>
            </a:r>
            <a:r>
              <a:rPr lang="el-GR" altLang="zh-CN" sz="2800" i="1" dirty="0"/>
              <a:t>α</a:t>
            </a:r>
            <a:r>
              <a:rPr lang="en-US" altLang="zh-CN" sz="2800" i="1" dirty="0" err="1"/>
              <a:t>Aa</a:t>
            </a:r>
            <a:r>
              <a:rPr lang="el-GR" altLang="zh-CN" sz="2800" i="1" dirty="0"/>
              <a:t>β</a:t>
            </a:r>
            <a:r>
              <a:rPr lang="zh-CN" altLang="en-US" sz="2800" dirty="0"/>
              <a:t>，终结符号</a:t>
            </a:r>
            <a:r>
              <a:rPr lang="en-US" altLang="zh-CN" sz="2800" dirty="0" err="1"/>
              <a:t>a</a:t>
            </a:r>
            <a:r>
              <a:rPr lang="en-US" altLang="zh-CN" sz="2800" dirty="0" err="1">
                <a:latin typeface="宋体" charset="-122"/>
                <a:cs typeface="Times New Roman" pitchFamily="18" charset="0"/>
              </a:rPr>
              <a:t>∈</a:t>
            </a:r>
            <a:r>
              <a:rPr lang="en-US" altLang="zh-CN" sz="2800" dirty="0" err="1"/>
              <a:t>Follow</a:t>
            </a:r>
            <a:r>
              <a:rPr lang="en-US" altLang="zh-CN" sz="2800" dirty="0"/>
              <a:t>(</a:t>
            </a:r>
            <a:r>
              <a:rPr lang="en-US" altLang="zh-CN" sz="2800" i="1" dirty="0"/>
              <a:t>A</a:t>
            </a:r>
            <a:r>
              <a:rPr lang="en-US" altLang="zh-CN" sz="2800" dirty="0"/>
              <a:t>)</a:t>
            </a:r>
            <a:r>
              <a:rPr lang="zh-CN" altLang="en-US" sz="2800" dirty="0"/>
              <a:t>。</a:t>
            </a:r>
            <a:endParaRPr lang="en-US" altLang="zh-CN" sz="2800" dirty="0"/>
          </a:p>
          <a:p>
            <a:r>
              <a:rPr lang="zh-CN" altLang="en-US" sz="2800" dirty="0"/>
              <a:t>如果</a:t>
            </a:r>
            <a:r>
              <a:rPr lang="en-US" altLang="zh-CN" sz="2800" dirty="0"/>
              <a:t>A</a:t>
            </a:r>
            <a:r>
              <a:rPr lang="zh-CN" altLang="en-US" sz="2800" dirty="0"/>
              <a:t>是某些句型的最右符号，那么</a:t>
            </a:r>
            <a:r>
              <a:rPr lang="en-US" altLang="zh-CN" sz="2800" dirty="0"/>
              <a:t>$</a:t>
            </a:r>
            <a:r>
              <a:rPr lang="en-US" altLang="zh-CN" sz="2800" dirty="0">
                <a:latin typeface="宋体" charset="-122"/>
                <a:cs typeface="Times New Roman" pitchFamily="18" charset="0"/>
              </a:rPr>
              <a:t> ∈</a:t>
            </a:r>
            <a:r>
              <a:rPr lang="en-US" altLang="zh-CN" sz="2800" dirty="0"/>
              <a:t>Follow(</a:t>
            </a:r>
            <a:r>
              <a:rPr lang="en-US" altLang="zh-CN" sz="2800" i="1" dirty="0"/>
              <a:t>A</a:t>
            </a:r>
            <a:r>
              <a:rPr lang="en-US" altLang="zh-CN" sz="2800" dirty="0"/>
              <a:t>)</a:t>
            </a:r>
            <a:r>
              <a:rPr lang="zh-CN" altLang="en-US" sz="2800" dirty="0"/>
              <a:t>。</a:t>
            </a:r>
            <a:r>
              <a:rPr lang="en-US" altLang="zh-CN" sz="2800" dirty="0"/>
              <a:t> $</a:t>
            </a:r>
            <a:r>
              <a:rPr lang="zh-CN" altLang="en-US" sz="2800" dirty="0"/>
              <a:t>是特殊的输入串“结束标记”</a:t>
            </a:r>
            <a:endParaRPr lang="en-US" altLang="zh-CN" sz="2800" dirty="0"/>
          </a:p>
          <a:p>
            <a:r>
              <a:rPr lang="en-US" altLang="zh-CN" sz="2800" dirty="0"/>
              <a:t>FOLLOW</a:t>
            </a:r>
            <a:r>
              <a:rPr lang="zh-CN" altLang="en-US" sz="2800" dirty="0"/>
              <a:t>函数的意义：</a:t>
            </a:r>
            <a:endParaRPr lang="en-US" altLang="zh-CN" sz="2800" dirty="0"/>
          </a:p>
          <a:p>
            <a:pPr lvl="1"/>
            <a:r>
              <a:rPr lang="zh-CN" altLang="en-US" sz="2400" dirty="0"/>
              <a:t>如果</a:t>
            </a:r>
            <a:r>
              <a:rPr lang="en-US" altLang="zh-CN" sz="2400" i="1" dirty="0"/>
              <a:t>A</a:t>
            </a:r>
            <a:r>
              <a:rPr kumimoji="1" lang="en-US" altLang="zh-CN" sz="2000" i="1" dirty="0"/>
              <a:t> →</a:t>
            </a:r>
            <a:r>
              <a:rPr lang="el-GR" altLang="zh-CN" sz="2400" i="1" dirty="0"/>
              <a:t> α</a:t>
            </a:r>
            <a:r>
              <a:rPr lang="zh-CN" altLang="en-US" sz="2400" i="1" dirty="0"/>
              <a:t>，当</a:t>
            </a:r>
            <a:r>
              <a:rPr lang="el-GR" altLang="zh-CN" sz="2400" i="1" dirty="0"/>
              <a:t>α</a:t>
            </a:r>
            <a:r>
              <a:rPr kumimoji="1" lang="en-US" altLang="zh-CN" sz="2400" i="1" dirty="0"/>
              <a:t>→ </a:t>
            </a:r>
            <a:r>
              <a:rPr lang="el-GR" altLang="zh-CN" dirty="0"/>
              <a:t>ε</a:t>
            </a:r>
            <a:r>
              <a:rPr lang="zh-CN" altLang="en-US" sz="2400" dirty="0">
                <a:sym typeface="Symbol" pitchFamily="18" charset="2"/>
              </a:rPr>
              <a:t>或</a:t>
            </a:r>
            <a:r>
              <a:rPr lang="el-GR" altLang="zh-CN" sz="2400" i="1" dirty="0"/>
              <a:t>α</a:t>
            </a:r>
            <a:r>
              <a:rPr kumimoji="1" lang="en-US" altLang="zh-CN" sz="2400" i="1" dirty="0"/>
              <a:t>    </a:t>
            </a:r>
            <a:r>
              <a:rPr lang="el-GR" altLang="zh-CN" dirty="0"/>
              <a:t>ε</a:t>
            </a:r>
            <a:r>
              <a:rPr lang="zh-CN" altLang="en-US" sz="2400" dirty="0">
                <a:sym typeface="Symbol" pitchFamily="18" charset="2"/>
              </a:rPr>
              <a:t>时，</a:t>
            </a:r>
            <a:r>
              <a:rPr lang="en-US" altLang="zh-CN" sz="2400" dirty="0">
                <a:sym typeface="Symbol" pitchFamily="18" charset="2"/>
              </a:rPr>
              <a:t>FOLLOW(A)</a:t>
            </a:r>
            <a:r>
              <a:rPr lang="zh-CN" altLang="en-US" sz="2400" dirty="0">
                <a:sym typeface="Symbol" pitchFamily="18" charset="2"/>
              </a:rPr>
              <a:t>可以帮助我们做出选择恰当的产生式</a:t>
            </a:r>
            <a:endParaRPr lang="en-US" altLang="zh-CN" sz="2400" dirty="0">
              <a:sym typeface="Symbol" pitchFamily="18" charset="2"/>
            </a:endParaRPr>
          </a:p>
          <a:p>
            <a:pPr lvl="1"/>
            <a:r>
              <a:rPr lang="zh-CN" altLang="en-US" sz="2400" dirty="0">
                <a:sym typeface="Symbol" pitchFamily="18" charset="2"/>
              </a:rPr>
              <a:t>例如：</a:t>
            </a:r>
            <a:r>
              <a:rPr lang="en-US" altLang="zh-CN" sz="2400" dirty="0">
                <a:sym typeface="Symbol" pitchFamily="18" charset="2"/>
              </a:rPr>
              <a:t>if </a:t>
            </a:r>
            <a:r>
              <a:rPr lang="en-US" altLang="zh-CN" sz="2400" i="1" dirty="0"/>
              <a:t>A</a:t>
            </a:r>
            <a:r>
              <a:rPr kumimoji="1" lang="en-US" altLang="zh-CN" sz="2000" i="1" dirty="0"/>
              <a:t> →</a:t>
            </a:r>
            <a:r>
              <a:rPr lang="el-GR" altLang="zh-CN" sz="2400" i="1" dirty="0"/>
              <a:t> α</a:t>
            </a:r>
            <a:r>
              <a:rPr lang="en-US" altLang="zh-CN" sz="2400" i="1" dirty="0"/>
              <a:t>, b</a:t>
            </a:r>
            <a:r>
              <a:rPr lang="zh-CN" altLang="en-US" sz="2400" dirty="0"/>
              <a:t>属于</a:t>
            </a:r>
            <a:r>
              <a:rPr lang="en-US" altLang="zh-CN" sz="2400" dirty="0">
                <a:sym typeface="Symbol" pitchFamily="18" charset="2"/>
              </a:rPr>
              <a:t>FOLLOW(A)</a:t>
            </a:r>
            <a:r>
              <a:rPr lang="zh-CN" altLang="en-US" sz="2400" dirty="0">
                <a:sym typeface="Symbol" pitchFamily="18" charset="2"/>
              </a:rPr>
              <a:t>，如果</a:t>
            </a:r>
            <a:r>
              <a:rPr lang="el-GR" altLang="zh-CN" sz="2400" i="1" dirty="0"/>
              <a:t>α</a:t>
            </a:r>
            <a:r>
              <a:rPr kumimoji="1" lang="en-US" altLang="zh-CN" sz="2400" i="1" dirty="0"/>
              <a:t>    </a:t>
            </a:r>
            <a:r>
              <a:rPr lang="el-GR" altLang="zh-CN" dirty="0"/>
              <a:t>ε</a:t>
            </a:r>
            <a:r>
              <a:rPr lang="zh-CN" altLang="en-US" sz="2400" dirty="0">
                <a:sym typeface="Symbol" pitchFamily="18" charset="2"/>
              </a:rPr>
              <a:t>，则若当前输入符号是</a:t>
            </a:r>
            <a:r>
              <a:rPr lang="en-US" altLang="zh-CN" sz="2400" dirty="0">
                <a:sym typeface="Symbol" pitchFamily="18" charset="2"/>
              </a:rPr>
              <a:t>b</a:t>
            </a:r>
            <a:r>
              <a:rPr lang="zh-CN" altLang="en-US" sz="2400" dirty="0">
                <a:sym typeface="Symbol" pitchFamily="18" charset="2"/>
              </a:rPr>
              <a:t>，可以选择</a:t>
            </a:r>
            <a:r>
              <a:rPr lang="en-US" altLang="zh-CN" sz="2400" i="1" dirty="0"/>
              <a:t>A</a:t>
            </a:r>
            <a:r>
              <a:rPr kumimoji="1" lang="en-US" altLang="zh-CN" sz="2000" i="1" dirty="0"/>
              <a:t> →</a:t>
            </a:r>
            <a:r>
              <a:rPr lang="el-GR" altLang="zh-CN" sz="2400" i="1" dirty="0"/>
              <a:t> α</a:t>
            </a:r>
            <a:r>
              <a:rPr lang="zh-CN" altLang="en-US" sz="2400" i="1" dirty="0"/>
              <a:t>，因为</a:t>
            </a:r>
            <a:r>
              <a:rPr lang="en-US" altLang="zh-CN" sz="2400" i="1" dirty="0"/>
              <a:t>A</a:t>
            </a:r>
            <a:r>
              <a:rPr lang="zh-CN" altLang="en-US" sz="2400" i="1" dirty="0"/>
              <a:t>最终到达了</a:t>
            </a:r>
            <a:r>
              <a:rPr lang="el-GR" altLang="zh-CN" dirty="0"/>
              <a:t>ε</a:t>
            </a:r>
            <a:r>
              <a:rPr lang="zh-CN" altLang="en-US" sz="2400" dirty="0">
                <a:sym typeface="Symbol" pitchFamily="18" charset="2"/>
              </a:rPr>
              <a:t>，而且后面跟着</a:t>
            </a:r>
            <a:r>
              <a:rPr lang="en-US" altLang="zh-CN" sz="2400" dirty="0">
                <a:sym typeface="Symbol" pitchFamily="18" charset="2"/>
              </a:rPr>
              <a:t>b</a:t>
            </a:r>
            <a:r>
              <a:rPr lang="zh-CN" altLang="en-US" sz="2400" dirty="0">
                <a:sym typeface="Symbol" pitchFamily="18" charset="2"/>
              </a:rPr>
              <a:t>。</a:t>
            </a:r>
            <a:endParaRPr lang="zh-CN" altLang="en-US" sz="2400" dirty="0"/>
          </a:p>
        </p:txBody>
      </p:sp>
      <p:sp>
        <p:nvSpPr>
          <p:cNvPr id="4" name="灯片编号占位符 3"/>
          <p:cNvSpPr>
            <a:spLocks noGrp="1"/>
          </p:cNvSpPr>
          <p:nvPr>
            <p:ph type="sldNum" sz="quarter" idx="12"/>
          </p:nvPr>
        </p:nvSpPr>
        <p:spPr/>
        <p:txBody>
          <a:bodyPr/>
          <a:lstStyle/>
          <a:p>
            <a:pPr>
              <a:defRPr/>
            </a:pPr>
            <a:fld id="{93CD0FB1-F008-4A28-9CD8-DEE10F029475}" type="slidenum">
              <a:rPr lang="en-US" altLang="zh-CN" smtClean="0"/>
              <a:pPr>
                <a:defRPr/>
              </a:pPr>
              <a:t>53</a:t>
            </a:fld>
            <a:endParaRPr lang="en-US" altLang="zh-CN"/>
          </a:p>
        </p:txBody>
      </p:sp>
      <p:graphicFrame>
        <p:nvGraphicFramePr>
          <p:cNvPr id="2050" name="Object 2"/>
          <p:cNvGraphicFramePr>
            <a:graphicFrameLocks noChangeAspect="1"/>
          </p:cNvGraphicFramePr>
          <p:nvPr>
            <p:extLst>
              <p:ext uri="{D42A27DB-BD31-4B8C-83A1-F6EECF244321}">
                <p14:modId xmlns:p14="http://schemas.microsoft.com/office/powerpoint/2010/main" val="1553898870"/>
              </p:ext>
            </p:extLst>
          </p:nvPr>
        </p:nvGraphicFramePr>
        <p:xfrm>
          <a:off x="6724650" y="4922686"/>
          <a:ext cx="190500" cy="279400"/>
        </p:xfrm>
        <a:graphic>
          <a:graphicData uri="http://schemas.openxmlformats.org/presentationml/2006/ole">
            <mc:AlternateContent xmlns:mc="http://schemas.openxmlformats.org/markup-compatibility/2006">
              <mc:Choice xmlns:v="urn:schemas-microsoft-com:vml" Requires="v">
                <p:oleObj spid="_x0000_s2055" name="公式" r:id="rId3" imgW="190440" imgH="279360" progId="Equation.3">
                  <p:embed/>
                </p:oleObj>
              </mc:Choice>
              <mc:Fallback>
                <p:oleObj name="公式" r:id="rId3" imgW="190440" imgH="279360" progId="Equation.3">
                  <p:embed/>
                  <p:pic>
                    <p:nvPicPr>
                      <p:cNvPr id="205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4650" y="4922686"/>
                        <a:ext cx="190500" cy="27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051" name="Object 10"/>
          <p:cNvGraphicFramePr>
            <a:graphicFrameLocks noChangeAspect="1"/>
          </p:cNvGraphicFramePr>
          <p:nvPr/>
        </p:nvGraphicFramePr>
        <p:xfrm>
          <a:off x="6643702" y="2143116"/>
          <a:ext cx="190500" cy="279400"/>
        </p:xfrm>
        <a:graphic>
          <a:graphicData uri="http://schemas.openxmlformats.org/presentationml/2006/ole">
            <mc:AlternateContent xmlns:mc="http://schemas.openxmlformats.org/markup-compatibility/2006">
              <mc:Choice xmlns:v="urn:schemas-microsoft-com:vml" Requires="v">
                <p:oleObj spid="_x0000_s2056" name="公式" r:id="rId5" imgW="190440" imgH="279360" progId="Equation.3">
                  <p:embed/>
                </p:oleObj>
              </mc:Choice>
              <mc:Fallback>
                <p:oleObj name="公式" r:id="rId5" imgW="190440" imgH="279360" progId="Equation.3">
                  <p:embed/>
                  <p:pic>
                    <p:nvPicPr>
                      <p:cNvPr id="2051"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3702" y="2143116"/>
                        <a:ext cx="190500" cy="27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1" name="TextBox 10"/>
          <p:cNvSpPr txBox="1">
            <a:spLocks noChangeArrowheads="1"/>
          </p:cNvSpPr>
          <p:nvPr/>
        </p:nvSpPr>
        <p:spPr bwMode="auto">
          <a:xfrm>
            <a:off x="5638800" y="152400"/>
            <a:ext cx="2362200" cy="1727200"/>
          </a:xfrm>
          <a:prstGeom prst="rect">
            <a:avLst/>
          </a:prstGeom>
          <a:noFill/>
          <a:ln w="9525">
            <a:noFill/>
            <a:miter lim="800000"/>
            <a:headEnd/>
            <a:tailEnd/>
          </a:ln>
        </p:spPr>
        <p:txBody>
          <a:bodyPr>
            <a:spAutoFit/>
          </a:bodyPr>
          <a:lstStyle/>
          <a:p>
            <a:pPr>
              <a:lnSpc>
                <a:spcPct val="90000"/>
              </a:lnSpc>
            </a:pPr>
            <a:r>
              <a:rPr lang="zh-CN" altLang="en-US" sz="1400">
                <a:latin typeface="Times New Roman" pitchFamily="18" charset="0"/>
                <a:cs typeface="Times New Roman" pitchFamily="18" charset="0"/>
              </a:rPr>
              <a:t>文法</a:t>
            </a:r>
            <a:r>
              <a:rPr lang="en-US" altLang="zh-CN" sz="1400">
                <a:latin typeface="Times New Roman" pitchFamily="18" charset="0"/>
                <a:cs typeface="Times New Roman" pitchFamily="18" charset="0"/>
              </a:rPr>
              <a:t>G[S], </a:t>
            </a:r>
            <a:r>
              <a:rPr lang="zh-CN" altLang="en-US" sz="1400">
                <a:latin typeface="Times New Roman" pitchFamily="18" charset="0"/>
                <a:cs typeface="Times New Roman" pitchFamily="18" charset="0"/>
              </a:rPr>
              <a:t>输入</a:t>
            </a:r>
            <a:r>
              <a:rPr lang="en-US" altLang="zh-CN" sz="1400">
                <a:latin typeface="Times New Roman" pitchFamily="18" charset="0"/>
                <a:cs typeface="Times New Roman" pitchFamily="18" charset="0"/>
              </a:rPr>
              <a:t>bcd</a:t>
            </a:r>
          </a:p>
          <a:p>
            <a:pPr lvl="1">
              <a:lnSpc>
                <a:spcPct val="90000"/>
              </a:lnSpc>
            </a:pPr>
            <a:endParaRPr lang="en-US" altLang="zh-CN" sz="1400">
              <a:latin typeface="Times New Roman" pitchFamily="18" charset="0"/>
              <a:cs typeface="Times New Roman" pitchFamily="18" charset="0"/>
            </a:endParaRPr>
          </a:p>
          <a:p>
            <a:pPr lvl="1">
              <a:lnSpc>
                <a:spcPct val="90000"/>
              </a:lnSpc>
            </a:pPr>
            <a:r>
              <a:rPr lang="en-US" altLang="zh-CN" sz="1400">
                <a:latin typeface="Times New Roman" pitchFamily="18" charset="0"/>
                <a:cs typeface="Times New Roman" pitchFamily="18" charset="0"/>
              </a:rPr>
              <a:t>S → AB|CD</a:t>
            </a:r>
          </a:p>
          <a:p>
            <a:pPr lvl="1">
              <a:lnSpc>
                <a:spcPct val="90000"/>
              </a:lnSpc>
            </a:pPr>
            <a:r>
              <a:rPr lang="en-US" altLang="zh-CN" sz="1400">
                <a:latin typeface="Times New Roman" pitchFamily="18" charset="0"/>
                <a:cs typeface="Times New Roman" pitchFamily="18" charset="0"/>
              </a:rPr>
              <a:t>A →aD| </a:t>
            </a:r>
            <a:r>
              <a:rPr lang="el-GR" altLang="zh-CN" sz="1400">
                <a:latin typeface="Times New Roman" pitchFamily="18" charset="0"/>
                <a:cs typeface="Times New Roman" pitchFamily="18" charset="0"/>
              </a:rPr>
              <a:t>ε</a:t>
            </a:r>
            <a:endParaRPr lang="en-US" altLang="zh-CN" sz="1400">
              <a:latin typeface="Times New Roman" pitchFamily="18" charset="0"/>
              <a:cs typeface="Times New Roman" pitchFamily="18" charset="0"/>
            </a:endParaRPr>
          </a:p>
          <a:p>
            <a:pPr lvl="1">
              <a:lnSpc>
                <a:spcPct val="90000"/>
              </a:lnSpc>
            </a:pPr>
            <a:r>
              <a:rPr lang="en-US" altLang="zh-CN" sz="1400">
                <a:latin typeface="Times New Roman" pitchFamily="18" charset="0"/>
                <a:cs typeface="Times New Roman" pitchFamily="18" charset="0"/>
              </a:rPr>
              <a:t>C →cD</a:t>
            </a:r>
          </a:p>
          <a:p>
            <a:pPr lvl="1">
              <a:lnSpc>
                <a:spcPct val="90000"/>
              </a:lnSpc>
            </a:pPr>
            <a:r>
              <a:rPr lang="en-US" altLang="zh-CN" sz="1400">
                <a:latin typeface="Times New Roman" pitchFamily="18" charset="0"/>
                <a:cs typeface="Times New Roman" pitchFamily="18" charset="0"/>
              </a:rPr>
              <a:t>B →bC</a:t>
            </a:r>
          </a:p>
          <a:p>
            <a:pPr lvl="1">
              <a:lnSpc>
                <a:spcPct val="90000"/>
              </a:lnSpc>
            </a:pPr>
            <a:r>
              <a:rPr lang="en-US" altLang="zh-CN" sz="1400">
                <a:latin typeface="Times New Roman" pitchFamily="18" charset="0"/>
                <a:cs typeface="Times New Roman" pitchFamily="18" charset="0"/>
              </a:rPr>
              <a:t>D →d</a:t>
            </a:r>
          </a:p>
          <a:p>
            <a:endParaRPr lang="zh-CN" altLang="en-US"/>
          </a:p>
        </p:txBody>
      </p:sp>
      <p:graphicFrame>
        <p:nvGraphicFramePr>
          <p:cNvPr id="2" name="Object 2"/>
          <p:cNvGraphicFramePr>
            <a:graphicFrameLocks noChangeAspect="1"/>
          </p:cNvGraphicFramePr>
          <p:nvPr>
            <p:extLst>
              <p:ext uri="{D42A27DB-BD31-4B8C-83A1-F6EECF244321}">
                <p14:modId xmlns:p14="http://schemas.microsoft.com/office/powerpoint/2010/main" val="133683012"/>
              </p:ext>
            </p:extLst>
          </p:nvPr>
        </p:nvGraphicFramePr>
        <p:xfrm>
          <a:off x="4411282" y="4221088"/>
          <a:ext cx="190500" cy="279400"/>
        </p:xfrm>
        <a:graphic>
          <a:graphicData uri="http://schemas.openxmlformats.org/presentationml/2006/ole">
            <mc:AlternateContent xmlns:mc="http://schemas.openxmlformats.org/markup-compatibility/2006">
              <mc:Choice xmlns:v="urn:schemas-microsoft-com:vml" Requires="v">
                <p:oleObj spid="_x0000_s2057" name="公式" r:id="rId6" imgW="190440" imgH="279360" progId="Equation.3">
                  <p:embed/>
                </p:oleObj>
              </mc:Choice>
              <mc:Fallback>
                <p:oleObj name="公式" r:id="rId6" imgW="190440" imgH="279360" progId="Equation.3">
                  <p:embed/>
                  <p:pic>
                    <p:nvPicPr>
                      <p:cNvPr id="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1282" y="4221088"/>
                        <a:ext cx="190500" cy="27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anim calcmode="lin" valueType="num">
                                      <p:cBhvr additive="base">
                                        <p:cTn id="11"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anim calcmode="lin" valueType="num">
                                      <p:cBhvr additive="base">
                                        <p:cTn id="1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 calcmode="lin" valueType="num">
                                      <p:cBhvr additive="base">
                                        <p:cTn id="19"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anim calcmode="lin" valueType="num">
                                      <p:cBhvr additive="base">
                                        <p:cTn id="23"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xEl>
                                              <p:pRg st="6" end="6"/>
                                            </p:txEl>
                                          </p:spTgt>
                                        </p:tgtEl>
                                        <p:attrNameLst>
                                          <p:attrName>style.visibility</p:attrName>
                                        </p:attrNameLst>
                                      </p:cBhvr>
                                      <p:to>
                                        <p:strVal val="visible"/>
                                      </p:to>
                                    </p:set>
                                    <p:anim calcmode="lin" valueType="num">
                                      <p:cBhvr additive="base">
                                        <p:cTn id="2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allAtOnce"/>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en-US" altLang="zh-CN"/>
              <a:t>FOLLOW</a:t>
            </a:r>
            <a:r>
              <a:rPr lang="zh-CN" altLang="en-US"/>
              <a:t>计算</a:t>
            </a:r>
          </a:p>
        </p:txBody>
      </p:sp>
      <p:sp>
        <p:nvSpPr>
          <p:cNvPr id="3" name="内容占位符 2"/>
          <p:cNvSpPr>
            <a:spLocks noGrp="1"/>
          </p:cNvSpPr>
          <p:nvPr>
            <p:ph idx="1"/>
          </p:nvPr>
        </p:nvSpPr>
        <p:spPr/>
        <p:txBody>
          <a:bodyPr>
            <a:normAutofit/>
          </a:bodyPr>
          <a:lstStyle/>
          <a:p>
            <a:pPr>
              <a:defRPr/>
            </a:pPr>
            <a:r>
              <a:rPr lang="zh-CN" altLang="en-US" dirty="0"/>
              <a:t>计算各个非终结符号</a:t>
            </a:r>
            <a:r>
              <a:rPr lang="en-US" altLang="zh-CN" i="1" dirty="0"/>
              <a:t>A</a:t>
            </a:r>
            <a:r>
              <a:rPr lang="zh-CN" altLang="en-US" dirty="0"/>
              <a:t>的</a:t>
            </a:r>
            <a:r>
              <a:rPr lang="en-US" altLang="zh-CN" dirty="0"/>
              <a:t>FOLLOW(</a:t>
            </a:r>
            <a:r>
              <a:rPr lang="en-US" altLang="zh-CN" i="1" dirty="0"/>
              <a:t>A</a:t>
            </a:r>
            <a:r>
              <a:rPr lang="en-US" altLang="zh-CN" dirty="0"/>
              <a:t>)</a:t>
            </a:r>
            <a:r>
              <a:rPr lang="zh-CN" altLang="en-US" dirty="0"/>
              <a:t>集合，不断应用下列规则，直到没有新的终结符号可以被加入到任意</a:t>
            </a:r>
            <a:r>
              <a:rPr lang="en-US" altLang="zh-CN" dirty="0"/>
              <a:t>FOLLOW</a:t>
            </a:r>
            <a:r>
              <a:rPr lang="zh-CN" altLang="en-US" dirty="0"/>
              <a:t>集合中。</a:t>
            </a:r>
            <a:endParaRPr lang="en-US" altLang="zh-CN" dirty="0"/>
          </a:p>
          <a:p>
            <a:pPr lvl="1">
              <a:defRPr/>
            </a:pPr>
            <a:r>
              <a:rPr lang="zh-CN" altLang="en-US" dirty="0"/>
              <a:t>将</a:t>
            </a:r>
            <a:r>
              <a:rPr lang="en-US" altLang="zh-CN" dirty="0"/>
              <a:t>$</a:t>
            </a:r>
            <a:r>
              <a:rPr lang="zh-CN" altLang="en-US" dirty="0"/>
              <a:t>放入</a:t>
            </a:r>
            <a:r>
              <a:rPr lang="en-US" altLang="zh-CN" dirty="0"/>
              <a:t>FOLLOW(</a:t>
            </a:r>
            <a:r>
              <a:rPr lang="en-US" altLang="zh-CN" i="1" dirty="0"/>
              <a:t>S</a:t>
            </a:r>
            <a:r>
              <a:rPr lang="en-US" altLang="zh-CN" dirty="0"/>
              <a:t>)</a:t>
            </a:r>
            <a:r>
              <a:rPr lang="zh-CN" altLang="en-US" dirty="0"/>
              <a:t>，</a:t>
            </a:r>
            <a:r>
              <a:rPr lang="en-US" altLang="zh-CN" i="1" dirty="0"/>
              <a:t>S</a:t>
            </a:r>
            <a:r>
              <a:rPr lang="zh-CN" altLang="en-US" dirty="0"/>
              <a:t>是开始符号。而</a:t>
            </a:r>
            <a:r>
              <a:rPr lang="en-US" altLang="zh-CN" dirty="0"/>
              <a:t>$</a:t>
            </a:r>
            <a:r>
              <a:rPr lang="zh-CN" altLang="en-US" dirty="0"/>
              <a:t>是输入串的结束标记。</a:t>
            </a:r>
            <a:endParaRPr lang="en-US" altLang="zh-CN" dirty="0"/>
          </a:p>
          <a:p>
            <a:pPr lvl="1">
              <a:defRPr/>
            </a:pPr>
            <a:r>
              <a:rPr lang="zh-CN" altLang="en-US" dirty="0"/>
              <a:t>如果存在产生式</a:t>
            </a:r>
            <a:r>
              <a:rPr lang="en-US" altLang="zh-CN" i="1" dirty="0"/>
              <a:t>A</a:t>
            </a:r>
            <a:r>
              <a:rPr kumimoji="1" lang="en-US" altLang="zh-CN" sz="2400" i="1" dirty="0"/>
              <a:t> →</a:t>
            </a:r>
            <a:r>
              <a:rPr lang="el-GR" altLang="zh-CN" i="1" dirty="0"/>
              <a:t> α</a:t>
            </a:r>
            <a:r>
              <a:rPr lang="en-US" altLang="zh-CN" i="1" dirty="0"/>
              <a:t>B</a:t>
            </a:r>
            <a:r>
              <a:rPr lang="el-GR" altLang="zh-CN" i="1" dirty="0"/>
              <a:t>β</a:t>
            </a:r>
            <a:r>
              <a:rPr lang="zh-CN" altLang="en-US" dirty="0"/>
              <a:t>，那么</a:t>
            </a:r>
            <a:r>
              <a:rPr lang="en-US" altLang="zh-CN" dirty="0"/>
              <a:t>First(</a:t>
            </a:r>
            <a:r>
              <a:rPr lang="el-GR" altLang="zh-CN" i="1" dirty="0"/>
              <a:t>β</a:t>
            </a:r>
            <a:r>
              <a:rPr lang="en-US" altLang="zh-CN" dirty="0"/>
              <a:t>)</a:t>
            </a:r>
            <a:r>
              <a:rPr lang="zh-CN" altLang="en-US" dirty="0"/>
              <a:t>中除</a:t>
            </a:r>
            <a:r>
              <a:rPr lang="el-GR" altLang="zh-CN" dirty="0"/>
              <a:t>ε</a:t>
            </a:r>
            <a:r>
              <a:rPr lang="zh-CN" altLang="en-US" dirty="0"/>
              <a:t>之外的所有符号都在</a:t>
            </a:r>
            <a:r>
              <a:rPr lang="en-US" altLang="zh-CN" dirty="0"/>
              <a:t>Follow(B)</a:t>
            </a:r>
            <a:r>
              <a:rPr lang="zh-CN" altLang="en-US" dirty="0"/>
              <a:t>中。</a:t>
            </a:r>
            <a:endParaRPr lang="en-US" altLang="zh-CN" dirty="0"/>
          </a:p>
          <a:p>
            <a:pPr lvl="1">
              <a:defRPr/>
            </a:pPr>
            <a:r>
              <a:rPr lang="zh-CN" altLang="en-US" dirty="0"/>
              <a:t>如果存在一个产生式</a:t>
            </a:r>
            <a:r>
              <a:rPr lang="en-US" altLang="zh-CN" i="1" dirty="0"/>
              <a:t>A</a:t>
            </a:r>
            <a:r>
              <a:rPr kumimoji="1" lang="en-US" altLang="zh-CN" sz="2000" i="1" dirty="0"/>
              <a:t> →</a:t>
            </a:r>
            <a:r>
              <a:rPr lang="el-GR" altLang="zh-CN" i="1" dirty="0"/>
              <a:t> α</a:t>
            </a:r>
            <a:r>
              <a:rPr lang="en-US" altLang="zh-CN" i="1" dirty="0"/>
              <a:t>B</a:t>
            </a:r>
            <a:r>
              <a:rPr lang="zh-CN" altLang="en-US" i="1" dirty="0"/>
              <a:t>，</a:t>
            </a:r>
            <a:r>
              <a:rPr lang="zh-CN" altLang="en-US" dirty="0"/>
              <a:t>或存在产生式</a:t>
            </a:r>
            <a:r>
              <a:rPr lang="en-US" altLang="zh-CN" i="1" dirty="0"/>
              <a:t>A</a:t>
            </a:r>
            <a:r>
              <a:rPr kumimoji="1" lang="en-US" altLang="zh-CN" sz="2000" i="1" dirty="0"/>
              <a:t> →</a:t>
            </a:r>
            <a:r>
              <a:rPr lang="el-GR" altLang="zh-CN" i="1" dirty="0"/>
              <a:t> α</a:t>
            </a:r>
            <a:r>
              <a:rPr lang="en-US" altLang="zh-CN" i="1" dirty="0"/>
              <a:t>B</a:t>
            </a:r>
            <a:r>
              <a:rPr lang="el-GR" altLang="zh-CN" i="1" dirty="0"/>
              <a:t>β</a:t>
            </a:r>
            <a:r>
              <a:rPr lang="zh-CN" altLang="en-US" dirty="0"/>
              <a:t>且</a:t>
            </a:r>
            <a:r>
              <a:rPr lang="en-US" altLang="zh-CN" dirty="0"/>
              <a:t>First(</a:t>
            </a:r>
            <a:r>
              <a:rPr lang="el-GR" altLang="zh-CN" i="1" dirty="0"/>
              <a:t>β</a:t>
            </a:r>
            <a:r>
              <a:rPr lang="en-US" altLang="zh-CN" dirty="0"/>
              <a:t>)</a:t>
            </a:r>
            <a:r>
              <a:rPr lang="zh-CN" altLang="en-US" dirty="0"/>
              <a:t>包含</a:t>
            </a:r>
            <a:r>
              <a:rPr lang="el-GR" altLang="zh-CN" dirty="0"/>
              <a:t>ε</a:t>
            </a:r>
            <a:r>
              <a:rPr lang="zh-CN" altLang="en-US" dirty="0"/>
              <a:t>，那么</a:t>
            </a:r>
            <a:r>
              <a:rPr lang="en-US" altLang="zh-CN" dirty="0"/>
              <a:t>Follow(</a:t>
            </a:r>
            <a:r>
              <a:rPr lang="en-US" altLang="zh-CN" i="1" dirty="0"/>
              <a:t>A</a:t>
            </a:r>
            <a:r>
              <a:rPr lang="en-US" altLang="zh-CN" dirty="0"/>
              <a:t>)</a:t>
            </a:r>
            <a:r>
              <a:rPr lang="zh-CN" altLang="en-US" dirty="0"/>
              <a:t>中的所有符号都在</a:t>
            </a:r>
            <a:r>
              <a:rPr lang="en-US" altLang="zh-CN" dirty="0"/>
              <a:t>Follow</a:t>
            </a:r>
            <a:r>
              <a:rPr lang="zh-CN" altLang="en-US" dirty="0"/>
              <a:t>（</a:t>
            </a:r>
            <a:r>
              <a:rPr lang="en-US" altLang="zh-CN" i="1" dirty="0"/>
              <a:t>B</a:t>
            </a:r>
            <a:r>
              <a:rPr lang="zh-CN" altLang="en-US" dirty="0"/>
              <a:t>）中。</a:t>
            </a:r>
          </a:p>
        </p:txBody>
      </p:sp>
      <p:sp>
        <p:nvSpPr>
          <p:cNvPr id="4" name="灯片编号占位符 3"/>
          <p:cNvSpPr>
            <a:spLocks noGrp="1"/>
          </p:cNvSpPr>
          <p:nvPr>
            <p:ph type="sldNum" sz="quarter" idx="12"/>
          </p:nvPr>
        </p:nvSpPr>
        <p:spPr/>
        <p:txBody>
          <a:bodyPr/>
          <a:lstStyle/>
          <a:p>
            <a:pPr>
              <a:defRPr/>
            </a:pPr>
            <a:fld id="{2A3F6E19-D9EC-4F77-9C14-3BDFCC89AD08}" type="slidenum">
              <a:rPr lang="en-US" altLang="zh-CN" smtClean="0"/>
              <a:pPr>
                <a:defRPr/>
              </a:pPr>
              <a:t>54</a:t>
            </a:fld>
            <a:endParaRPr lang="en-US" altLang="zh-C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en-US" altLang="zh-CN"/>
              <a:t>Follow</a:t>
            </a:r>
            <a:r>
              <a:rPr lang="zh-CN" altLang="en-US"/>
              <a:t>的计算示例</a:t>
            </a:r>
          </a:p>
        </p:txBody>
      </p:sp>
      <p:sp>
        <p:nvSpPr>
          <p:cNvPr id="4" name="灯片编号占位符 3"/>
          <p:cNvSpPr>
            <a:spLocks noGrp="1"/>
          </p:cNvSpPr>
          <p:nvPr>
            <p:ph type="sldNum" sz="quarter" idx="12"/>
          </p:nvPr>
        </p:nvSpPr>
        <p:spPr/>
        <p:txBody>
          <a:bodyPr/>
          <a:lstStyle/>
          <a:p>
            <a:pPr>
              <a:defRPr/>
            </a:pPr>
            <a:fld id="{3F349B35-61AA-4B00-980C-22A0B7514BF1}" type="slidenum">
              <a:rPr lang="en-US" altLang="zh-CN" smtClean="0"/>
              <a:pPr>
                <a:defRPr/>
              </a:pPr>
              <a:t>55</a:t>
            </a:fld>
            <a:endParaRPr lang="en-US" altLang="zh-CN"/>
          </a:p>
        </p:txBody>
      </p:sp>
      <p:sp>
        <p:nvSpPr>
          <p:cNvPr id="12" name="Rectangle 3"/>
          <p:cNvSpPr txBox="1">
            <a:spLocks noChangeArrowheads="1"/>
          </p:cNvSpPr>
          <p:nvPr/>
        </p:nvSpPr>
        <p:spPr bwMode="auto">
          <a:xfrm>
            <a:off x="566738" y="1752600"/>
            <a:ext cx="8001000" cy="3116560"/>
          </a:xfrm>
          <a:prstGeom prst="rect">
            <a:avLst/>
          </a:prstGeom>
          <a:noFill/>
          <a:ln w="9525">
            <a:noFill/>
            <a:miter lim="800000"/>
            <a:headEnd/>
            <a:tailEnd/>
          </a:ln>
        </p:spPr>
        <p:txBody>
          <a:bodyPr/>
          <a:lstStyle/>
          <a:p>
            <a:pPr marL="469900" indent="-469900" eaLnBrk="0" hangingPunct="0">
              <a:spcBef>
                <a:spcPct val="20000"/>
              </a:spcBef>
              <a:buClr>
                <a:schemeClr val="accent2"/>
              </a:buClr>
              <a:buFont typeface="Wingdings" pitchFamily="2" charset="2"/>
              <a:buChar char="o"/>
              <a:defRPr/>
            </a:pPr>
            <a:r>
              <a:rPr lang="zh-CN" altLang="en-US" sz="2000" b="0" kern="0" dirty="0">
                <a:latin typeface="+mn-lt"/>
                <a:ea typeface="+mn-ea"/>
              </a:rPr>
              <a:t>文法</a:t>
            </a:r>
            <a:endParaRPr lang="en-US" altLang="zh-CN" sz="2000" b="0" kern="0" dirty="0">
              <a:latin typeface="+mn-lt"/>
              <a:ea typeface="+mn-ea"/>
            </a:endParaRPr>
          </a:p>
          <a:p>
            <a:pPr marL="469900" indent="-469900" eaLnBrk="0" hangingPunct="0">
              <a:spcBef>
                <a:spcPct val="20000"/>
              </a:spcBef>
              <a:buClr>
                <a:schemeClr val="accent2"/>
              </a:buClr>
              <a:buFont typeface="Wingdings" pitchFamily="2" charset="2"/>
              <a:buNone/>
              <a:defRPr/>
            </a:pPr>
            <a:r>
              <a:rPr lang="en-US" altLang="zh-CN" sz="2000" b="0" kern="0" dirty="0">
                <a:latin typeface="+mn-lt"/>
                <a:ea typeface="+mn-ea"/>
              </a:rPr>
              <a:t>	   E::=TE</a:t>
            </a:r>
            <a:r>
              <a:rPr lang="en-US" altLang="zh-CN" sz="2000" b="0" kern="0" dirty="0">
                <a:latin typeface="Arial"/>
                <a:ea typeface="+mn-ea"/>
              </a:rPr>
              <a:t>’</a:t>
            </a:r>
            <a:r>
              <a:rPr lang="en-US" altLang="zh-CN" sz="2000" b="0" kern="0" dirty="0">
                <a:latin typeface="+mn-lt"/>
                <a:ea typeface="+mn-ea"/>
              </a:rPr>
              <a:t>		E</a:t>
            </a:r>
            <a:r>
              <a:rPr lang="en-US" altLang="zh-CN" sz="2000" b="0" kern="0" dirty="0">
                <a:latin typeface="Arial"/>
                <a:ea typeface="+mn-ea"/>
              </a:rPr>
              <a:t>’</a:t>
            </a:r>
            <a:r>
              <a:rPr lang="en-US" altLang="zh-CN" sz="2000" b="0" kern="0" dirty="0">
                <a:latin typeface="+mn-lt"/>
                <a:ea typeface="+mn-ea"/>
              </a:rPr>
              <a:t>::=+TE</a:t>
            </a:r>
            <a:r>
              <a:rPr lang="en-US" altLang="zh-CN" sz="2000" b="0" kern="0" dirty="0">
                <a:latin typeface="Arial"/>
                <a:ea typeface="+mn-ea"/>
              </a:rPr>
              <a:t>’</a:t>
            </a:r>
            <a:r>
              <a:rPr lang="en-US" altLang="zh-CN" sz="2000" b="0" kern="0" dirty="0">
                <a:latin typeface="+mn-lt"/>
                <a:ea typeface="+mn-ea"/>
              </a:rPr>
              <a:t>| </a:t>
            </a:r>
            <a:r>
              <a:rPr lang="el-GR" altLang="zh-CN" sz="2000" dirty="0"/>
              <a:t>ε</a:t>
            </a:r>
            <a:r>
              <a:rPr lang="en-US" altLang="zh-CN" sz="2000" b="0" kern="0" dirty="0">
                <a:latin typeface="+mn-lt"/>
                <a:ea typeface="+mn-ea"/>
                <a:sym typeface="Symbol" pitchFamily="18" charset="2"/>
              </a:rPr>
              <a:t>		T::=FT</a:t>
            </a:r>
            <a:r>
              <a:rPr lang="en-US" altLang="zh-CN" sz="2000" b="0" kern="0" dirty="0">
                <a:latin typeface="Arial"/>
                <a:ea typeface="+mn-ea"/>
                <a:sym typeface="Symbol" pitchFamily="18" charset="2"/>
              </a:rPr>
              <a:t>’</a:t>
            </a:r>
            <a:r>
              <a:rPr lang="en-US" altLang="zh-CN" sz="2000" b="0" kern="0" dirty="0">
                <a:latin typeface="+mn-lt"/>
                <a:ea typeface="+mn-ea"/>
                <a:sym typeface="Symbol" pitchFamily="18" charset="2"/>
              </a:rPr>
              <a:t>   	T</a:t>
            </a:r>
            <a:r>
              <a:rPr lang="en-US" altLang="zh-CN" sz="2000" b="0" kern="0" dirty="0">
                <a:latin typeface="Arial"/>
                <a:ea typeface="+mn-ea"/>
                <a:sym typeface="Symbol" pitchFamily="18" charset="2"/>
              </a:rPr>
              <a:t>’</a:t>
            </a:r>
            <a:r>
              <a:rPr lang="en-US" altLang="zh-CN" sz="2000" b="0" kern="0" dirty="0">
                <a:latin typeface="+mn-lt"/>
                <a:ea typeface="+mn-ea"/>
                <a:sym typeface="Symbol" pitchFamily="18" charset="2"/>
              </a:rPr>
              <a:t>::=*FT</a:t>
            </a:r>
            <a:r>
              <a:rPr lang="en-US" altLang="zh-CN" sz="2000" b="0" kern="0" dirty="0">
                <a:latin typeface="Arial"/>
                <a:ea typeface="+mn-ea"/>
                <a:sym typeface="Symbol" pitchFamily="18" charset="2"/>
              </a:rPr>
              <a:t>’</a:t>
            </a:r>
            <a:r>
              <a:rPr lang="en-US" altLang="zh-CN" sz="2000" b="0" kern="0" dirty="0">
                <a:latin typeface="+mn-lt"/>
                <a:ea typeface="+mn-ea"/>
                <a:sym typeface="Symbol" pitchFamily="18" charset="2"/>
              </a:rPr>
              <a:t>| </a:t>
            </a:r>
            <a:r>
              <a:rPr lang="el-GR" altLang="zh-CN" sz="2000" dirty="0"/>
              <a:t>ε</a:t>
            </a:r>
            <a:r>
              <a:rPr lang="en-US" altLang="zh-CN" sz="2000" b="0" kern="0" dirty="0">
                <a:latin typeface="+mn-lt"/>
                <a:ea typeface="+mn-ea"/>
                <a:sym typeface="Symbol" pitchFamily="18" charset="2"/>
              </a:rPr>
              <a:t>	F::=(E)|</a:t>
            </a:r>
            <a:r>
              <a:rPr lang="en-US" altLang="zh-CN" sz="2000" b="0" kern="0" dirty="0" err="1">
                <a:latin typeface="+mn-lt"/>
                <a:ea typeface="+mn-ea"/>
                <a:sym typeface="Symbol" pitchFamily="18" charset="2"/>
              </a:rPr>
              <a:t>i</a:t>
            </a:r>
            <a:endParaRPr lang="en-US" altLang="zh-CN" sz="2000" b="0" kern="0" dirty="0">
              <a:latin typeface="+mn-lt"/>
              <a:ea typeface="+mn-ea"/>
              <a:sym typeface="Symbol" pitchFamily="18" charset="2"/>
            </a:endParaRPr>
          </a:p>
          <a:p>
            <a:pPr marL="469900" indent="-469900" eaLnBrk="0" hangingPunct="0">
              <a:spcBef>
                <a:spcPct val="20000"/>
              </a:spcBef>
              <a:buClr>
                <a:schemeClr val="accent2"/>
              </a:buClr>
              <a:buFont typeface="Wingdings" pitchFamily="2" charset="2"/>
              <a:buChar char="o"/>
              <a:defRPr/>
            </a:pPr>
            <a:r>
              <a:rPr lang="en-US" altLang="zh-CN" sz="2000" b="0" kern="0" dirty="0">
                <a:latin typeface="+mn-lt"/>
                <a:ea typeface="+mn-ea"/>
              </a:rPr>
              <a:t>FOLLOW(E)={) </a:t>
            </a:r>
            <a:r>
              <a:rPr lang="zh-CN" altLang="en-US" sz="2000" b="0" kern="0" dirty="0">
                <a:latin typeface="+mn-lt"/>
                <a:ea typeface="+mn-ea"/>
              </a:rPr>
              <a:t>，</a:t>
            </a:r>
            <a:r>
              <a:rPr lang="en-US" altLang="zh-CN" sz="2000" b="0" kern="0" dirty="0">
                <a:latin typeface="+mn-lt"/>
                <a:ea typeface="+mn-ea"/>
              </a:rPr>
              <a:t> $}                </a:t>
            </a:r>
          </a:p>
          <a:p>
            <a:pPr marL="469900" indent="-469900" eaLnBrk="0" hangingPunct="0">
              <a:spcBef>
                <a:spcPct val="20000"/>
              </a:spcBef>
              <a:buClr>
                <a:schemeClr val="accent2"/>
              </a:buClr>
              <a:buFont typeface="Wingdings" pitchFamily="2" charset="2"/>
              <a:buChar char="o"/>
              <a:defRPr/>
            </a:pPr>
            <a:r>
              <a:rPr lang="en-US" altLang="zh-CN" sz="2000" b="0" kern="0" dirty="0">
                <a:latin typeface="+mn-lt"/>
                <a:ea typeface="+mn-ea"/>
              </a:rPr>
              <a:t>FOLLOW(E</a:t>
            </a:r>
            <a:r>
              <a:rPr lang="en-US" altLang="zh-CN" sz="2000" b="0" kern="0" dirty="0">
                <a:latin typeface="Arial"/>
                <a:ea typeface="+mn-ea"/>
              </a:rPr>
              <a:t>’</a:t>
            </a:r>
            <a:r>
              <a:rPr lang="en-US" altLang="zh-CN" sz="2000" b="0" kern="0" dirty="0">
                <a:latin typeface="+mn-lt"/>
                <a:ea typeface="+mn-ea"/>
              </a:rPr>
              <a:t>)={) </a:t>
            </a:r>
            <a:r>
              <a:rPr lang="zh-CN" altLang="en-US" sz="2000" b="0" kern="0" dirty="0">
                <a:latin typeface="+mn-lt"/>
                <a:ea typeface="+mn-ea"/>
              </a:rPr>
              <a:t>，</a:t>
            </a:r>
            <a:r>
              <a:rPr lang="en-US" altLang="zh-CN" sz="2000" b="0" kern="0" dirty="0">
                <a:latin typeface="+mn-lt"/>
                <a:ea typeface="+mn-ea"/>
              </a:rPr>
              <a:t> $}</a:t>
            </a:r>
          </a:p>
          <a:p>
            <a:pPr marL="469900" indent="-469900" eaLnBrk="0" hangingPunct="0">
              <a:spcBef>
                <a:spcPct val="20000"/>
              </a:spcBef>
              <a:buClr>
                <a:schemeClr val="accent2"/>
              </a:buClr>
              <a:buFont typeface="Wingdings" pitchFamily="2" charset="2"/>
              <a:buChar char="o"/>
              <a:defRPr/>
            </a:pPr>
            <a:r>
              <a:rPr lang="en-US" altLang="zh-CN" sz="2000" b="0" kern="0" dirty="0">
                <a:latin typeface="+mn-lt"/>
                <a:ea typeface="+mn-ea"/>
              </a:rPr>
              <a:t>FOLLOW(T)={+</a:t>
            </a:r>
            <a:r>
              <a:rPr lang="zh-CN" altLang="en-US" sz="2000" b="0" kern="0" dirty="0">
                <a:latin typeface="+mn-lt"/>
                <a:ea typeface="+mn-ea"/>
              </a:rPr>
              <a:t>，</a:t>
            </a:r>
            <a:r>
              <a:rPr lang="en-US" altLang="zh-CN" sz="2000" b="0" kern="0" dirty="0">
                <a:latin typeface="+mn-lt"/>
                <a:ea typeface="+mn-ea"/>
              </a:rPr>
              <a:t>)</a:t>
            </a:r>
            <a:r>
              <a:rPr lang="zh-CN" altLang="en-US" sz="2000" b="0" kern="0" dirty="0">
                <a:latin typeface="+mn-lt"/>
                <a:ea typeface="+mn-ea"/>
              </a:rPr>
              <a:t>，</a:t>
            </a:r>
            <a:r>
              <a:rPr lang="en-US" altLang="zh-CN" sz="2000" b="0" kern="0" dirty="0">
                <a:latin typeface="+mn-lt"/>
                <a:ea typeface="+mn-ea"/>
              </a:rPr>
              <a:t>$}</a:t>
            </a:r>
          </a:p>
          <a:p>
            <a:pPr marL="469900" indent="-469900" eaLnBrk="0" hangingPunct="0">
              <a:spcBef>
                <a:spcPct val="20000"/>
              </a:spcBef>
              <a:buClr>
                <a:schemeClr val="accent2"/>
              </a:buClr>
              <a:buFont typeface="Wingdings" pitchFamily="2" charset="2"/>
              <a:buChar char="o"/>
              <a:defRPr/>
            </a:pPr>
            <a:r>
              <a:rPr lang="en-US" altLang="zh-CN" sz="2000" b="0" kern="0" dirty="0">
                <a:latin typeface="+mn-lt"/>
                <a:ea typeface="+mn-ea"/>
              </a:rPr>
              <a:t>FOLLOW(</a:t>
            </a:r>
            <a:r>
              <a:rPr lang="en-US" altLang="zh-CN" sz="2000" b="0" kern="0" dirty="0">
                <a:latin typeface="+mn-lt"/>
                <a:ea typeface="+mn-ea"/>
                <a:sym typeface="Symbol" pitchFamily="18" charset="2"/>
              </a:rPr>
              <a:t>T</a:t>
            </a:r>
            <a:r>
              <a:rPr lang="en-US" altLang="zh-CN" sz="2000" b="0" kern="0" dirty="0">
                <a:latin typeface="Arial"/>
                <a:ea typeface="+mn-ea"/>
                <a:sym typeface="Symbol" pitchFamily="18" charset="2"/>
              </a:rPr>
              <a:t>’</a:t>
            </a:r>
            <a:r>
              <a:rPr lang="en-US" altLang="zh-CN" sz="2000" b="0" kern="0" dirty="0">
                <a:latin typeface="+mn-lt"/>
                <a:ea typeface="+mn-ea"/>
              </a:rPr>
              <a:t>)={+</a:t>
            </a:r>
            <a:r>
              <a:rPr lang="zh-CN" altLang="en-US" sz="2000" b="0" kern="0" dirty="0">
                <a:latin typeface="+mn-lt"/>
                <a:ea typeface="+mn-ea"/>
              </a:rPr>
              <a:t>，</a:t>
            </a:r>
            <a:r>
              <a:rPr lang="en-US" altLang="zh-CN" sz="2000" b="0" kern="0" dirty="0">
                <a:latin typeface="+mn-lt"/>
                <a:ea typeface="+mn-ea"/>
              </a:rPr>
              <a:t>)</a:t>
            </a:r>
            <a:r>
              <a:rPr lang="zh-CN" altLang="en-US" sz="2000" b="0" kern="0" dirty="0">
                <a:latin typeface="+mn-lt"/>
                <a:ea typeface="+mn-ea"/>
              </a:rPr>
              <a:t>，</a:t>
            </a:r>
            <a:r>
              <a:rPr lang="en-US" altLang="zh-CN" sz="2000" b="0" kern="0" dirty="0">
                <a:latin typeface="+mn-lt"/>
                <a:ea typeface="+mn-ea"/>
              </a:rPr>
              <a:t>$}</a:t>
            </a:r>
          </a:p>
          <a:p>
            <a:pPr marL="469900" indent="-469900" eaLnBrk="0" hangingPunct="0">
              <a:spcBef>
                <a:spcPct val="20000"/>
              </a:spcBef>
              <a:buClr>
                <a:schemeClr val="accent2"/>
              </a:buClr>
              <a:buFont typeface="Wingdings" pitchFamily="2" charset="2"/>
              <a:buChar char="o"/>
              <a:defRPr/>
            </a:pPr>
            <a:r>
              <a:rPr lang="en-US" altLang="zh-CN" sz="2000" b="0" kern="0" dirty="0">
                <a:latin typeface="+mn-lt"/>
                <a:ea typeface="+mn-ea"/>
              </a:rPr>
              <a:t>FOLLOW(F)=(*</a:t>
            </a:r>
            <a:r>
              <a:rPr lang="zh-CN" altLang="en-US" sz="2000" b="0" kern="0" dirty="0">
                <a:latin typeface="+mn-lt"/>
                <a:ea typeface="+mn-ea"/>
              </a:rPr>
              <a:t>，</a:t>
            </a:r>
            <a:r>
              <a:rPr lang="en-US" altLang="zh-CN" sz="2000" b="0" kern="0" dirty="0">
                <a:latin typeface="+mn-lt"/>
                <a:ea typeface="+mn-ea"/>
              </a:rPr>
              <a:t>+</a:t>
            </a:r>
            <a:r>
              <a:rPr lang="zh-CN" altLang="en-US" sz="2000" b="0" kern="0" dirty="0">
                <a:latin typeface="+mn-lt"/>
                <a:ea typeface="+mn-ea"/>
              </a:rPr>
              <a:t>，</a:t>
            </a:r>
            <a:r>
              <a:rPr lang="en-US" altLang="zh-CN" sz="2000" b="0" kern="0" dirty="0">
                <a:latin typeface="+mn-lt"/>
                <a:ea typeface="+mn-ea"/>
              </a:rPr>
              <a:t>)</a:t>
            </a:r>
            <a:r>
              <a:rPr lang="zh-CN" altLang="en-US" sz="2000" b="0" kern="0" dirty="0">
                <a:latin typeface="+mn-lt"/>
                <a:ea typeface="+mn-ea"/>
              </a:rPr>
              <a:t>，</a:t>
            </a:r>
            <a:r>
              <a:rPr lang="en-US" altLang="zh-CN" sz="2000" b="0" kern="0" dirty="0">
                <a:latin typeface="+mn-lt"/>
                <a:ea typeface="+mn-ea"/>
              </a:rPr>
              <a:t>$)</a:t>
            </a:r>
          </a:p>
        </p:txBody>
      </p:sp>
      <p:sp>
        <p:nvSpPr>
          <p:cNvPr id="13" name="Text Box 4"/>
          <p:cNvSpPr txBox="1">
            <a:spLocks noChangeArrowheads="1"/>
          </p:cNvSpPr>
          <p:nvPr/>
        </p:nvSpPr>
        <p:spPr bwMode="auto">
          <a:xfrm>
            <a:off x="5219700" y="2781300"/>
            <a:ext cx="3384550" cy="371475"/>
          </a:xfrm>
          <a:prstGeom prst="rect">
            <a:avLst/>
          </a:prstGeom>
          <a:noFill/>
          <a:ln w="9525" algn="ctr">
            <a:noFill/>
            <a:miter lim="800000"/>
            <a:headEnd/>
            <a:tailEnd/>
          </a:ln>
        </p:spPr>
        <p:txBody>
          <a:bodyPr lIns="90000" tIns="46800" rIns="90000" bIns="46800">
            <a:spAutoFit/>
          </a:bodyPr>
          <a:lstStyle/>
          <a:p>
            <a:r>
              <a:rPr lang="en-US" altLang="zh-CN">
                <a:solidFill>
                  <a:srgbClr val="FF5050"/>
                </a:solidFill>
              </a:rPr>
              <a:t>   </a:t>
            </a:r>
            <a:r>
              <a:rPr lang="en-US" altLang="zh-CN">
                <a:solidFill>
                  <a:srgbClr val="FF5050"/>
                </a:solidFill>
                <a:cs typeface="Times New Roman" pitchFamily="18" charset="0"/>
              </a:rPr>
              <a:t>←</a:t>
            </a:r>
            <a:r>
              <a:rPr lang="en-US" altLang="zh-CN">
                <a:solidFill>
                  <a:srgbClr val="FF5050"/>
                </a:solidFill>
              </a:rPr>
              <a:t>FIRST( ) )  U {$}</a:t>
            </a:r>
          </a:p>
        </p:txBody>
      </p:sp>
      <p:sp>
        <p:nvSpPr>
          <p:cNvPr id="14" name="Text Box 5"/>
          <p:cNvSpPr txBox="1">
            <a:spLocks noChangeArrowheads="1"/>
          </p:cNvSpPr>
          <p:nvPr/>
        </p:nvSpPr>
        <p:spPr bwMode="auto">
          <a:xfrm>
            <a:off x="5219700" y="3141663"/>
            <a:ext cx="3384550" cy="366712"/>
          </a:xfrm>
          <a:prstGeom prst="rect">
            <a:avLst/>
          </a:prstGeom>
          <a:noFill/>
          <a:ln w="9525" algn="ctr">
            <a:noFill/>
            <a:miter lim="800000"/>
            <a:headEnd/>
            <a:tailEnd/>
          </a:ln>
        </p:spPr>
        <p:txBody>
          <a:bodyPr lIns="90000" tIns="46800" rIns="90000" bIns="46800">
            <a:spAutoFit/>
          </a:bodyPr>
          <a:lstStyle/>
          <a:p>
            <a:r>
              <a:rPr lang="en-US" altLang="zh-CN">
                <a:solidFill>
                  <a:srgbClr val="FF5050"/>
                </a:solidFill>
              </a:rPr>
              <a:t>   </a:t>
            </a:r>
            <a:r>
              <a:rPr lang="en-US" altLang="zh-CN">
                <a:solidFill>
                  <a:srgbClr val="FF5050"/>
                </a:solidFill>
                <a:cs typeface="Times New Roman" pitchFamily="18" charset="0"/>
              </a:rPr>
              <a:t>← FOLLOW(E)</a:t>
            </a:r>
            <a:endParaRPr lang="en-US" altLang="zh-CN">
              <a:solidFill>
                <a:srgbClr val="FF5050"/>
              </a:solidFill>
            </a:endParaRPr>
          </a:p>
        </p:txBody>
      </p:sp>
      <p:sp>
        <p:nvSpPr>
          <p:cNvPr id="15" name="Text Box 6"/>
          <p:cNvSpPr txBox="1">
            <a:spLocks noChangeArrowheads="1"/>
          </p:cNvSpPr>
          <p:nvPr/>
        </p:nvSpPr>
        <p:spPr bwMode="auto">
          <a:xfrm>
            <a:off x="5219700" y="3516313"/>
            <a:ext cx="4152900" cy="371475"/>
          </a:xfrm>
          <a:prstGeom prst="rect">
            <a:avLst/>
          </a:prstGeom>
          <a:noFill/>
          <a:ln w="9525" algn="ctr">
            <a:noFill/>
            <a:miter lim="800000"/>
            <a:headEnd/>
            <a:tailEnd/>
          </a:ln>
        </p:spPr>
        <p:txBody>
          <a:bodyPr lIns="90000" tIns="46800" rIns="90000" bIns="46800">
            <a:spAutoFit/>
          </a:bodyPr>
          <a:lstStyle/>
          <a:p>
            <a:r>
              <a:rPr lang="en-US" altLang="zh-CN">
                <a:solidFill>
                  <a:srgbClr val="FF5050"/>
                </a:solidFill>
              </a:rPr>
              <a:t>   </a:t>
            </a:r>
            <a:r>
              <a:rPr lang="en-US" altLang="zh-CN">
                <a:solidFill>
                  <a:srgbClr val="FF5050"/>
                </a:solidFill>
                <a:cs typeface="Times New Roman" pitchFamily="18" charset="0"/>
              </a:rPr>
              <a:t>←FIRST(E</a:t>
            </a:r>
            <a:r>
              <a:rPr lang="en-US" altLang="zh-CN">
                <a:solidFill>
                  <a:srgbClr val="FF5050"/>
                </a:solidFill>
              </a:rPr>
              <a:t>’) U FOLLOW(E’)</a:t>
            </a:r>
          </a:p>
        </p:txBody>
      </p:sp>
      <p:sp>
        <p:nvSpPr>
          <p:cNvPr id="16" name="Text Box 7"/>
          <p:cNvSpPr txBox="1">
            <a:spLocks noChangeArrowheads="1"/>
          </p:cNvSpPr>
          <p:nvPr/>
        </p:nvSpPr>
        <p:spPr bwMode="auto">
          <a:xfrm>
            <a:off x="5219700" y="3933825"/>
            <a:ext cx="3384550" cy="366713"/>
          </a:xfrm>
          <a:prstGeom prst="rect">
            <a:avLst/>
          </a:prstGeom>
          <a:noFill/>
          <a:ln w="9525" algn="ctr">
            <a:noFill/>
            <a:miter lim="800000"/>
            <a:headEnd/>
            <a:tailEnd/>
          </a:ln>
        </p:spPr>
        <p:txBody>
          <a:bodyPr lIns="90000" tIns="46800" rIns="90000" bIns="46800">
            <a:spAutoFit/>
          </a:bodyPr>
          <a:lstStyle/>
          <a:p>
            <a:r>
              <a:rPr lang="en-US" altLang="zh-CN">
                <a:solidFill>
                  <a:srgbClr val="FF5050"/>
                </a:solidFill>
              </a:rPr>
              <a:t>   </a:t>
            </a:r>
            <a:r>
              <a:rPr lang="en-US" altLang="zh-CN">
                <a:solidFill>
                  <a:srgbClr val="FF5050"/>
                </a:solidFill>
                <a:cs typeface="Times New Roman" pitchFamily="18" charset="0"/>
              </a:rPr>
              <a:t>← FOLLOW(T)</a:t>
            </a:r>
            <a:endParaRPr lang="en-US" altLang="zh-CN">
              <a:solidFill>
                <a:srgbClr val="FF5050"/>
              </a:solidFill>
            </a:endParaRPr>
          </a:p>
        </p:txBody>
      </p:sp>
      <p:sp>
        <p:nvSpPr>
          <p:cNvPr id="17" name="Text Box 8"/>
          <p:cNvSpPr txBox="1">
            <a:spLocks noChangeArrowheads="1"/>
          </p:cNvSpPr>
          <p:nvPr/>
        </p:nvSpPr>
        <p:spPr bwMode="auto">
          <a:xfrm>
            <a:off x="5219700" y="4286250"/>
            <a:ext cx="4457700" cy="371475"/>
          </a:xfrm>
          <a:prstGeom prst="rect">
            <a:avLst/>
          </a:prstGeom>
          <a:noFill/>
          <a:ln w="9525" algn="ctr">
            <a:noFill/>
            <a:miter lim="800000"/>
            <a:headEnd/>
            <a:tailEnd/>
          </a:ln>
        </p:spPr>
        <p:txBody>
          <a:bodyPr lIns="90000" tIns="46800" rIns="90000" bIns="46800">
            <a:spAutoFit/>
          </a:bodyPr>
          <a:lstStyle/>
          <a:p>
            <a:r>
              <a:rPr lang="en-US" altLang="zh-CN">
                <a:solidFill>
                  <a:srgbClr val="FF5050"/>
                </a:solidFill>
              </a:rPr>
              <a:t>   </a:t>
            </a:r>
            <a:r>
              <a:rPr lang="en-US" altLang="zh-CN">
                <a:solidFill>
                  <a:srgbClr val="FF5050"/>
                </a:solidFill>
                <a:cs typeface="Times New Roman" pitchFamily="18" charset="0"/>
              </a:rPr>
              <a:t>←FIRST(T</a:t>
            </a:r>
            <a:r>
              <a:rPr lang="en-US" altLang="zh-CN">
                <a:solidFill>
                  <a:srgbClr val="FF5050"/>
                </a:solidFill>
              </a:rPr>
              <a:t>’) U FOLLOW(T’)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标题 1"/>
          <p:cNvSpPr>
            <a:spLocks noGrp="1"/>
          </p:cNvSpPr>
          <p:nvPr>
            <p:ph type="title"/>
          </p:nvPr>
        </p:nvSpPr>
        <p:spPr/>
        <p:txBody>
          <a:bodyPr/>
          <a:lstStyle/>
          <a:p>
            <a:r>
              <a:rPr lang="en-US" altLang="zh-CN" dirty="0"/>
              <a:t>LL(1)</a:t>
            </a:r>
            <a:r>
              <a:rPr lang="zh-CN" altLang="en-US" dirty="0"/>
              <a:t>文法</a:t>
            </a:r>
          </a:p>
        </p:txBody>
      </p:sp>
      <p:sp>
        <p:nvSpPr>
          <p:cNvPr id="3" name="内容占位符 2"/>
          <p:cNvSpPr>
            <a:spLocks noGrp="1"/>
          </p:cNvSpPr>
          <p:nvPr>
            <p:ph idx="1"/>
          </p:nvPr>
        </p:nvSpPr>
        <p:spPr/>
        <p:txBody>
          <a:bodyPr>
            <a:normAutofit fontScale="92500" lnSpcReduction="10000"/>
          </a:bodyPr>
          <a:lstStyle/>
          <a:p>
            <a:pPr>
              <a:defRPr/>
            </a:pPr>
            <a:r>
              <a:rPr lang="zh-CN" altLang="en-US" dirty="0"/>
              <a:t>如果对于文法</a:t>
            </a:r>
            <a:r>
              <a:rPr lang="en-US" altLang="zh-CN" dirty="0"/>
              <a:t>G</a:t>
            </a:r>
            <a:r>
              <a:rPr lang="zh-CN" altLang="en-US" dirty="0"/>
              <a:t>的任意两个不同的产生式</a:t>
            </a:r>
            <a:r>
              <a:rPr lang="en-US" altLang="zh-CN" i="1" dirty="0"/>
              <a:t>A</a:t>
            </a:r>
            <a:r>
              <a:rPr kumimoji="1" lang="en-US" altLang="zh-CN" sz="2800" i="1" dirty="0"/>
              <a:t> →</a:t>
            </a:r>
            <a:r>
              <a:rPr lang="el-GR" altLang="zh-CN" i="1" dirty="0"/>
              <a:t> α</a:t>
            </a:r>
            <a:r>
              <a:rPr lang="en-US" altLang="zh-CN" i="1" dirty="0"/>
              <a:t>|</a:t>
            </a:r>
            <a:r>
              <a:rPr lang="el-GR" altLang="zh-CN" i="1" dirty="0"/>
              <a:t>β</a:t>
            </a:r>
            <a:r>
              <a:rPr lang="zh-CN" altLang="en-US" dirty="0"/>
              <a:t>满足下列条件：</a:t>
            </a:r>
            <a:endParaRPr lang="en-US" altLang="zh-CN" dirty="0"/>
          </a:p>
          <a:p>
            <a:pPr lvl="1">
              <a:defRPr/>
            </a:pPr>
            <a:r>
              <a:rPr lang="en-US" altLang="zh-CN" sz="2400" dirty="0"/>
              <a:t>First(</a:t>
            </a:r>
            <a:r>
              <a:rPr lang="el-GR" altLang="zh-CN" sz="2400" i="1" dirty="0"/>
              <a:t>α</a:t>
            </a:r>
            <a:r>
              <a:rPr lang="en-US" altLang="zh-CN" sz="2400" dirty="0"/>
              <a:t>)</a:t>
            </a:r>
            <a:r>
              <a:rPr lang="en-US" altLang="zh-CN" sz="2400" dirty="0">
                <a:sym typeface="Symbol" pitchFamily="18" charset="2"/>
              </a:rPr>
              <a:t> </a:t>
            </a:r>
            <a:r>
              <a:rPr lang="en-US" b="1" dirty="0"/>
              <a:t>∩</a:t>
            </a:r>
            <a:r>
              <a:rPr lang="en-US" altLang="zh-CN" sz="2400" dirty="0"/>
              <a:t> First(</a:t>
            </a:r>
            <a:r>
              <a:rPr lang="el-GR" altLang="zh-CN" sz="2400" i="1" dirty="0"/>
              <a:t>β</a:t>
            </a:r>
            <a:r>
              <a:rPr lang="en-US" altLang="zh-CN" sz="2400" dirty="0"/>
              <a:t>)</a:t>
            </a:r>
            <a:r>
              <a:rPr lang="en-US" altLang="zh-CN" sz="2400" dirty="0">
                <a:sym typeface="Symbol" pitchFamily="18" charset="2"/>
              </a:rPr>
              <a:t> </a:t>
            </a:r>
            <a:r>
              <a:rPr lang="en-US" altLang="zh-CN" sz="2400" dirty="0"/>
              <a:t>= </a:t>
            </a:r>
            <a:r>
              <a:rPr lang="en-US" b="1" dirty="0"/>
              <a:t>∅</a:t>
            </a:r>
            <a:endParaRPr lang="en-US" altLang="zh-CN" sz="2400" dirty="0">
              <a:sym typeface="Symbol" pitchFamily="18" charset="2"/>
            </a:endParaRPr>
          </a:p>
          <a:p>
            <a:pPr lvl="1">
              <a:defRPr/>
            </a:pPr>
            <a:r>
              <a:rPr lang="el-GR" altLang="zh-CN" sz="2400" i="1" dirty="0"/>
              <a:t>α</a:t>
            </a:r>
            <a:r>
              <a:rPr lang="en-US" altLang="zh-CN" sz="2400" dirty="0">
                <a:sym typeface="Symbol" pitchFamily="18" charset="2"/>
              </a:rPr>
              <a:t>   </a:t>
            </a:r>
            <a:r>
              <a:rPr lang="el-GR" altLang="zh-CN" dirty="0"/>
              <a:t>ε</a:t>
            </a:r>
            <a:r>
              <a:rPr lang="zh-CN" altLang="en-US" sz="2400" dirty="0">
                <a:sym typeface="Symbol" pitchFamily="18" charset="2"/>
              </a:rPr>
              <a:t>和</a:t>
            </a:r>
            <a:r>
              <a:rPr lang="el-GR" altLang="zh-CN" sz="2400" i="1" dirty="0"/>
              <a:t>β</a:t>
            </a:r>
            <a:r>
              <a:rPr lang="en-US" altLang="zh-CN" sz="2400" dirty="0">
                <a:sym typeface="Symbol" pitchFamily="18" charset="2"/>
              </a:rPr>
              <a:t>    </a:t>
            </a:r>
            <a:r>
              <a:rPr lang="el-GR" altLang="zh-CN" dirty="0"/>
              <a:t>ε</a:t>
            </a:r>
            <a:r>
              <a:rPr lang="zh-CN" altLang="en-US" sz="2400" dirty="0">
                <a:sym typeface="Symbol" pitchFamily="18" charset="2"/>
              </a:rPr>
              <a:t>不能同时成立</a:t>
            </a:r>
            <a:endParaRPr lang="en-US" altLang="zh-CN" sz="2400" dirty="0">
              <a:sym typeface="Symbol" pitchFamily="18" charset="2"/>
            </a:endParaRPr>
          </a:p>
          <a:p>
            <a:pPr lvl="1">
              <a:defRPr/>
            </a:pPr>
            <a:r>
              <a:rPr lang="zh-CN" altLang="en-US" sz="2400" dirty="0">
                <a:sym typeface="Symbol" pitchFamily="18" charset="2"/>
              </a:rPr>
              <a:t>如果</a:t>
            </a:r>
            <a:r>
              <a:rPr lang="el-GR" altLang="zh-CN" sz="2400" i="1" dirty="0"/>
              <a:t>β </a:t>
            </a:r>
            <a:r>
              <a:rPr lang="en-US" altLang="zh-CN" sz="2400" i="1" dirty="0"/>
              <a:t>   </a:t>
            </a:r>
            <a:r>
              <a:rPr lang="el-GR" altLang="zh-CN" dirty="0"/>
              <a:t>ε</a:t>
            </a:r>
            <a:r>
              <a:rPr lang="zh-CN" altLang="en-US" sz="2400" dirty="0">
                <a:sym typeface="Symbol" pitchFamily="18" charset="2"/>
              </a:rPr>
              <a:t>，那么</a:t>
            </a:r>
            <a:r>
              <a:rPr lang="en-US" altLang="zh-CN" sz="2400" dirty="0">
                <a:sym typeface="Symbol" pitchFamily="18" charset="2"/>
              </a:rPr>
              <a:t>FIRST(</a:t>
            </a:r>
            <a:r>
              <a:rPr lang="el-GR" altLang="zh-CN" sz="2400" i="1" dirty="0"/>
              <a:t>α</a:t>
            </a:r>
            <a:r>
              <a:rPr lang="en-US" altLang="zh-CN" sz="2400" dirty="0">
                <a:sym typeface="Symbol" pitchFamily="18" charset="2"/>
              </a:rPr>
              <a:t>) </a:t>
            </a:r>
            <a:r>
              <a:rPr lang="en-US" b="1" dirty="0"/>
              <a:t>∩</a:t>
            </a:r>
            <a:r>
              <a:rPr lang="en-US" altLang="zh-CN" sz="2400" dirty="0">
                <a:sym typeface="Symbol" pitchFamily="18" charset="2"/>
              </a:rPr>
              <a:t>FOLLOW(A)=</a:t>
            </a:r>
            <a:r>
              <a:rPr lang="en-US" b="1" dirty="0"/>
              <a:t>∅</a:t>
            </a:r>
            <a:endParaRPr lang="en-US" altLang="zh-CN" sz="2400" dirty="0">
              <a:sym typeface="Symbol" pitchFamily="18" charset="2"/>
            </a:endParaRPr>
          </a:p>
          <a:p>
            <a:pPr>
              <a:defRPr/>
            </a:pPr>
            <a:r>
              <a:rPr lang="zh-CN" altLang="en-US" sz="2800" dirty="0">
                <a:sym typeface="Symbol" pitchFamily="18" charset="2"/>
              </a:rPr>
              <a:t>满足上述条件的文法称为</a:t>
            </a:r>
            <a:r>
              <a:rPr lang="en-US" altLang="zh-CN" sz="2800" dirty="0">
                <a:sym typeface="Symbol" pitchFamily="18" charset="2"/>
              </a:rPr>
              <a:t>LL(1)</a:t>
            </a:r>
            <a:r>
              <a:rPr lang="zh-CN" altLang="en-US" sz="2800" dirty="0">
                <a:sym typeface="Symbol" pitchFamily="18" charset="2"/>
              </a:rPr>
              <a:t>文法，第一个</a:t>
            </a:r>
            <a:r>
              <a:rPr lang="en-US" altLang="zh-CN" sz="2800" dirty="0">
                <a:sym typeface="Symbol" pitchFamily="18" charset="2"/>
              </a:rPr>
              <a:t>L</a:t>
            </a:r>
            <a:r>
              <a:rPr lang="zh-CN" altLang="en-US" sz="2800" dirty="0">
                <a:sym typeface="Symbol" pitchFamily="18" charset="2"/>
              </a:rPr>
              <a:t>表示自左向右扫描，第二个</a:t>
            </a:r>
            <a:r>
              <a:rPr lang="en-US" altLang="zh-CN" sz="2800" dirty="0">
                <a:sym typeface="Symbol" pitchFamily="18" charset="2"/>
              </a:rPr>
              <a:t>L</a:t>
            </a:r>
            <a:r>
              <a:rPr lang="zh-CN" altLang="en-US" sz="2800" dirty="0">
                <a:sym typeface="Symbol" pitchFamily="18" charset="2"/>
              </a:rPr>
              <a:t>指产生最左推导，而</a:t>
            </a:r>
            <a:r>
              <a:rPr lang="en-US" altLang="zh-CN" sz="2800" dirty="0">
                <a:sym typeface="Symbol" pitchFamily="18" charset="2"/>
              </a:rPr>
              <a:t>1</a:t>
            </a:r>
            <a:r>
              <a:rPr lang="zh-CN" altLang="en-US" sz="2800" dirty="0">
                <a:sym typeface="Symbol" pitchFamily="18" charset="2"/>
              </a:rPr>
              <a:t>则表示向前看一个输入符号</a:t>
            </a:r>
            <a:endParaRPr lang="en-US" altLang="zh-CN" sz="2800" dirty="0">
              <a:sym typeface="Symbol" pitchFamily="18" charset="2"/>
            </a:endParaRPr>
          </a:p>
          <a:p>
            <a:pPr>
              <a:defRPr/>
            </a:pPr>
            <a:r>
              <a:rPr lang="en-US" altLang="zh-CN" sz="2800" dirty="0">
                <a:sym typeface="Symbol" pitchFamily="18" charset="2"/>
              </a:rPr>
              <a:t>LL(1)</a:t>
            </a:r>
            <a:r>
              <a:rPr lang="zh-CN" altLang="en-US" sz="2800" dirty="0">
                <a:sym typeface="Symbol" pitchFamily="18" charset="2"/>
              </a:rPr>
              <a:t>文法可以利用不回溯的确定性的预测分析技术，因为只需要检查当前输入符号就可以为一个非终结符号选择正确的产生式</a:t>
            </a:r>
          </a:p>
          <a:p>
            <a:pPr lvl="1">
              <a:defRPr/>
            </a:pPr>
            <a:endParaRPr lang="zh-CN" altLang="en-US" dirty="0"/>
          </a:p>
        </p:txBody>
      </p:sp>
      <p:sp>
        <p:nvSpPr>
          <p:cNvPr id="4" name="灯片编号占位符 3"/>
          <p:cNvSpPr>
            <a:spLocks noGrp="1"/>
          </p:cNvSpPr>
          <p:nvPr>
            <p:ph type="sldNum" sz="quarter" idx="12"/>
          </p:nvPr>
        </p:nvSpPr>
        <p:spPr/>
        <p:txBody>
          <a:bodyPr/>
          <a:lstStyle/>
          <a:p>
            <a:pPr>
              <a:defRPr/>
            </a:pPr>
            <a:fld id="{4FE36368-5075-4B50-821F-96BF459168AB}" type="slidenum">
              <a:rPr lang="en-US" altLang="zh-CN" smtClean="0"/>
              <a:pPr>
                <a:defRPr/>
              </a:pPr>
              <a:t>56</a:t>
            </a:fld>
            <a:endParaRPr lang="en-US" altLang="zh-CN"/>
          </a:p>
        </p:txBody>
      </p:sp>
      <p:graphicFrame>
        <p:nvGraphicFramePr>
          <p:cNvPr id="3074" name="Object 2"/>
          <p:cNvGraphicFramePr>
            <a:graphicFrameLocks noChangeAspect="1"/>
          </p:cNvGraphicFramePr>
          <p:nvPr/>
        </p:nvGraphicFramePr>
        <p:xfrm>
          <a:off x="2143108" y="3143248"/>
          <a:ext cx="190500" cy="279400"/>
        </p:xfrm>
        <a:graphic>
          <a:graphicData uri="http://schemas.openxmlformats.org/presentationml/2006/ole">
            <mc:AlternateContent xmlns:mc="http://schemas.openxmlformats.org/markup-compatibility/2006">
              <mc:Choice xmlns:v="urn:schemas-microsoft-com:vml" Requires="v">
                <p:oleObj spid="_x0000_s3079" name="公式" r:id="rId3" imgW="190440" imgH="279360" progId="Equation.3">
                  <p:embed/>
                </p:oleObj>
              </mc:Choice>
              <mc:Fallback>
                <p:oleObj name="公式" r:id="rId3" imgW="190440" imgH="279360" progId="Equation.3">
                  <p:embed/>
                  <p:pic>
                    <p:nvPicPr>
                      <p:cNvPr id="307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08" y="3143248"/>
                        <a:ext cx="190500" cy="27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075" name="Object 3"/>
          <p:cNvGraphicFramePr>
            <a:graphicFrameLocks noChangeAspect="1"/>
          </p:cNvGraphicFramePr>
          <p:nvPr/>
        </p:nvGraphicFramePr>
        <p:xfrm>
          <a:off x="1357290" y="3143248"/>
          <a:ext cx="190500" cy="279400"/>
        </p:xfrm>
        <a:graphic>
          <a:graphicData uri="http://schemas.openxmlformats.org/presentationml/2006/ole">
            <mc:AlternateContent xmlns:mc="http://schemas.openxmlformats.org/markup-compatibility/2006">
              <mc:Choice xmlns:v="urn:schemas-microsoft-com:vml" Requires="v">
                <p:oleObj spid="_x0000_s3080" name="公式" r:id="rId5" imgW="190440" imgH="279360" progId="Equation.3">
                  <p:embed/>
                </p:oleObj>
              </mc:Choice>
              <mc:Fallback>
                <p:oleObj name="公式" r:id="rId5" imgW="190440" imgH="279360" progId="Equation.3">
                  <p:embed/>
                  <p:pic>
                    <p:nvPicPr>
                      <p:cNvPr id="307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7290" y="3143248"/>
                        <a:ext cx="190500" cy="27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076" name="Object 5"/>
          <p:cNvGraphicFramePr>
            <a:graphicFrameLocks noChangeAspect="1"/>
          </p:cNvGraphicFramePr>
          <p:nvPr/>
        </p:nvGraphicFramePr>
        <p:xfrm>
          <a:off x="1928794" y="3429000"/>
          <a:ext cx="190500" cy="279400"/>
        </p:xfrm>
        <a:graphic>
          <a:graphicData uri="http://schemas.openxmlformats.org/presentationml/2006/ole">
            <mc:AlternateContent xmlns:mc="http://schemas.openxmlformats.org/markup-compatibility/2006">
              <mc:Choice xmlns:v="urn:schemas-microsoft-com:vml" Requires="v">
                <p:oleObj spid="_x0000_s3081" name="公式" r:id="rId6" imgW="190440" imgH="279360" progId="Equation.3">
                  <p:embed/>
                </p:oleObj>
              </mc:Choice>
              <mc:Fallback>
                <p:oleObj name="公式" r:id="rId6" imgW="190440" imgH="279360" progId="Equation.3">
                  <p:embed/>
                  <p:pic>
                    <p:nvPicPr>
                      <p:cNvPr id="307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794" y="3429000"/>
                        <a:ext cx="190500" cy="27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p:cNvSpPr>
          <p:nvPr>
            <p:ph type="title"/>
          </p:nvPr>
        </p:nvSpPr>
        <p:spPr/>
        <p:txBody>
          <a:bodyPr/>
          <a:lstStyle/>
          <a:p>
            <a:r>
              <a:rPr lang="zh-CN" altLang="en-US"/>
              <a:t>预测分析技术</a:t>
            </a:r>
          </a:p>
        </p:txBody>
      </p:sp>
      <p:sp>
        <p:nvSpPr>
          <p:cNvPr id="3" name="内容占位符 2"/>
          <p:cNvSpPr>
            <a:spLocks noGrp="1"/>
          </p:cNvSpPr>
          <p:nvPr>
            <p:ph idx="1"/>
          </p:nvPr>
        </p:nvSpPr>
        <p:spPr/>
        <p:txBody>
          <a:bodyPr>
            <a:normAutofit/>
          </a:bodyPr>
          <a:lstStyle/>
          <a:p>
            <a:pPr>
              <a:defRPr/>
            </a:pPr>
            <a:r>
              <a:rPr lang="zh-CN" altLang="en-US" dirty="0"/>
              <a:t>前提：无左递归 </a:t>
            </a:r>
            <a:r>
              <a:rPr lang="en-US" altLang="zh-CN" dirty="0"/>
              <a:t>&amp; LL(1)</a:t>
            </a:r>
            <a:r>
              <a:rPr lang="zh-CN" altLang="en-US" dirty="0"/>
              <a:t>文法</a:t>
            </a:r>
            <a:endParaRPr lang="en-US" altLang="zh-CN" dirty="0"/>
          </a:p>
          <a:p>
            <a:pPr>
              <a:defRPr/>
            </a:pPr>
            <a:r>
              <a:rPr lang="zh-CN" altLang="en-US" dirty="0"/>
              <a:t>将</a:t>
            </a:r>
            <a:r>
              <a:rPr lang="en-US" altLang="zh-CN" dirty="0"/>
              <a:t>first</a:t>
            </a:r>
            <a:r>
              <a:rPr lang="zh-CN" altLang="en-US" dirty="0"/>
              <a:t>和</a:t>
            </a:r>
            <a:r>
              <a:rPr lang="en-US" altLang="zh-CN" dirty="0"/>
              <a:t>follow</a:t>
            </a:r>
            <a:r>
              <a:rPr lang="zh-CN" altLang="en-US" dirty="0"/>
              <a:t>集合中的信息放入一个预测分析表</a:t>
            </a:r>
            <a:r>
              <a:rPr lang="en-US" altLang="zh-CN" dirty="0"/>
              <a:t>M[</a:t>
            </a:r>
            <a:r>
              <a:rPr lang="en-US" altLang="zh-CN" dirty="0" err="1"/>
              <a:t>A,a</a:t>
            </a:r>
            <a:r>
              <a:rPr lang="en-US" altLang="zh-CN" dirty="0"/>
              <a:t>]</a:t>
            </a:r>
            <a:r>
              <a:rPr lang="zh-CN" altLang="en-US" dirty="0"/>
              <a:t>，该预测表告诉我们当非终结符号为</a:t>
            </a:r>
            <a:r>
              <a:rPr lang="en-US" altLang="zh-CN" dirty="0"/>
              <a:t>A</a:t>
            </a:r>
            <a:r>
              <a:rPr lang="zh-CN" altLang="en-US" dirty="0"/>
              <a:t>，当前输入符号为</a:t>
            </a:r>
            <a:r>
              <a:rPr lang="en-US" altLang="zh-CN" dirty="0"/>
              <a:t>a</a:t>
            </a:r>
            <a:r>
              <a:rPr lang="zh-CN" altLang="en-US" dirty="0"/>
              <a:t>时，要选择哪条产生式。</a:t>
            </a:r>
            <a:endParaRPr lang="en-US" altLang="zh-CN" dirty="0"/>
          </a:p>
          <a:p>
            <a:pPr>
              <a:defRPr/>
            </a:pPr>
            <a:r>
              <a:rPr lang="zh-CN" altLang="en-US" dirty="0"/>
              <a:t>预测分析表的构造</a:t>
            </a:r>
            <a:endParaRPr lang="en-US" altLang="zh-CN" dirty="0"/>
          </a:p>
          <a:p>
            <a:pPr lvl="1">
              <a:defRPr/>
            </a:pPr>
            <a:r>
              <a:rPr lang="zh-CN" altLang="en-US" dirty="0"/>
              <a:t>思想：若当前输入符号</a:t>
            </a:r>
            <a:r>
              <a:rPr lang="en-US" altLang="zh-CN" i="1" dirty="0"/>
              <a:t>a</a:t>
            </a:r>
            <a:r>
              <a:rPr lang="zh-CN" altLang="en-US" dirty="0"/>
              <a:t>在</a:t>
            </a:r>
            <a:r>
              <a:rPr lang="en-US" altLang="zh-CN" dirty="0"/>
              <a:t>First(</a:t>
            </a:r>
            <a:r>
              <a:rPr lang="el-GR" altLang="zh-CN" sz="2800" i="1" dirty="0"/>
              <a:t>α</a:t>
            </a:r>
            <a:r>
              <a:rPr lang="en-US" altLang="zh-CN" dirty="0"/>
              <a:t>)</a:t>
            </a:r>
            <a:r>
              <a:rPr lang="zh-CN" altLang="en-US" dirty="0"/>
              <a:t>中，选择产生式</a:t>
            </a:r>
            <a:r>
              <a:rPr lang="en-US" altLang="zh-CN" i="1" dirty="0"/>
              <a:t>A</a:t>
            </a:r>
            <a:r>
              <a:rPr kumimoji="1" lang="en-US" altLang="zh-CN" sz="2000" i="1" dirty="0"/>
              <a:t> →</a:t>
            </a:r>
            <a:r>
              <a:rPr lang="el-GR" altLang="zh-CN" i="1" dirty="0"/>
              <a:t> α</a:t>
            </a:r>
            <a:r>
              <a:rPr lang="zh-CN" altLang="en-US" dirty="0"/>
              <a:t>。若</a:t>
            </a:r>
            <a:r>
              <a:rPr lang="el-GR" altLang="zh-CN" i="1" dirty="0"/>
              <a:t>α</a:t>
            </a:r>
            <a:r>
              <a:rPr lang="en-US" altLang="zh-CN" sz="2800" dirty="0">
                <a:sym typeface="Symbol" pitchFamily="18" charset="2"/>
              </a:rPr>
              <a:t>   </a:t>
            </a:r>
            <a:r>
              <a:rPr lang="el-GR" altLang="zh-CN" sz="2800" dirty="0"/>
              <a:t>ε</a:t>
            </a:r>
            <a:r>
              <a:rPr lang="zh-CN" altLang="en-US" sz="2800" dirty="0">
                <a:sym typeface="Symbol" pitchFamily="18" charset="2"/>
              </a:rPr>
              <a:t>，如果</a:t>
            </a:r>
            <a:r>
              <a:rPr lang="en-US" altLang="zh-CN" i="1" dirty="0"/>
              <a:t>a</a:t>
            </a:r>
            <a:r>
              <a:rPr lang="zh-CN" altLang="en-US" dirty="0"/>
              <a:t>在</a:t>
            </a:r>
            <a:r>
              <a:rPr lang="en-US" altLang="zh-CN" dirty="0"/>
              <a:t>Follow(A)</a:t>
            </a:r>
            <a:r>
              <a:rPr lang="zh-CN" altLang="en-US" dirty="0"/>
              <a:t>中，选择产生式</a:t>
            </a:r>
            <a:r>
              <a:rPr lang="en-US" altLang="zh-CN" i="1" dirty="0"/>
              <a:t>A</a:t>
            </a:r>
            <a:r>
              <a:rPr kumimoji="1" lang="en-US" altLang="zh-CN" sz="1800" i="1" dirty="0"/>
              <a:t> →</a:t>
            </a:r>
            <a:r>
              <a:rPr lang="el-GR" altLang="zh-CN" i="1" dirty="0"/>
              <a:t> α</a:t>
            </a:r>
            <a:r>
              <a:rPr lang="en-US" altLang="zh-CN" dirty="0"/>
              <a:t>;</a:t>
            </a:r>
            <a:r>
              <a:rPr lang="zh-CN" altLang="en-US" dirty="0"/>
              <a:t>或如果当前符号</a:t>
            </a:r>
            <a:r>
              <a:rPr lang="en-US" altLang="zh-CN" dirty="0"/>
              <a:t>a</a:t>
            </a:r>
            <a:r>
              <a:rPr lang="zh-CN" altLang="en-US" dirty="0"/>
              <a:t>是</a:t>
            </a:r>
            <a:r>
              <a:rPr lang="en-US" altLang="zh-CN" dirty="0"/>
              <a:t>$</a:t>
            </a:r>
            <a:r>
              <a:rPr lang="zh-CN" altLang="en-US" dirty="0"/>
              <a:t>，且</a:t>
            </a:r>
            <a:r>
              <a:rPr lang="en-US" altLang="zh-CN" dirty="0"/>
              <a:t>$</a:t>
            </a:r>
            <a:r>
              <a:rPr lang="zh-CN" altLang="en-US" dirty="0"/>
              <a:t>在</a:t>
            </a:r>
            <a:r>
              <a:rPr lang="en-US" altLang="zh-CN" dirty="0"/>
              <a:t>Follow(A)</a:t>
            </a:r>
            <a:r>
              <a:rPr lang="zh-CN" altLang="en-US" dirty="0"/>
              <a:t>中，则选择产生式</a:t>
            </a:r>
            <a:r>
              <a:rPr lang="en-US" altLang="zh-CN" i="1" dirty="0"/>
              <a:t>A</a:t>
            </a:r>
            <a:r>
              <a:rPr kumimoji="1" lang="en-US" altLang="zh-CN" sz="1600" i="1" dirty="0"/>
              <a:t> →</a:t>
            </a:r>
            <a:r>
              <a:rPr lang="el-GR" altLang="zh-CN" i="1" dirty="0"/>
              <a:t> α</a:t>
            </a:r>
            <a:r>
              <a:rPr lang="zh-CN" altLang="en-US" dirty="0"/>
              <a:t>。</a:t>
            </a:r>
          </a:p>
        </p:txBody>
      </p:sp>
      <p:sp>
        <p:nvSpPr>
          <p:cNvPr id="4" name="灯片编号占位符 3"/>
          <p:cNvSpPr>
            <a:spLocks noGrp="1"/>
          </p:cNvSpPr>
          <p:nvPr>
            <p:ph type="sldNum" sz="quarter" idx="12"/>
          </p:nvPr>
        </p:nvSpPr>
        <p:spPr/>
        <p:txBody>
          <a:bodyPr/>
          <a:lstStyle/>
          <a:p>
            <a:pPr>
              <a:defRPr/>
            </a:pPr>
            <a:fld id="{C524A194-77B3-4F91-B360-6C59882725A3}" type="slidenum">
              <a:rPr lang="en-US" altLang="zh-CN" smtClean="0"/>
              <a:pPr>
                <a:defRPr/>
              </a:pPr>
              <a:t>57</a:t>
            </a:fld>
            <a:endParaRPr lang="en-US" altLang="zh-CN"/>
          </a:p>
        </p:txBody>
      </p:sp>
      <p:graphicFrame>
        <p:nvGraphicFramePr>
          <p:cNvPr id="4098" name="Object 2"/>
          <p:cNvGraphicFramePr>
            <a:graphicFrameLocks noChangeAspect="1"/>
          </p:cNvGraphicFramePr>
          <p:nvPr/>
        </p:nvGraphicFramePr>
        <p:xfrm>
          <a:off x="2143108" y="4714884"/>
          <a:ext cx="190500" cy="279400"/>
        </p:xfrm>
        <a:graphic>
          <a:graphicData uri="http://schemas.openxmlformats.org/presentationml/2006/ole">
            <mc:AlternateContent xmlns:mc="http://schemas.openxmlformats.org/markup-compatibility/2006">
              <mc:Choice xmlns:v="urn:schemas-microsoft-com:vml" Requires="v">
                <p:oleObj spid="_x0000_s4099" name="公式" r:id="rId3" imgW="190440" imgH="279360" progId="Equation.3">
                  <p:embed/>
                </p:oleObj>
              </mc:Choice>
              <mc:Fallback>
                <p:oleObj name="公式" r:id="rId3" imgW="190440" imgH="279360" progId="Equation.3">
                  <p:embed/>
                  <p:pic>
                    <p:nvPicPr>
                      <p:cNvPr id="409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08" y="4714884"/>
                        <a:ext cx="190500" cy="27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zh-CN" altLang="en-US" dirty="0"/>
              <a:t>预测分析表构造</a:t>
            </a:r>
          </a:p>
        </p:txBody>
      </p:sp>
      <p:sp>
        <p:nvSpPr>
          <p:cNvPr id="3" name="内容占位符 2"/>
          <p:cNvSpPr>
            <a:spLocks noGrp="1"/>
          </p:cNvSpPr>
          <p:nvPr>
            <p:ph idx="1"/>
          </p:nvPr>
        </p:nvSpPr>
        <p:spPr/>
        <p:txBody>
          <a:bodyPr>
            <a:normAutofit/>
          </a:bodyPr>
          <a:lstStyle/>
          <a:p>
            <a:pPr>
              <a:defRPr/>
            </a:pPr>
            <a:r>
              <a:rPr lang="zh-CN" altLang="en-US" dirty="0"/>
              <a:t>输入：文法</a:t>
            </a:r>
            <a:r>
              <a:rPr lang="en-US" altLang="zh-CN" i="1" dirty="0"/>
              <a:t>G</a:t>
            </a:r>
          </a:p>
          <a:p>
            <a:pPr>
              <a:defRPr/>
            </a:pPr>
            <a:r>
              <a:rPr lang="zh-CN" altLang="en-US" dirty="0"/>
              <a:t>输出：预测分析表</a:t>
            </a:r>
            <a:r>
              <a:rPr lang="en-US" altLang="zh-CN" i="1" dirty="0"/>
              <a:t>M</a:t>
            </a:r>
          </a:p>
          <a:p>
            <a:pPr>
              <a:defRPr/>
            </a:pPr>
            <a:r>
              <a:rPr lang="zh-CN" altLang="en-US" dirty="0"/>
              <a:t>方法：对于文法</a:t>
            </a:r>
            <a:r>
              <a:rPr lang="en-US" altLang="zh-CN" i="1" dirty="0"/>
              <a:t>G</a:t>
            </a:r>
            <a:r>
              <a:rPr lang="zh-CN" altLang="en-US" dirty="0"/>
              <a:t>的每个产生式</a:t>
            </a:r>
            <a:r>
              <a:rPr lang="en-US" altLang="zh-CN" i="1" dirty="0"/>
              <a:t>A</a:t>
            </a:r>
            <a:r>
              <a:rPr kumimoji="1" lang="en-US" altLang="zh-CN" sz="2000" i="1" dirty="0"/>
              <a:t> →</a:t>
            </a:r>
            <a:r>
              <a:rPr lang="el-GR" altLang="zh-CN" i="1" dirty="0"/>
              <a:t> α </a:t>
            </a:r>
            <a:r>
              <a:rPr lang="zh-CN" altLang="en-US" dirty="0"/>
              <a:t>，进行如下处理：</a:t>
            </a:r>
            <a:endParaRPr lang="en-US" altLang="zh-CN" dirty="0"/>
          </a:p>
          <a:p>
            <a:pPr lvl="1">
              <a:defRPr/>
            </a:pPr>
            <a:r>
              <a:rPr lang="zh-CN" altLang="en-US" dirty="0"/>
              <a:t>对于</a:t>
            </a:r>
            <a:r>
              <a:rPr lang="en-US" altLang="zh-CN" dirty="0"/>
              <a:t>First(</a:t>
            </a:r>
            <a:r>
              <a:rPr lang="el-GR" altLang="zh-CN" i="1" dirty="0"/>
              <a:t>α</a:t>
            </a:r>
            <a:r>
              <a:rPr lang="en-US" altLang="zh-CN" dirty="0"/>
              <a:t>)</a:t>
            </a:r>
            <a:r>
              <a:rPr lang="zh-CN" altLang="en-US" dirty="0"/>
              <a:t>中的每个终结符号</a:t>
            </a:r>
            <a:r>
              <a:rPr lang="en-US" altLang="zh-CN" dirty="0"/>
              <a:t>a</a:t>
            </a:r>
            <a:r>
              <a:rPr lang="zh-CN" altLang="en-US" dirty="0"/>
              <a:t>，将</a:t>
            </a:r>
            <a:r>
              <a:rPr lang="en-US" altLang="zh-CN" i="1" dirty="0"/>
              <a:t>A</a:t>
            </a:r>
            <a:r>
              <a:rPr kumimoji="1" lang="en-US" altLang="zh-CN" sz="1800" i="1" dirty="0"/>
              <a:t> →</a:t>
            </a:r>
            <a:r>
              <a:rPr lang="el-GR" altLang="zh-CN" i="1" dirty="0"/>
              <a:t> α</a:t>
            </a:r>
            <a:r>
              <a:rPr lang="zh-CN" altLang="en-US" dirty="0"/>
              <a:t>加入到</a:t>
            </a:r>
            <a:r>
              <a:rPr lang="en-US" altLang="zh-CN" i="1" dirty="0"/>
              <a:t>M[</a:t>
            </a:r>
            <a:r>
              <a:rPr lang="en-US" altLang="zh-CN" i="1" dirty="0" err="1"/>
              <a:t>A,a</a:t>
            </a:r>
            <a:r>
              <a:rPr lang="en-US" altLang="zh-CN" i="1" dirty="0"/>
              <a:t>]</a:t>
            </a:r>
          </a:p>
          <a:p>
            <a:pPr lvl="1">
              <a:defRPr/>
            </a:pPr>
            <a:r>
              <a:rPr lang="zh-CN" altLang="en-US" dirty="0"/>
              <a:t>如果</a:t>
            </a:r>
            <a:r>
              <a:rPr lang="el-GR" altLang="zh-CN" dirty="0"/>
              <a:t>ε</a:t>
            </a:r>
            <a:r>
              <a:rPr lang="zh-CN" altLang="en-US" dirty="0"/>
              <a:t>在</a:t>
            </a:r>
            <a:r>
              <a:rPr lang="en-US" altLang="zh-CN" dirty="0"/>
              <a:t>First</a:t>
            </a:r>
            <a:r>
              <a:rPr lang="en-US" altLang="zh-CN" i="1" dirty="0"/>
              <a:t>(</a:t>
            </a:r>
            <a:r>
              <a:rPr lang="el-GR" altLang="zh-CN" i="1" dirty="0"/>
              <a:t>α</a:t>
            </a:r>
            <a:r>
              <a:rPr lang="en-US" altLang="zh-CN" i="1" dirty="0"/>
              <a:t>)</a:t>
            </a:r>
            <a:r>
              <a:rPr lang="zh-CN" altLang="en-US" dirty="0"/>
              <a:t>中，那么对于</a:t>
            </a:r>
            <a:r>
              <a:rPr lang="en-US" altLang="zh-CN" dirty="0"/>
              <a:t>Follow(A)</a:t>
            </a:r>
            <a:r>
              <a:rPr lang="zh-CN" altLang="en-US" dirty="0"/>
              <a:t>中的每个终结符号</a:t>
            </a:r>
            <a:r>
              <a:rPr lang="en-US" altLang="zh-CN" dirty="0"/>
              <a:t>b</a:t>
            </a:r>
            <a:r>
              <a:rPr lang="zh-CN" altLang="en-US" dirty="0"/>
              <a:t>，将</a:t>
            </a:r>
            <a:r>
              <a:rPr lang="en-US" altLang="zh-CN" i="1" dirty="0"/>
              <a:t>A</a:t>
            </a:r>
            <a:r>
              <a:rPr kumimoji="1" lang="en-US" altLang="zh-CN" sz="1600" i="1" dirty="0"/>
              <a:t> →</a:t>
            </a:r>
            <a:r>
              <a:rPr lang="el-GR" altLang="zh-CN" i="1" dirty="0"/>
              <a:t> α</a:t>
            </a:r>
            <a:r>
              <a:rPr lang="zh-CN" altLang="en-US" dirty="0"/>
              <a:t>加入到</a:t>
            </a:r>
            <a:r>
              <a:rPr lang="en-US" altLang="zh-CN" i="1" dirty="0"/>
              <a:t>M[</a:t>
            </a:r>
            <a:r>
              <a:rPr lang="en-US" altLang="zh-CN" i="1" dirty="0" err="1"/>
              <a:t>A,b</a:t>
            </a:r>
            <a:r>
              <a:rPr lang="en-US" altLang="zh-CN" i="1" dirty="0"/>
              <a:t>]</a:t>
            </a:r>
            <a:r>
              <a:rPr lang="zh-CN" altLang="en-US" dirty="0"/>
              <a:t>中</a:t>
            </a:r>
            <a:endParaRPr lang="en-US" altLang="zh-CN" dirty="0"/>
          </a:p>
          <a:p>
            <a:pPr lvl="1">
              <a:defRPr/>
            </a:pPr>
            <a:r>
              <a:rPr lang="zh-CN" altLang="en-US" dirty="0"/>
              <a:t>如果</a:t>
            </a:r>
            <a:r>
              <a:rPr lang="el-GR" altLang="zh-CN" dirty="0"/>
              <a:t>ε</a:t>
            </a:r>
            <a:r>
              <a:rPr lang="zh-CN" altLang="en-US" dirty="0"/>
              <a:t>在</a:t>
            </a:r>
            <a:r>
              <a:rPr lang="en-US" altLang="zh-CN" dirty="0"/>
              <a:t>First</a:t>
            </a:r>
            <a:r>
              <a:rPr lang="en-US" altLang="zh-CN" i="1" dirty="0"/>
              <a:t>(</a:t>
            </a:r>
            <a:r>
              <a:rPr lang="el-GR" altLang="zh-CN" i="1" dirty="0"/>
              <a:t>α</a:t>
            </a:r>
            <a:r>
              <a:rPr lang="en-US" altLang="zh-CN" i="1" dirty="0"/>
              <a:t>)</a:t>
            </a:r>
            <a:r>
              <a:rPr lang="zh-CN" altLang="en-US" dirty="0"/>
              <a:t>中，且</a:t>
            </a:r>
            <a:r>
              <a:rPr lang="en-US" altLang="zh-CN" dirty="0"/>
              <a:t>$</a:t>
            </a:r>
            <a:r>
              <a:rPr lang="zh-CN" altLang="en-US" dirty="0"/>
              <a:t>在</a:t>
            </a:r>
            <a:r>
              <a:rPr lang="en-US" altLang="zh-CN" dirty="0"/>
              <a:t>Follow(A)</a:t>
            </a:r>
            <a:r>
              <a:rPr lang="zh-CN" altLang="en-US" dirty="0"/>
              <a:t>中，将</a:t>
            </a:r>
            <a:r>
              <a:rPr lang="en-US" altLang="zh-CN" i="1" dirty="0"/>
              <a:t>A</a:t>
            </a:r>
            <a:r>
              <a:rPr kumimoji="1" lang="en-US" altLang="zh-CN" sz="1600" i="1" dirty="0"/>
              <a:t> →</a:t>
            </a:r>
            <a:r>
              <a:rPr lang="el-GR" altLang="zh-CN" i="1" dirty="0"/>
              <a:t> α</a:t>
            </a:r>
            <a:r>
              <a:rPr lang="zh-CN" altLang="en-US" dirty="0"/>
              <a:t>加入到</a:t>
            </a:r>
            <a:r>
              <a:rPr lang="en-US" altLang="zh-CN" i="1" dirty="0"/>
              <a:t>M[A,$]</a:t>
            </a:r>
            <a:r>
              <a:rPr lang="zh-CN" altLang="en-US" dirty="0"/>
              <a:t>中</a:t>
            </a:r>
            <a:endParaRPr lang="en-US" altLang="zh-CN" dirty="0"/>
          </a:p>
          <a:p>
            <a:pPr>
              <a:defRPr/>
            </a:pPr>
            <a:r>
              <a:rPr lang="zh-CN" altLang="en-US" dirty="0"/>
              <a:t>完成上述操作后，若</a:t>
            </a:r>
            <a:r>
              <a:rPr lang="en-US" altLang="zh-CN" i="1" dirty="0"/>
              <a:t>M[</a:t>
            </a:r>
            <a:r>
              <a:rPr lang="en-US" altLang="zh-CN" i="1" dirty="0" err="1"/>
              <a:t>A,a</a:t>
            </a:r>
            <a:r>
              <a:rPr lang="en-US" altLang="zh-CN" i="1" dirty="0"/>
              <a:t>]</a:t>
            </a:r>
            <a:r>
              <a:rPr lang="zh-CN" altLang="en-US" dirty="0"/>
              <a:t>中没有产生式，填为</a:t>
            </a:r>
            <a:r>
              <a:rPr lang="en-US" altLang="zh-CN" dirty="0"/>
              <a:t>error</a:t>
            </a:r>
          </a:p>
          <a:p>
            <a:pPr lvl="1">
              <a:defRPr/>
            </a:pPr>
            <a:endParaRPr lang="zh-CN" altLang="en-US" dirty="0"/>
          </a:p>
        </p:txBody>
      </p:sp>
      <p:sp>
        <p:nvSpPr>
          <p:cNvPr id="4" name="灯片编号占位符 3"/>
          <p:cNvSpPr>
            <a:spLocks noGrp="1"/>
          </p:cNvSpPr>
          <p:nvPr>
            <p:ph type="sldNum" sz="quarter" idx="12"/>
          </p:nvPr>
        </p:nvSpPr>
        <p:spPr/>
        <p:txBody>
          <a:bodyPr/>
          <a:lstStyle/>
          <a:p>
            <a:pPr>
              <a:defRPr/>
            </a:pPr>
            <a:fld id="{6A546404-30CB-430E-B894-A6503378D80D}" type="slidenum">
              <a:rPr lang="en-US" altLang="zh-CN" smtClean="0"/>
              <a:pPr>
                <a:defRPr/>
              </a:pPr>
              <a:t>58</a:t>
            </a:fld>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p:txBody>
          <a:bodyPr/>
          <a:lstStyle/>
          <a:p>
            <a:r>
              <a:rPr lang="zh-CN" altLang="en-US" sz="2800"/>
              <a:t>预测分析表构造示例</a:t>
            </a:r>
          </a:p>
        </p:txBody>
      </p:sp>
      <p:sp>
        <p:nvSpPr>
          <p:cNvPr id="65540" name="Rectangle 3"/>
          <p:cNvSpPr>
            <a:spLocks noGrp="1" noChangeArrowheads="1"/>
          </p:cNvSpPr>
          <p:nvPr>
            <p:ph type="body" sz="half" idx="1"/>
          </p:nvPr>
        </p:nvSpPr>
        <p:spPr>
          <a:xfrm>
            <a:off x="566738" y="1752600"/>
            <a:ext cx="8108950" cy="1747838"/>
          </a:xfrm>
        </p:spPr>
        <p:txBody>
          <a:bodyPr/>
          <a:lstStyle/>
          <a:p>
            <a:r>
              <a:rPr lang="zh-CN" altLang="en-US" sz="2600" dirty="0"/>
              <a:t>文法：</a:t>
            </a:r>
          </a:p>
          <a:p>
            <a:pPr>
              <a:buFont typeface="Wingdings" pitchFamily="2" charset="2"/>
              <a:buNone/>
            </a:pPr>
            <a:r>
              <a:rPr lang="en-US" altLang="zh-CN" sz="2600" dirty="0"/>
              <a:t>       E</a:t>
            </a:r>
            <a:r>
              <a:rPr kumimoji="1" lang="en-US" altLang="zh-CN" sz="2800" i="1" dirty="0"/>
              <a:t> → </a:t>
            </a:r>
            <a:r>
              <a:rPr lang="en-US" altLang="zh-CN" sz="2600" dirty="0"/>
              <a:t>TE</a:t>
            </a:r>
            <a:r>
              <a:rPr lang="en-US" altLang="zh-CN" sz="2600" dirty="0">
                <a:latin typeface="Arial" charset="0"/>
              </a:rPr>
              <a:t>’</a:t>
            </a:r>
            <a:r>
              <a:rPr lang="en-US" altLang="zh-CN" sz="2600" dirty="0"/>
              <a:t>		E</a:t>
            </a:r>
            <a:r>
              <a:rPr lang="en-US" altLang="zh-CN" sz="2600" dirty="0">
                <a:latin typeface="Arial" charset="0"/>
              </a:rPr>
              <a:t>’</a:t>
            </a:r>
            <a:r>
              <a:rPr kumimoji="1" lang="en-US" altLang="zh-CN" sz="2800" i="1" dirty="0"/>
              <a:t> → </a:t>
            </a:r>
            <a:r>
              <a:rPr lang="en-US" altLang="zh-CN" sz="2600" dirty="0"/>
              <a:t>+TE</a:t>
            </a:r>
            <a:r>
              <a:rPr lang="en-US" altLang="zh-CN" sz="2600" dirty="0">
                <a:latin typeface="Arial" charset="0"/>
              </a:rPr>
              <a:t>’</a:t>
            </a:r>
            <a:r>
              <a:rPr lang="en-US" altLang="zh-CN" sz="2600" dirty="0"/>
              <a:t>| </a:t>
            </a:r>
            <a:r>
              <a:rPr lang="el-GR" altLang="zh-CN" dirty="0"/>
              <a:t>ε</a:t>
            </a:r>
            <a:r>
              <a:rPr lang="en-US" altLang="zh-CN" sz="2600" dirty="0">
                <a:sym typeface="Symbol" pitchFamily="18" charset="2"/>
              </a:rPr>
              <a:t>	</a:t>
            </a:r>
            <a:r>
              <a:rPr lang="zh-CN" altLang="en-US" sz="2600" dirty="0">
                <a:sym typeface="Symbol" pitchFamily="18" charset="2"/>
              </a:rPr>
              <a:t>   </a:t>
            </a:r>
            <a:r>
              <a:rPr lang="en-US" altLang="zh-CN" sz="2600" dirty="0">
                <a:sym typeface="Symbol" pitchFamily="18" charset="2"/>
              </a:rPr>
              <a:t>T</a:t>
            </a:r>
            <a:r>
              <a:rPr kumimoji="1" lang="en-US" altLang="zh-CN" sz="2800" i="1" dirty="0"/>
              <a:t> → </a:t>
            </a:r>
            <a:r>
              <a:rPr lang="en-US" altLang="zh-CN" sz="2600" dirty="0">
                <a:sym typeface="Symbol" pitchFamily="18" charset="2"/>
              </a:rPr>
              <a:t>FT</a:t>
            </a:r>
            <a:r>
              <a:rPr lang="en-US" altLang="zh-CN" sz="2600" dirty="0">
                <a:latin typeface="Arial" charset="0"/>
                <a:sym typeface="Symbol" pitchFamily="18" charset="2"/>
              </a:rPr>
              <a:t>’</a:t>
            </a:r>
            <a:r>
              <a:rPr lang="en-US" altLang="zh-CN" sz="2600" dirty="0">
                <a:sym typeface="Symbol" pitchFamily="18" charset="2"/>
              </a:rPr>
              <a:t>	</a:t>
            </a:r>
          </a:p>
          <a:p>
            <a:pPr>
              <a:buFont typeface="Wingdings" pitchFamily="2" charset="2"/>
              <a:buNone/>
            </a:pPr>
            <a:r>
              <a:rPr lang="zh-CN" altLang="zh-CN" dirty="0">
                <a:sym typeface="Symbol" pitchFamily="18" charset="2"/>
              </a:rPr>
              <a:t> </a:t>
            </a:r>
            <a:r>
              <a:rPr lang="zh-CN" altLang="en-US" dirty="0">
                <a:sym typeface="Symbol" pitchFamily="18" charset="2"/>
              </a:rPr>
              <a:t>   </a:t>
            </a:r>
            <a:r>
              <a:rPr lang="en-US" altLang="zh-CN" sz="2600" dirty="0">
                <a:sym typeface="Symbol" pitchFamily="18" charset="2"/>
              </a:rPr>
              <a:t>T</a:t>
            </a:r>
            <a:r>
              <a:rPr lang="en-US" altLang="zh-CN" sz="2600" dirty="0">
                <a:latin typeface="Arial" charset="0"/>
                <a:sym typeface="Symbol" pitchFamily="18" charset="2"/>
              </a:rPr>
              <a:t>’</a:t>
            </a:r>
            <a:r>
              <a:rPr kumimoji="1" lang="en-US" altLang="zh-CN" sz="2800" i="1" dirty="0"/>
              <a:t> → </a:t>
            </a:r>
            <a:r>
              <a:rPr lang="en-US" altLang="zh-CN" sz="2600" dirty="0">
                <a:sym typeface="Symbol" pitchFamily="18" charset="2"/>
              </a:rPr>
              <a:t>*FT</a:t>
            </a:r>
            <a:r>
              <a:rPr lang="en-US" altLang="zh-CN" sz="2600" dirty="0">
                <a:latin typeface="Arial" charset="0"/>
                <a:sym typeface="Symbol" pitchFamily="18" charset="2"/>
              </a:rPr>
              <a:t>’</a:t>
            </a:r>
            <a:r>
              <a:rPr lang="en-US" altLang="zh-CN" sz="2600" dirty="0">
                <a:sym typeface="Symbol" pitchFamily="18" charset="2"/>
              </a:rPr>
              <a:t>| </a:t>
            </a:r>
            <a:r>
              <a:rPr lang="el-GR" altLang="zh-CN" dirty="0"/>
              <a:t>ε</a:t>
            </a:r>
            <a:r>
              <a:rPr lang="en-US" altLang="zh-CN" sz="2600" dirty="0">
                <a:sym typeface="Symbol" pitchFamily="18" charset="2"/>
              </a:rPr>
              <a:t>	F</a:t>
            </a:r>
            <a:r>
              <a:rPr kumimoji="1" lang="en-US" altLang="zh-CN" sz="2800" i="1" dirty="0"/>
              <a:t> →</a:t>
            </a:r>
            <a:r>
              <a:rPr lang="en-US" altLang="zh-CN" sz="2600" dirty="0">
                <a:sym typeface="Symbol" pitchFamily="18" charset="2"/>
              </a:rPr>
              <a:t>(E)|</a:t>
            </a:r>
            <a:r>
              <a:rPr lang="en-US" altLang="zh-CN" sz="2600" dirty="0" err="1">
                <a:sym typeface="Symbol" pitchFamily="18" charset="2"/>
              </a:rPr>
              <a:t>i</a:t>
            </a:r>
            <a:endParaRPr lang="zh-CN" altLang="en-US" sz="2600" dirty="0">
              <a:sym typeface="Symbol" pitchFamily="18" charset="2"/>
            </a:endParaRPr>
          </a:p>
        </p:txBody>
      </p:sp>
      <p:sp>
        <p:nvSpPr>
          <p:cNvPr id="81" name="灯片编号占位符 6"/>
          <p:cNvSpPr>
            <a:spLocks noGrp="1"/>
          </p:cNvSpPr>
          <p:nvPr>
            <p:ph type="sldNum" sz="quarter" idx="12"/>
          </p:nvPr>
        </p:nvSpPr>
        <p:spPr/>
        <p:txBody>
          <a:bodyPr/>
          <a:lstStyle/>
          <a:p>
            <a:pPr>
              <a:defRPr/>
            </a:pPr>
            <a:fld id="{97DBE55F-15D1-49F5-BDE2-E600F6CFA82B}" type="slidenum">
              <a:rPr lang="zh-CN" altLang="en-US"/>
              <a:pPr>
                <a:defRPr/>
              </a:pPr>
              <a:t>59</a:t>
            </a:fld>
            <a:endParaRPr lang="en-US" altLang="zh-CN"/>
          </a:p>
        </p:txBody>
      </p:sp>
      <p:sp>
        <p:nvSpPr>
          <p:cNvPr id="706634" name="Text Box 74"/>
          <p:cNvSpPr txBox="1">
            <a:spLocks noChangeArrowheads="1"/>
          </p:cNvSpPr>
          <p:nvPr/>
        </p:nvSpPr>
        <p:spPr bwMode="auto">
          <a:xfrm>
            <a:off x="3875088" y="0"/>
            <a:ext cx="2449512" cy="2219325"/>
          </a:xfrm>
          <a:prstGeom prst="rect">
            <a:avLst/>
          </a:prstGeom>
          <a:noFill/>
          <a:ln w="9525" algn="ctr">
            <a:noFill/>
            <a:miter lim="800000"/>
            <a:headEnd/>
            <a:tailEnd/>
          </a:ln>
        </p:spPr>
        <p:txBody>
          <a:bodyPr lIns="90000" tIns="46800" rIns="90000" bIns="46800">
            <a:spAutoFit/>
          </a:bodyPr>
          <a:lstStyle/>
          <a:p>
            <a:r>
              <a:rPr lang="en-US" altLang="zh-CN" sz="1400">
                <a:sym typeface="Symbol" pitchFamily="18" charset="2"/>
              </a:rPr>
              <a:t>FIRST(TE </a:t>
            </a:r>
            <a:r>
              <a:rPr lang="en-US" altLang="zh-CN" sz="1400"/>
              <a:t>’</a:t>
            </a:r>
            <a:r>
              <a:rPr lang="en-US" altLang="zh-CN" sz="1400">
                <a:sym typeface="Symbol" pitchFamily="18" charset="2"/>
              </a:rPr>
              <a:t>)={ (</a:t>
            </a:r>
            <a:r>
              <a:rPr lang="zh-CN" altLang="en-US" sz="1400">
                <a:sym typeface="Symbol" pitchFamily="18" charset="2"/>
              </a:rPr>
              <a:t>， </a:t>
            </a:r>
            <a:r>
              <a:rPr lang="en-US" altLang="zh-CN" sz="1400">
                <a:sym typeface="Symbol" pitchFamily="18" charset="2"/>
              </a:rPr>
              <a:t>i}</a:t>
            </a:r>
          </a:p>
          <a:p>
            <a:r>
              <a:rPr lang="en-US" altLang="zh-CN" sz="1400">
                <a:sym typeface="Symbol" pitchFamily="18" charset="2"/>
              </a:rPr>
              <a:t>FIRST(</a:t>
            </a:r>
            <a:r>
              <a:rPr lang="zh-CN" altLang="en-US" sz="1400">
                <a:sym typeface="Symbol" pitchFamily="18" charset="2"/>
              </a:rPr>
              <a:t>＋</a:t>
            </a:r>
            <a:r>
              <a:rPr lang="en-US" altLang="zh-CN" sz="1400">
                <a:sym typeface="Symbol" pitchFamily="18" charset="2"/>
              </a:rPr>
              <a:t>TE </a:t>
            </a:r>
            <a:r>
              <a:rPr lang="en-US" altLang="zh-CN" sz="1400"/>
              <a:t>’</a:t>
            </a:r>
            <a:r>
              <a:rPr lang="en-US" altLang="zh-CN" sz="1400">
                <a:sym typeface="Symbol" pitchFamily="18" charset="2"/>
              </a:rPr>
              <a:t>)={</a:t>
            </a:r>
            <a:r>
              <a:rPr lang="zh-CN" altLang="en-US" sz="1400">
                <a:sym typeface="Symbol" pitchFamily="18" charset="2"/>
              </a:rPr>
              <a:t>＋</a:t>
            </a:r>
            <a:r>
              <a:rPr lang="en-US" altLang="zh-CN" sz="1400">
                <a:sym typeface="Symbol" pitchFamily="18" charset="2"/>
              </a:rPr>
              <a:t>}</a:t>
            </a:r>
          </a:p>
          <a:p>
            <a:r>
              <a:rPr lang="en-US" altLang="zh-CN" sz="1400">
                <a:sym typeface="Symbol" pitchFamily="18" charset="2"/>
              </a:rPr>
              <a:t>FIRST(FT’)={(</a:t>
            </a:r>
            <a:r>
              <a:rPr lang="zh-CN" altLang="en-US" sz="1400">
                <a:sym typeface="Symbol" pitchFamily="18" charset="2"/>
              </a:rPr>
              <a:t>，</a:t>
            </a:r>
            <a:r>
              <a:rPr lang="en-US" altLang="zh-CN" sz="1400">
                <a:sym typeface="Symbol" pitchFamily="18" charset="2"/>
              </a:rPr>
              <a:t>i}</a:t>
            </a:r>
          </a:p>
          <a:p>
            <a:r>
              <a:rPr lang="en-US" altLang="zh-CN" sz="1400">
                <a:sym typeface="Symbol" pitchFamily="18" charset="2"/>
              </a:rPr>
              <a:t>FIRST(*FT’)={*}</a:t>
            </a:r>
          </a:p>
          <a:p>
            <a:r>
              <a:rPr lang="en-US" altLang="zh-CN" sz="1400">
                <a:sym typeface="Symbol" pitchFamily="18" charset="2"/>
              </a:rPr>
              <a:t>FIRST((E))={(}</a:t>
            </a:r>
          </a:p>
          <a:p>
            <a:r>
              <a:rPr lang="en-US" altLang="zh-CN" sz="1400">
                <a:sym typeface="Symbol" pitchFamily="18" charset="2"/>
              </a:rPr>
              <a:t>FIRST(i)</a:t>
            </a:r>
            <a:r>
              <a:rPr lang="zh-CN" altLang="en-US" sz="1400">
                <a:sym typeface="Symbol" pitchFamily="18" charset="2"/>
              </a:rPr>
              <a:t>＝</a:t>
            </a:r>
            <a:r>
              <a:rPr lang="en-US" altLang="zh-CN" sz="1400">
                <a:sym typeface="Symbol" pitchFamily="18" charset="2"/>
              </a:rPr>
              <a:t>{i}</a:t>
            </a:r>
          </a:p>
          <a:p>
            <a:endParaRPr lang="zh-CN" altLang="en-US" sz="1400"/>
          </a:p>
        </p:txBody>
      </p:sp>
      <p:sp>
        <p:nvSpPr>
          <p:cNvPr id="706635" name="Text Box 75"/>
          <p:cNvSpPr txBox="1">
            <a:spLocks noChangeArrowheads="1"/>
          </p:cNvSpPr>
          <p:nvPr/>
        </p:nvSpPr>
        <p:spPr bwMode="auto">
          <a:xfrm>
            <a:off x="6372225" y="0"/>
            <a:ext cx="2771775" cy="1387475"/>
          </a:xfrm>
          <a:prstGeom prst="rect">
            <a:avLst/>
          </a:prstGeom>
          <a:noFill/>
          <a:ln w="9525" algn="ctr">
            <a:noFill/>
            <a:miter lim="800000"/>
            <a:headEnd/>
            <a:tailEnd/>
          </a:ln>
        </p:spPr>
        <p:txBody>
          <a:bodyPr lIns="90000" tIns="46800" rIns="90000" bIns="46800">
            <a:spAutoFit/>
          </a:bodyPr>
          <a:lstStyle/>
          <a:p>
            <a:r>
              <a:rPr lang="en-US" altLang="zh-CN" sz="1400"/>
              <a:t>FOLLOW(E)={) </a:t>
            </a:r>
            <a:r>
              <a:rPr lang="zh-CN" altLang="en-US" sz="1400"/>
              <a:t>，</a:t>
            </a:r>
            <a:r>
              <a:rPr lang="en-US" altLang="zh-CN" sz="1400"/>
              <a:t> $}                </a:t>
            </a:r>
          </a:p>
          <a:p>
            <a:r>
              <a:rPr lang="en-US" altLang="zh-CN" sz="1400"/>
              <a:t>FOLLOW(E’)={) </a:t>
            </a:r>
            <a:r>
              <a:rPr lang="zh-CN" altLang="en-US" sz="1400"/>
              <a:t>，</a:t>
            </a:r>
            <a:r>
              <a:rPr lang="en-US" altLang="zh-CN" sz="1400"/>
              <a:t> $}</a:t>
            </a:r>
          </a:p>
          <a:p>
            <a:r>
              <a:rPr lang="en-US" altLang="zh-CN" sz="1400"/>
              <a:t>FOLLOW(T)={+</a:t>
            </a:r>
            <a:r>
              <a:rPr lang="zh-CN" altLang="en-US" sz="1400"/>
              <a:t>，</a:t>
            </a:r>
            <a:r>
              <a:rPr lang="en-US" altLang="zh-CN" sz="1400"/>
              <a:t>)</a:t>
            </a:r>
            <a:r>
              <a:rPr lang="zh-CN" altLang="en-US" sz="1400"/>
              <a:t>，</a:t>
            </a:r>
            <a:r>
              <a:rPr lang="en-US" altLang="zh-CN" sz="1400"/>
              <a:t>$}</a:t>
            </a:r>
          </a:p>
          <a:p>
            <a:r>
              <a:rPr lang="en-US" altLang="zh-CN" sz="1400"/>
              <a:t>FOLLOW(</a:t>
            </a:r>
            <a:r>
              <a:rPr lang="en-US" altLang="zh-CN" sz="1400">
                <a:sym typeface="Symbol" pitchFamily="18" charset="2"/>
              </a:rPr>
              <a:t>T’</a:t>
            </a:r>
            <a:r>
              <a:rPr lang="en-US" altLang="zh-CN" sz="1400"/>
              <a:t>)={+</a:t>
            </a:r>
            <a:r>
              <a:rPr lang="zh-CN" altLang="en-US" sz="1400"/>
              <a:t>，</a:t>
            </a:r>
            <a:r>
              <a:rPr lang="en-US" altLang="zh-CN" sz="1400"/>
              <a:t>)</a:t>
            </a:r>
            <a:r>
              <a:rPr lang="zh-CN" altLang="en-US" sz="1400"/>
              <a:t>，</a:t>
            </a:r>
            <a:r>
              <a:rPr lang="en-US" altLang="zh-CN" sz="1400"/>
              <a:t>$}</a:t>
            </a:r>
          </a:p>
          <a:p>
            <a:r>
              <a:rPr lang="en-US" altLang="zh-CN" sz="1400"/>
              <a:t>FOLLOW(F)=(*</a:t>
            </a:r>
            <a:r>
              <a:rPr lang="zh-CN" altLang="en-US" sz="1400"/>
              <a:t>，</a:t>
            </a:r>
            <a:r>
              <a:rPr lang="en-US" altLang="zh-CN" sz="1400"/>
              <a:t>+</a:t>
            </a:r>
            <a:r>
              <a:rPr lang="zh-CN" altLang="en-US" sz="1400"/>
              <a:t>，</a:t>
            </a:r>
            <a:r>
              <a:rPr lang="en-US" altLang="zh-CN" sz="1400"/>
              <a:t>)</a:t>
            </a:r>
            <a:r>
              <a:rPr lang="zh-CN" altLang="en-US" sz="1400"/>
              <a:t>，</a:t>
            </a:r>
            <a:r>
              <a:rPr lang="en-US" altLang="zh-CN" sz="1400"/>
              <a:t>$)</a:t>
            </a:r>
          </a:p>
          <a:p>
            <a:endParaRPr lang="zh-CN" altLang="en-US" sz="1400"/>
          </a:p>
        </p:txBody>
      </p:sp>
      <p:sp>
        <p:nvSpPr>
          <p:cNvPr id="65543" name="Text Box 107"/>
          <p:cNvSpPr txBox="1">
            <a:spLocks noChangeArrowheads="1"/>
          </p:cNvSpPr>
          <p:nvPr/>
        </p:nvSpPr>
        <p:spPr bwMode="auto">
          <a:xfrm>
            <a:off x="1258888" y="3716338"/>
            <a:ext cx="936625" cy="396875"/>
          </a:xfrm>
          <a:prstGeom prst="rect">
            <a:avLst/>
          </a:prstGeom>
          <a:noFill/>
          <a:ln w="9525" algn="ctr">
            <a:noFill/>
            <a:miter lim="800000"/>
            <a:headEnd/>
            <a:tailEnd/>
          </a:ln>
        </p:spPr>
        <p:txBody>
          <a:bodyPr lIns="90000" tIns="46800" rIns="90000" bIns="46800">
            <a:spAutoFit/>
          </a:bodyPr>
          <a:lstStyle/>
          <a:p>
            <a:endParaRPr lang="zh-CN" altLang="en-US" sz="2000"/>
          </a:p>
        </p:txBody>
      </p:sp>
      <p:sp>
        <p:nvSpPr>
          <p:cNvPr id="65544" name="Text Box 108"/>
          <p:cNvSpPr txBox="1">
            <a:spLocks noChangeArrowheads="1"/>
          </p:cNvSpPr>
          <p:nvPr/>
        </p:nvSpPr>
        <p:spPr bwMode="auto">
          <a:xfrm>
            <a:off x="1187450" y="3789363"/>
            <a:ext cx="936625" cy="396875"/>
          </a:xfrm>
          <a:prstGeom prst="rect">
            <a:avLst/>
          </a:prstGeom>
          <a:noFill/>
          <a:ln w="9525" algn="ctr">
            <a:noFill/>
            <a:miter lim="800000"/>
            <a:headEnd/>
            <a:tailEnd/>
          </a:ln>
        </p:spPr>
        <p:txBody>
          <a:bodyPr lIns="90000" tIns="46800" rIns="90000" bIns="46800">
            <a:spAutoFit/>
          </a:bodyPr>
          <a:lstStyle/>
          <a:p>
            <a:endParaRPr lang="zh-CN" altLang="en-US" sz="2000"/>
          </a:p>
        </p:txBody>
      </p:sp>
      <p:grpSp>
        <p:nvGrpSpPr>
          <p:cNvPr id="2" name="Group 122"/>
          <p:cNvGrpSpPr>
            <a:grpSpLocks/>
          </p:cNvGrpSpPr>
          <p:nvPr/>
        </p:nvGrpSpPr>
        <p:grpSpPr bwMode="auto">
          <a:xfrm>
            <a:off x="323850" y="3217863"/>
            <a:ext cx="7491413" cy="2659062"/>
            <a:chOff x="204" y="2027"/>
            <a:chExt cx="5112" cy="1857"/>
          </a:xfrm>
        </p:grpSpPr>
        <p:sp>
          <p:nvSpPr>
            <p:cNvPr id="65559" name="Rectangle 46"/>
            <p:cNvSpPr>
              <a:spLocks noChangeArrowheads="1"/>
            </p:cNvSpPr>
            <p:nvPr/>
          </p:nvSpPr>
          <p:spPr bwMode="auto">
            <a:xfrm>
              <a:off x="4609" y="3576"/>
              <a:ext cx="707"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60" name="Rectangle 45"/>
            <p:cNvSpPr>
              <a:spLocks noChangeArrowheads="1"/>
            </p:cNvSpPr>
            <p:nvPr/>
          </p:nvSpPr>
          <p:spPr bwMode="auto">
            <a:xfrm>
              <a:off x="3921" y="3576"/>
              <a:ext cx="688"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61" name="Rectangle 44"/>
            <p:cNvSpPr>
              <a:spLocks noChangeArrowheads="1"/>
            </p:cNvSpPr>
            <p:nvPr/>
          </p:nvSpPr>
          <p:spPr bwMode="auto">
            <a:xfrm>
              <a:off x="3193" y="3576"/>
              <a:ext cx="728"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000">
                <a:sym typeface="Symbol" pitchFamily="18" charset="2"/>
              </a:endParaRPr>
            </a:p>
          </p:txBody>
        </p:sp>
        <p:sp>
          <p:nvSpPr>
            <p:cNvPr id="65562" name="Rectangle 43"/>
            <p:cNvSpPr>
              <a:spLocks noChangeArrowheads="1"/>
            </p:cNvSpPr>
            <p:nvPr/>
          </p:nvSpPr>
          <p:spPr bwMode="auto">
            <a:xfrm>
              <a:off x="2338" y="3576"/>
              <a:ext cx="855"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63" name="Rectangle 42"/>
            <p:cNvSpPr>
              <a:spLocks noChangeArrowheads="1"/>
            </p:cNvSpPr>
            <p:nvPr/>
          </p:nvSpPr>
          <p:spPr bwMode="auto">
            <a:xfrm>
              <a:off x="1443" y="3576"/>
              <a:ext cx="895"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64" name="Rectangle 41"/>
            <p:cNvSpPr>
              <a:spLocks noChangeArrowheads="1"/>
            </p:cNvSpPr>
            <p:nvPr/>
          </p:nvSpPr>
          <p:spPr bwMode="auto">
            <a:xfrm>
              <a:off x="715" y="3576"/>
              <a:ext cx="728"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000">
                <a:sym typeface="Symbol" pitchFamily="18" charset="2"/>
              </a:endParaRPr>
            </a:p>
          </p:txBody>
        </p:sp>
        <p:sp>
          <p:nvSpPr>
            <p:cNvPr id="65565" name="Rectangle 40"/>
            <p:cNvSpPr>
              <a:spLocks noChangeArrowheads="1"/>
            </p:cNvSpPr>
            <p:nvPr/>
          </p:nvSpPr>
          <p:spPr bwMode="auto">
            <a:xfrm>
              <a:off x="204" y="3576"/>
              <a:ext cx="511"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r>
                <a:rPr lang="zh-CN" altLang="en-US"/>
                <a:t>   </a:t>
              </a:r>
              <a:r>
                <a:rPr lang="en-US" altLang="zh-CN"/>
                <a:t>F</a:t>
              </a:r>
            </a:p>
          </p:txBody>
        </p:sp>
        <p:sp>
          <p:nvSpPr>
            <p:cNvPr id="65566" name="Rectangle 39"/>
            <p:cNvSpPr>
              <a:spLocks noChangeArrowheads="1"/>
            </p:cNvSpPr>
            <p:nvPr/>
          </p:nvSpPr>
          <p:spPr bwMode="auto">
            <a:xfrm>
              <a:off x="4609" y="3268"/>
              <a:ext cx="707"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000">
                <a:cs typeface="Times New Roman" pitchFamily="18" charset="0"/>
              </a:endParaRPr>
            </a:p>
          </p:txBody>
        </p:sp>
        <p:sp>
          <p:nvSpPr>
            <p:cNvPr id="65567" name="Rectangle 38"/>
            <p:cNvSpPr>
              <a:spLocks noChangeArrowheads="1"/>
            </p:cNvSpPr>
            <p:nvPr/>
          </p:nvSpPr>
          <p:spPr bwMode="auto">
            <a:xfrm>
              <a:off x="3921" y="3268"/>
              <a:ext cx="688"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000">
                <a:sym typeface="Symbol" pitchFamily="18" charset="2"/>
              </a:endParaRPr>
            </a:p>
          </p:txBody>
        </p:sp>
        <p:sp>
          <p:nvSpPr>
            <p:cNvPr id="65568" name="Rectangle 37"/>
            <p:cNvSpPr>
              <a:spLocks noChangeArrowheads="1"/>
            </p:cNvSpPr>
            <p:nvPr/>
          </p:nvSpPr>
          <p:spPr bwMode="auto">
            <a:xfrm>
              <a:off x="3193" y="3268"/>
              <a:ext cx="728"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69" name="Rectangle 36"/>
            <p:cNvSpPr>
              <a:spLocks noChangeArrowheads="1"/>
            </p:cNvSpPr>
            <p:nvPr/>
          </p:nvSpPr>
          <p:spPr bwMode="auto">
            <a:xfrm>
              <a:off x="2338" y="3268"/>
              <a:ext cx="855"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000">
                <a:sym typeface="Symbol" pitchFamily="18" charset="2"/>
              </a:endParaRPr>
            </a:p>
          </p:txBody>
        </p:sp>
        <p:sp>
          <p:nvSpPr>
            <p:cNvPr id="65570" name="Rectangle 35"/>
            <p:cNvSpPr>
              <a:spLocks noChangeArrowheads="1"/>
            </p:cNvSpPr>
            <p:nvPr/>
          </p:nvSpPr>
          <p:spPr bwMode="auto">
            <a:xfrm>
              <a:off x="1443" y="3268"/>
              <a:ext cx="895"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a:cs typeface="Times New Roman" pitchFamily="18" charset="0"/>
              </a:endParaRPr>
            </a:p>
          </p:txBody>
        </p:sp>
        <p:sp>
          <p:nvSpPr>
            <p:cNvPr id="65571" name="Rectangle 34"/>
            <p:cNvSpPr>
              <a:spLocks noChangeArrowheads="1"/>
            </p:cNvSpPr>
            <p:nvPr/>
          </p:nvSpPr>
          <p:spPr bwMode="auto">
            <a:xfrm>
              <a:off x="715" y="3268"/>
              <a:ext cx="728"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72" name="Rectangle 33"/>
            <p:cNvSpPr>
              <a:spLocks noChangeArrowheads="1"/>
            </p:cNvSpPr>
            <p:nvPr/>
          </p:nvSpPr>
          <p:spPr bwMode="auto">
            <a:xfrm>
              <a:off x="204" y="3268"/>
              <a:ext cx="511"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r>
                <a:rPr lang="en-US" altLang="zh-CN">
                  <a:sym typeface="Symbol" pitchFamily="18" charset="2"/>
                </a:rPr>
                <a:t>   T</a:t>
              </a:r>
              <a:r>
                <a:rPr lang="en-US" altLang="zh-CN">
                  <a:latin typeface="Arial" charset="0"/>
                  <a:sym typeface="Symbol" pitchFamily="18" charset="2"/>
                </a:rPr>
                <a:t>’</a:t>
              </a:r>
              <a:endParaRPr lang="zh-CN" altLang="en-US">
                <a:sym typeface="Symbol" pitchFamily="18" charset="2"/>
              </a:endParaRPr>
            </a:p>
          </p:txBody>
        </p:sp>
        <p:sp>
          <p:nvSpPr>
            <p:cNvPr id="65573" name="Rectangle 32"/>
            <p:cNvSpPr>
              <a:spLocks noChangeArrowheads="1"/>
            </p:cNvSpPr>
            <p:nvPr/>
          </p:nvSpPr>
          <p:spPr bwMode="auto">
            <a:xfrm>
              <a:off x="4609" y="2960"/>
              <a:ext cx="707"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74" name="Rectangle 31"/>
            <p:cNvSpPr>
              <a:spLocks noChangeArrowheads="1"/>
            </p:cNvSpPr>
            <p:nvPr/>
          </p:nvSpPr>
          <p:spPr bwMode="auto">
            <a:xfrm>
              <a:off x="3921" y="2960"/>
              <a:ext cx="688"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75" name="Rectangle 30"/>
            <p:cNvSpPr>
              <a:spLocks noChangeArrowheads="1"/>
            </p:cNvSpPr>
            <p:nvPr/>
          </p:nvSpPr>
          <p:spPr bwMode="auto">
            <a:xfrm>
              <a:off x="3193" y="2960"/>
              <a:ext cx="728"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76" name="Rectangle 29"/>
            <p:cNvSpPr>
              <a:spLocks noChangeArrowheads="1"/>
            </p:cNvSpPr>
            <p:nvPr/>
          </p:nvSpPr>
          <p:spPr bwMode="auto">
            <a:xfrm>
              <a:off x="2338" y="2960"/>
              <a:ext cx="855"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77" name="Rectangle 28"/>
            <p:cNvSpPr>
              <a:spLocks noChangeArrowheads="1"/>
            </p:cNvSpPr>
            <p:nvPr/>
          </p:nvSpPr>
          <p:spPr bwMode="auto">
            <a:xfrm>
              <a:off x="1443" y="2960"/>
              <a:ext cx="895"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78" name="Rectangle 27"/>
            <p:cNvSpPr>
              <a:spLocks noChangeArrowheads="1"/>
            </p:cNvSpPr>
            <p:nvPr/>
          </p:nvSpPr>
          <p:spPr bwMode="auto">
            <a:xfrm>
              <a:off x="715" y="2960"/>
              <a:ext cx="728"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1200">
                <a:sym typeface="Symbol" pitchFamily="18" charset="2"/>
              </a:endParaRPr>
            </a:p>
          </p:txBody>
        </p:sp>
        <p:sp>
          <p:nvSpPr>
            <p:cNvPr id="65579" name="Rectangle 26"/>
            <p:cNvSpPr>
              <a:spLocks noChangeArrowheads="1"/>
            </p:cNvSpPr>
            <p:nvPr/>
          </p:nvSpPr>
          <p:spPr bwMode="auto">
            <a:xfrm>
              <a:off x="204" y="2960"/>
              <a:ext cx="511"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r>
                <a:rPr lang="en-US" altLang="zh-CN"/>
                <a:t>   T</a:t>
              </a:r>
              <a:endParaRPr lang="zh-CN" altLang="en-US"/>
            </a:p>
          </p:txBody>
        </p:sp>
        <p:sp>
          <p:nvSpPr>
            <p:cNvPr id="65580" name="Rectangle 25"/>
            <p:cNvSpPr>
              <a:spLocks noChangeArrowheads="1"/>
            </p:cNvSpPr>
            <p:nvPr/>
          </p:nvSpPr>
          <p:spPr bwMode="auto">
            <a:xfrm>
              <a:off x="4609" y="2652"/>
              <a:ext cx="707"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000">
                <a:cs typeface="Times New Roman" pitchFamily="18" charset="0"/>
              </a:endParaRPr>
            </a:p>
          </p:txBody>
        </p:sp>
        <p:sp>
          <p:nvSpPr>
            <p:cNvPr id="65581" name="Rectangle 24"/>
            <p:cNvSpPr>
              <a:spLocks noChangeArrowheads="1"/>
            </p:cNvSpPr>
            <p:nvPr/>
          </p:nvSpPr>
          <p:spPr bwMode="auto">
            <a:xfrm>
              <a:off x="3921" y="2652"/>
              <a:ext cx="688"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el-GR" altLang="en-US" sz="2000">
                <a:cs typeface="Times New Roman" pitchFamily="18" charset="0"/>
              </a:endParaRPr>
            </a:p>
          </p:txBody>
        </p:sp>
        <p:sp>
          <p:nvSpPr>
            <p:cNvPr id="65582" name="Rectangle 23"/>
            <p:cNvSpPr>
              <a:spLocks noChangeArrowheads="1"/>
            </p:cNvSpPr>
            <p:nvPr/>
          </p:nvSpPr>
          <p:spPr bwMode="auto">
            <a:xfrm>
              <a:off x="3193" y="2652"/>
              <a:ext cx="728"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83" name="Rectangle 22"/>
            <p:cNvSpPr>
              <a:spLocks noChangeArrowheads="1"/>
            </p:cNvSpPr>
            <p:nvPr/>
          </p:nvSpPr>
          <p:spPr bwMode="auto">
            <a:xfrm>
              <a:off x="2338" y="2652"/>
              <a:ext cx="855"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84" name="Rectangle 21"/>
            <p:cNvSpPr>
              <a:spLocks noChangeArrowheads="1"/>
            </p:cNvSpPr>
            <p:nvPr/>
          </p:nvSpPr>
          <p:spPr bwMode="auto">
            <a:xfrm>
              <a:off x="1443" y="2652"/>
              <a:ext cx="895"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000"/>
            </a:p>
          </p:txBody>
        </p:sp>
        <p:sp>
          <p:nvSpPr>
            <p:cNvPr id="65585" name="Rectangle 20"/>
            <p:cNvSpPr>
              <a:spLocks noChangeArrowheads="1"/>
            </p:cNvSpPr>
            <p:nvPr/>
          </p:nvSpPr>
          <p:spPr bwMode="auto">
            <a:xfrm>
              <a:off x="715" y="2652"/>
              <a:ext cx="728"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86" name="Rectangle 19"/>
            <p:cNvSpPr>
              <a:spLocks noChangeArrowheads="1"/>
            </p:cNvSpPr>
            <p:nvPr/>
          </p:nvSpPr>
          <p:spPr bwMode="auto">
            <a:xfrm>
              <a:off x="204" y="2652"/>
              <a:ext cx="511"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r>
                <a:rPr lang="zh-CN" altLang="en-US"/>
                <a:t>   </a:t>
              </a:r>
              <a:r>
                <a:rPr lang="en-US" altLang="zh-CN"/>
                <a:t>E</a:t>
              </a:r>
              <a:r>
                <a:rPr lang="en-US" altLang="zh-CN">
                  <a:latin typeface="Arial" charset="0"/>
                </a:rPr>
                <a:t>’</a:t>
              </a:r>
              <a:endParaRPr lang="zh-CN" altLang="en-US"/>
            </a:p>
          </p:txBody>
        </p:sp>
        <p:sp>
          <p:nvSpPr>
            <p:cNvPr id="65587" name="Rectangle 18"/>
            <p:cNvSpPr>
              <a:spLocks noChangeArrowheads="1"/>
            </p:cNvSpPr>
            <p:nvPr/>
          </p:nvSpPr>
          <p:spPr bwMode="auto">
            <a:xfrm>
              <a:off x="4609" y="2344"/>
              <a:ext cx="707"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88" name="Rectangle 17"/>
            <p:cNvSpPr>
              <a:spLocks noChangeArrowheads="1"/>
            </p:cNvSpPr>
            <p:nvPr/>
          </p:nvSpPr>
          <p:spPr bwMode="auto">
            <a:xfrm>
              <a:off x="3921" y="2344"/>
              <a:ext cx="688"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89" name="Rectangle 16"/>
            <p:cNvSpPr>
              <a:spLocks noChangeArrowheads="1"/>
            </p:cNvSpPr>
            <p:nvPr/>
          </p:nvSpPr>
          <p:spPr bwMode="auto">
            <a:xfrm>
              <a:off x="3193" y="2344"/>
              <a:ext cx="728"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000"/>
            </a:p>
          </p:txBody>
        </p:sp>
        <p:sp>
          <p:nvSpPr>
            <p:cNvPr id="65590" name="Rectangle 15"/>
            <p:cNvSpPr>
              <a:spLocks noChangeArrowheads="1"/>
            </p:cNvSpPr>
            <p:nvPr/>
          </p:nvSpPr>
          <p:spPr bwMode="auto">
            <a:xfrm>
              <a:off x="2338" y="2344"/>
              <a:ext cx="855"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91" name="Rectangle 14"/>
            <p:cNvSpPr>
              <a:spLocks noChangeArrowheads="1"/>
            </p:cNvSpPr>
            <p:nvPr/>
          </p:nvSpPr>
          <p:spPr bwMode="auto">
            <a:xfrm>
              <a:off x="1443" y="2344"/>
              <a:ext cx="895"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592" name="Rectangle 13"/>
            <p:cNvSpPr>
              <a:spLocks noChangeArrowheads="1"/>
            </p:cNvSpPr>
            <p:nvPr/>
          </p:nvSpPr>
          <p:spPr bwMode="auto">
            <a:xfrm>
              <a:off x="715" y="2344"/>
              <a:ext cx="728"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a:p>
          </p:txBody>
        </p:sp>
        <p:sp>
          <p:nvSpPr>
            <p:cNvPr id="65593" name="Rectangle 12"/>
            <p:cNvSpPr>
              <a:spLocks noChangeArrowheads="1"/>
            </p:cNvSpPr>
            <p:nvPr/>
          </p:nvSpPr>
          <p:spPr bwMode="auto">
            <a:xfrm>
              <a:off x="204" y="2344"/>
              <a:ext cx="511" cy="308"/>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r>
                <a:rPr lang="en-US" altLang="zh-CN"/>
                <a:t>   E</a:t>
              </a:r>
            </a:p>
          </p:txBody>
        </p:sp>
        <p:sp>
          <p:nvSpPr>
            <p:cNvPr id="65594" name="Rectangle 11"/>
            <p:cNvSpPr>
              <a:spLocks noChangeArrowheads="1"/>
            </p:cNvSpPr>
            <p:nvPr/>
          </p:nvSpPr>
          <p:spPr bwMode="auto">
            <a:xfrm>
              <a:off x="4609" y="2027"/>
              <a:ext cx="707" cy="317"/>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r>
                <a:rPr lang="zh-CN" altLang="en-US"/>
                <a:t>   </a:t>
              </a:r>
              <a:r>
                <a:rPr lang="en-US" altLang="zh-CN"/>
                <a:t>$</a:t>
              </a:r>
            </a:p>
          </p:txBody>
        </p:sp>
        <p:sp>
          <p:nvSpPr>
            <p:cNvPr id="65595" name="Rectangle 10"/>
            <p:cNvSpPr>
              <a:spLocks noChangeArrowheads="1"/>
            </p:cNvSpPr>
            <p:nvPr/>
          </p:nvSpPr>
          <p:spPr bwMode="auto">
            <a:xfrm>
              <a:off x="3921" y="2027"/>
              <a:ext cx="688" cy="317"/>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r>
                <a:rPr lang="zh-CN" altLang="en-US"/>
                <a:t>   </a:t>
              </a:r>
              <a:r>
                <a:rPr lang="en-US" altLang="zh-CN"/>
                <a:t>)</a:t>
              </a:r>
            </a:p>
          </p:txBody>
        </p:sp>
        <p:sp>
          <p:nvSpPr>
            <p:cNvPr id="65596" name="Rectangle 9"/>
            <p:cNvSpPr>
              <a:spLocks noChangeArrowheads="1"/>
            </p:cNvSpPr>
            <p:nvPr/>
          </p:nvSpPr>
          <p:spPr bwMode="auto">
            <a:xfrm>
              <a:off x="3193" y="2027"/>
              <a:ext cx="728" cy="317"/>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r>
                <a:rPr lang="zh-CN" altLang="en-US"/>
                <a:t>   </a:t>
              </a:r>
              <a:r>
                <a:rPr lang="en-US" altLang="zh-CN"/>
                <a:t>(</a:t>
              </a:r>
            </a:p>
          </p:txBody>
        </p:sp>
        <p:sp>
          <p:nvSpPr>
            <p:cNvPr id="65597" name="Rectangle 8"/>
            <p:cNvSpPr>
              <a:spLocks noChangeArrowheads="1"/>
            </p:cNvSpPr>
            <p:nvPr/>
          </p:nvSpPr>
          <p:spPr bwMode="auto">
            <a:xfrm>
              <a:off x="2338" y="2027"/>
              <a:ext cx="855" cy="317"/>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r>
                <a:rPr lang="zh-CN" altLang="en-US"/>
                <a:t>   *</a:t>
              </a:r>
            </a:p>
          </p:txBody>
        </p:sp>
        <p:sp>
          <p:nvSpPr>
            <p:cNvPr id="65598" name="Rectangle 7"/>
            <p:cNvSpPr>
              <a:spLocks noChangeArrowheads="1"/>
            </p:cNvSpPr>
            <p:nvPr/>
          </p:nvSpPr>
          <p:spPr bwMode="auto">
            <a:xfrm>
              <a:off x="1443" y="2027"/>
              <a:ext cx="895" cy="317"/>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r>
                <a:rPr lang="zh-CN" altLang="en-US"/>
                <a:t>   </a:t>
              </a:r>
              <a:r>
                <a:rPr lang="en-US" altLang="zh-CN"/>
                <a:t>+</a:t>
              </a:r>
            </a:p>
          </p:txBody>
        </p:sp>
        <p:sp>
          <p:nvSpPr>
            <p:cNvPr id="65599" name="Rectangle 6"/>
            <p:cNvSpPr>
              <a:spLocks noChangeArrowheads="1"/>
            </p:cNvSpPr>
            <p:nvPr/>
          </p:nvSpPr>
          <p:spPr bwMode="auto">
            <a:xfrm>
              <a:off x="715" y="2027"/>
              <a:ext cx="728" cy="317"/>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r>
                <a:rPr lang="zh-CN" altLang="en-US"/>
                <a:t>  </a:t>
              </a:r>
              <a:r>
                <a:rPr lang="en-US" altLang="zh-CN"/>
                <a:t>i</a:t>
              </a:r>
            </a:p>
          </p:txBody>
        </p:sp>
        <p:sp>
          <p:nvSpPr>
            <p:cNvPr id="65600" name="Rectangle 5"/>
            <p:cNvSpPr>
              <a:spLocks noChangeArrowheads="1"/>
            </p:cNvSpPr>
            <p:nvPr/>
          </p:nvSpPr>
          <p:spPr bwMode="auto">
            <a:xfrm>
              <a:off x="204" y="2027"/>
              <a:ext cx="511" cy="317"/>
            </a:xfrm>
            <a:prstGeom prst="rect">
              <a:avLst/>
            </a:prstGeom>
            <a:noFill/>
            <a:ln w="9525" algn="ctr">
              <a:noFill/>
              <a:miter lim="800000"/>
              <a:headEnd/>
              <a:tailEnd/>
            </a:ln>
          </p:spPr>
          <p:txBody>
            <a:bodyPr lIns="90000" tIns="46800" rIns="90000" bIns="46800"/>
            <a:lstStyle/>
            <a:p>
              <a:pPr>
                <a:spcBef>
                  <a:spcPct val="20000"/>
                </a:spcBef>
                <a:buClr>
                  <a:schemeClr val="accent2"/>
                </a:buClr>
                <a:buFont typeface="Wingdings" pitchFamily="2" charset="2"/>
                <a:buNone/>
              </a:pPr>
              <a:endParaRPr lang="zh-CN" altLang="en-US" sz="2600"/>
            </a:p>
          </p:txBody>
        </p:sp>
        <p:sp>
          <p:nvSpPr>
            <p:cNvPr id="65601" name="Line 47"/>
            <p:cNvSpPr>
              <a:spLocks noChangeShapeType="1"/>
            </p:cNvSpPr>
            <p:nvPr/>
          </p:nvSpPr>
          <p:spPr bwMode="auto">
            <a:xfrm>
              <a:off x="204" y="2027"/>
              <a:ext cx="5112" cy="0"/>
            </a:xfrm>
            <a:prstGeom prst="line">
              <a:avLst/>
            </a:prstGeom>
            <a:noFill/>
            <a:ln w="28575" cap="sq">
              <a:solidFill>
                <a:schemeClr val="tx1"/>
              </a:solidFill>
              <a:round/>
              <a:headEnd/>
              <a:tailEnd/>
            </a:ln>
          </p:spPr>
          <p:txBody>
            <a:bodyPr wrap="none" lIns="90000" tIns="46800" rIns="90000" bIns="46800"/>
            <a:lstStyle/>
            <a:p>
              <a:endParaRPr lang="zh-CN" altLang="en-US"/>
            </a:p>
          </p:txBody>
        </p:sp>
        <p:sp>
          <p:nvSpPr>
            <p:cNvPr id="65602" name="Line 48"/>
            <p:cNvSpPr>
              <a:spLocks noChangeShapeType="1"/>
            </p:cNvSpPr>
            <p:nvPr/>
          </p:nvSpPr>
          <p:spPr bwMode="auto">
            <a:xfrm>
              <a:off x="204" y="2344"/>
              <a:ext cx="5112" cy="0"/>
            </a:xfrm>
            <a:prstGeom prst="line">
              <a:avLst/>
            </a:prstGeom>
            <a:noFill/>
            <a:ln w="12700">
              <a:solidFill>
                <a:schemeClr val="tx1"/>
              </a:solidFill>
              <a:round/>
              <a:headEnd/>
              <a:tailEnd/>
            </a:ln>
          </p:spPr>
          <p:txBody>
            <a:bodyPr wrap="none" lIns="90000" tIns="46800" rIns="90000" bIns="46800"/>
            <a:lstStyle/>
            <a:p>
              <a:endParaRPr lang="zh-CN" altLang="en-US"/>
            </a:p>
          </p:txBody>
        </p:sp>
        <p:sp>
          <p:nvSpPr>
            <p:cNvPr id="65603" name="Line 49"/>
            <p:cNvSpPr>
              <a:spLocks noChangeShapeType="1"/>
            </p:cNvSpPr>
            <p:nvPr/>
          </p:nvSpPr>
          <p:spPr bwMode="auto">
            <a:xfrm>
              <a:off x="204" y="2652"/>
              <a:ext cx="5112" cy="0"/>
            </a:xfrm>
            <a:prstGeom prst="line">
              <a:avLst/>
            </a:prstGeom>
            <a:noFill/>
            <a:ln w="12700">
              <a:solidFill>
                <a:schemeClr val="tx1"/>
              </a:solidFill>
              <a:round/>
              <a:headEnd/>
              <a:tailEnd/>
            </a:ln>
          </p:spPr>
          <p:txBody>
            <a:bodyPr wrap="none" lIns="90000" tIns="46800" rIns="90000" bIns="46800"/>
            <a:lstStyle/>
            <a:p>
              <a:endParaRPr lang="zh-CN" altLang="en-US"/>
            </a:p>
          </p:txBody>
        </p:sp>
        <p:sp>
          <p:nvSpPr>
            <p:cNvPr id="65604" name="Line 50"/>
            <p:cNvSpPr>
              <a:spLocks noChangeShapeType="1"/>
            </p:cNvSpPr>
            <p:nvPr/>
          </p:nvSpPr>
          <p:spPr bwMode="auto">
            <a:xfrm>
              <a:off x="204" y="2960"/>
              <a:ext cx="5112" cy="0"/>
            </a:xfrm>
            <a:prstGeom prst="line">
              <a:avLst/>
            </a:prstGeom>
            <a:noFill/>
            <a:ln w="12700">
              <a:solidFill>
                <a:schemeClr val="tx1"/>
              </a:solidFill>
              <a:round/>
              <a:headEnd/>
              <a:tailEnd/>
            </a:ln>
          </p:spPr>
          <p:txBody>
            <a:bodyPr wrap="none" lIns="90000" tIns="46800" rIns="90000" bIns="46800"/>
            <a:lstStyle/>
            <a:p>
              <a:endParaRPr lang="zh-CN" altLang="en-US"/>
            </a:p>
          </p:txBody>
        </p:sp>
        <p:sp>
          <p:nvSpPr>
            <p:cNvPr id="65605" name="Line 51"/>
            <p:cNvSpPr>
              <a:spLocks noChangeShapeType="1"/>
            </p:cNvSpPr>
            <p:nvPr/>
          </p:nvSpPr>
          <p:spPr bwMode="auto">
            <a:xfrm>
              <a:off x="204" y="3268"/>
              <a:ext cx="5112" cy="0"/>
            </a:xfrm>
            <a:prstGeom prst="line">
              <a:avLst/>
            </a:prstGeom>
            <a:noFill/>
            <a:ln w="12700">
              <a:solidFill>
                <a:schemeClr val="tx1"/>
              </a:solidFill>
              <a:round/>
              <a:headEnd/>
              <a:tailEnd/>
            </a:ln>
          </p:spPr>
          <p:txBody>
            <a:bodyPr wrap="none" lIns="90000" tIns="46800" rIns="90000" bIns="46800"/>
            <a:lstStyle/>
            <a:p>
              <a:endParaRPr lang="zh-CN" altLang="en-US"/>
            </a:p>
          </p:txBody>
        </p:sp>
        <p:sp>
          <p:nvSpPr>
            <p:cNvPr id="65606" name="Line 52"/>
            <p:cNvSpPr>
              <a:spLocks noChangeShapeType="1"/>
            </p:cNvSpPr>
            <p:nvPr/>
          </p:nvSpPr>
          <p:spPr bwMode="auto">
            <a:xfrm>
              <a:off x="204" y="3576"/>
              <a:ext cx="5112" cy="0"/>
            </a:xfrm>
            <a:prstGeom prst="line">
              <a:avLst/>
            </a:prstGeom>
            <a:noFill/>
            <a:ln w="12700">
              <a:solidFill>
                <a:schemeClr val="tx1"/>
              </a:solidFill>
              <a:round/>
              <a:headEnd/>
              <a:tailEnd/>
            </a:ln>
          </p:spPr>
          <p:txBody>
            <a:bodyPr wrap="none" lIns="90000" tIns="46800" rIns="90000" bIns="46800"/>
            <a:lstStyle/>
            <a:p>
              <a:endParaRPr lang="zh-CN" altLang="en-US"/>
            </a:p>
          </p:txBody>
        </p:sp>
        <p:sp>
          <p:nvSpPr>
            <p:cNvPr id="65607" name="Line 53"/>
            <p:cNvSpPr>
              <a:spLocks noChangeShapeType="1"/>
            </p:cNvSpPr>
            <p:nvPr/>
          </p:nvSpPr>
          <p:spPr bwMode="auto">
            <a:xfrm>
              <a:off x="204" y="3884"/>
              <a:ext cx="5112" cy="0"/>
            </a:xfrm>
            <a:prstGeom prst="line">
              <a:avLst/>
            </a:prstGeom>
            <a:noFill/>
            <a:ln w="28575" cap="sq">
              <a:solidFill>
                <a:schemeClr val="tx1"/>
              </a:solidFill>
              <a:round/>
              <a:headEnd/>
              <a:tailEnd/>
            </a:ln>
          </p:spPr>
          <p:txBody>
            <a:bodyPr wrap="none" lIns="90000" tIns="46800" rIns="90000" bIns="46800"/>
            <a:lstStyle/>
            <a:p>
              <a:endParaRPr lang="zh-CN" altLang="en-US"/>
            </a:p>
          </p:txBody>
        </p:sp>
        <p:sp>
          <p:nvSpPr>
            <p:cNvPr id="65608" name="Line 54"/>
            <p:cNvSpPr>
              <a:spLocks noChangeShapeType="1"/>
            </p:cNvSpPr>
            <p:nvPr/>
          </p:nvSpPr>
          <p:spPr bwMode="auto">
            <a:xfrm>
              <a:off x="204" y="2027"/>
              <a:ext cx="0" cy="1857"/>
            </a:xfrm>
            <a:prstGeom prst="line">
              <a:avLst/>
            </a:prstGeom>
            <a:noFill/>
            <a:ln w="28575" cap="sq">
              <a:solidFill>
                <a:schemeClr val="tx1"/>
              </a:solidFill>
              <a:round/>
              <a:headEnd/>
              <a:tailEnd/>
            </a:ln>
          </p:spPr>
          <p:txBody>
            <a:bodyPr wrap="none" lIns="90000" tIns="46800" rIns="90000" bIns="46800"/>
            <a:lstStyle/>
            <a:p>
              <a:endParaRPr lang="zh-CN" altLang="en-US"/>
            </a:p>
          </p:txBody>
        </p:sp>
        <p:sp>
          <p:nvSpPr>
            <p:cNvPr id="65609" name="Line 55"/>
            <p:cNvSpPr>
              <a:spLocks noChangeShapeType="1"/>
            </p:cNvSpPr>
            <p:nvPr/>
          </p:nvSpPr>
          <p:spPr bwMode="auto">
            <a:xfrm>
              <a:off x="715" y="2027"/>
              <a:ext cx="0" cy="1857"/>
            </a:xfrm>
            <a:prstGeom prst="line">
              <a:avLst/>
            </a:prstGeom>
            <a:noFill/>
            <a:ln w="12700">
              <a:solidFill>
                <a:schemeClr val="tx1"/>
              </a:solidFill>
              <a:round/>
              <a:headEnd/>
              <a:tailEnd/>
            </a:ln>
          </p:spPr>
          <p:txBody>
            <a:bodyPr wrap="none" lIns="90000" tIns="46800" rIns="90000" bIns="46800"/>
            <a:lstStyle/>
            <a:p>
              <a:endParaRPr lang="zh-CN" altLang="en-US"/>
            </a:p>
          </p:txBody>
        </p:sp>
        <p:sp>
          <p:nvSpPr>
            <p:cNvPr id="65610" name="Line 56"/>
            <p:cNvSpPr>
              <a:spLocks noChangeShapeType="1"/>
            </p:cNvSpPr>
            <p:nvPr/>
          </p:nvSpPr>
          <p:spPr bwMode="auto">
            <a:xfrm>
              <a:off x="1443" y="2027"/>
              <a:ext cx="0" cy="1857"/>
            </a:xfrm>
            <a:prstGeom prst="line">
              <a:avLst/>
            </a:prstGeom>
            <a:noFill/>
            <a:ln w="12700">
              <a:solidFill>
                <a:schemeClr val="tx1"/>
              </a:solidFill>
              <a:round/>
              <a:headEnd/>
              <a:tailEnd/>
            </a:ln>
          </p:spPr>
          <p:txBody>
            <a:bodyPr wrap="none" lIns="90000" tIns="46800" rIns="90000" bIns="46800"/>
            <a:lstStyle/>
            <a:p>
              <a:endParaRPr lang="zh-CN" altLang="en-US"/>
            </a:p>
          </p:txBody>
        </p:sp>
        <p:sp>
          <p:nvSpPr>
            <p:cNvPr id="65611" name="Line 57"/>
            <p:cNvSpPr>
              <a:spLocks noChangeShapeType="1"/>
            </p:cNvSpPr>
            <p:nvPr/>
          </p:nvSpPr>
          <p:spPr bwMode="auto">
            <a:xfrm>
              <a:off x="2338" y="2027"/>
              <a:ext cx="0" cy="1857"/>
            </a:xfrm>
            <a:prstGeom prst="line">
              <a:avLst/>
            </a:prstGeom>
            <a:noFill/>
            <a:ln w="12700">
              <a:solidFill>
                <a:schemeClr val="tx1"/>
              </a:solidFill>
              <a:round/>
              <a:headEnd/>
              <a:tailEnd/>
            </a:ln>
          </p:spPr>
          <p:txBody>
            <a:bodyPr wrap="none" lIns="90000" tIns="46800" rIns="90000" bIns="46800"/>
            <a:lstStyle/>
            <a:p>
              <a:endParaRPr lang="zh-CN" altLang="en-US"/>
            </a:p>
          </p:txBody>
        </p:sp>
        <p:sp>
          <p:nvSpPr>
            <p:cNvPr id="65612" name="Line 58"/>
            <p:cNvSpPr>
              <a:spLocks noChangeShapeType="1"/>
            </p:cNvSpPr>
            <p:nvPr/>
          </p:nvSpPr>
          <p:spPr bwMode="auto">
            <a:xfrm>
              <a:off x="3193" y="2027"/>
              <a:ext cx="0" cy="1857"/>
            </a:xfrm>
            <a:prstGeom prst="line">
              <a:avLst/>
            </a:prstGeom>
            <a:noFill/>
            <a:ln w="12700">
              <a:solidFill>
                <a:schemeClr val="tx1"/>
              </a:solidFill>
              <a:round/>
              <a:headEnd/>
              <a:tailEnd/>
            </a:ln>
          </p:spPr>
          <p:txBody>
            <a:bodyPr wrap="none" lIns="90000" tIns="46800" rIns="90000" bIns="46800"/>
            <a:lstStyle/>
            <a:p>
              <a:endParaRPr lang="zh-CN" altLang="en-US"/>
            </a:p>
          </p:txBody>
        </p:sp>
        <p:sp>
          <p:nvSpPr>
            <p:cNvPr id="65613" name="Line 59"/>
            <p:cNvSpPr>
              <a:spLocks noChangeShapeType="1"/>
            </p:cNvSpPr>
            <p:nvPr/>
          </p:nvSpPr>
          <p:spPr bwMode="auto">
            <a:xfrm>
              <a:off x="3921" y="2027"/>
              <a:ext cx="0" cy="1857"/>
            </a:xfrm>
            <a:prstGeom prst="line">
              <a:avLst/>
            </a:prstGeom>
            <a:noFill/>
            <a:ln w="12700">
              <a:solidFill>
                <a:schemeClr val="tx1"/>
              </a:solidFill>
              <a:round/>
              <a:headEnd/>
              <a:tailEnd/>
            </a:ln>
          </p:spPr>
          <p:txBody>
            <a:bodyPr wrap="none" lIns="90000" tIns="46800" rIns="90000" bIns="46800"/>
            <a:lstStyle/>
            <a:p>
              <a:endParaRPr lang="zh-CN" altLang="en-US"/>
            </a:p>
          </p:txBody>
        </p:sp>
        <p:sp>
          <p:nvSpPr>
            <p:cNvPr id="65614" name="Line 60"/>
            <p:cNvSpPr>
              <a:spLocks noChangeShapeType="1"/>
            </p:cNvSpPr>
            <p:nvPr/>
          </p:nvSpPr>
          <p:spPr bwMode="auto">
            <a:xfrm>
              <a:off x="4609" y="2027"/>
              <a:ext cx="0" cy="1857"/>
            </a:xfrm>
            <a:prstGeom prst="line">
              <a:avLst/>
            </a:prstGeom>
            <a:noFill/>
            <a:ln w="12700">
              <a:solidFill>
                <a:schemeClr val="tx1"/>
              </a:solidFill>
              <a:round/>
              <a:headEnd/>
              <a:tailEnd/>
            </a:ln>
          </p:spPr>
          <p:txBody>
            <a:bodyPr wrap="none" lIns="90000" tIns="46800" rIns="90000" bIns="46800"/>
            <a:lstStyle/>
            <a:p>
              <a:endParaRPr lang="zh-CN" altLang="en-US"/>
            </a:p>
          </p:txBody>
        </p:sp>
        <p:sp>
          <p:nvSpPr>
            <p:cNvPr id="65615" name="Line 61"/>
            <p:cNvSpPr>
              <a:spLocks noChangeShapeType="1"/>
            </p:cNvSpPr>
            <p:nvPr/>
          </p:nvSpPr>
          <p:spPr bwMode="auto">
            <a:xfrm>
              <a:off x="5316" y="2027"/>
              <a:ext cx="0" cy="1857"/>
            </a:xfrm>
            <a:prstGeom prst="line">
              <a:avLst/>
            </a:prstGeom>
            <a:noFill/>
            <a:ln w="28575" cap="sq">
              <a:solidFill>
                <a:schemeClr val="tx1"/>
              </a:solidFill>
              <a:round/>
              <a:headEnd/>
              <a:tailEnd/>
            </a:ln>
          </p:spPr>
          <p:txBody>
            <a:bodyPr wrap="none" lIns="90000" tIns="46800" rIns="90000" bIns="46800"/>
            <a:lstStyle/>
            <a:p>
              <a:endParaRPr lang="zh-CN" altLang="en-US"/>
            </a:p>
          </p:txBody>
        </p:sp>
      </p:grpSp>
      <p:sp>
        <p:nvSpPr>
          <p:cNvPr id="706669" name="Text Box 109"/>
          <p:cNvSpPr txBox="1">
            <a:spLocks noChangeArrowheads="1"/>
          </p:cNvSpPr>
          <p:nvPr/>
        </p:nvSpPr>
        <p:spPr bwMode="auto">
          <a:xfrm>
            <a:off x="1066800" y="3735388"/>
            <a:ext cx="1089025" cy="371475"/>
          </a:xfrm>
          <a:prstGeom prst="rect">
            <a:avLst/>
          </a:prstGeom>
          <a:noFill/>
          <a:ln w="9525" algn="ctr">
            <a:noFill/>
            <a:miter lim="800000"/>
            <a:headEnd/>
            <a:tailEnd/>
          </a:ln>
        </p:spPr>
        <p:txBody>
          <a:bodyPr lIns="90000" tIns="46800" rIns="90000" bIns="46800">
            <a:spAutoFit/>
          </a:bodyPr>
          <a:lstStyle/>
          <a:p>
            <a:r>
              <a:rPr lang="en-US" altLang="zh-CN" dirty="0"/>
              <a:t>E</a:t>
            </a:r>
            <a:r>
              <a:rPr kumimoji="1" lang="en-US" altLang="zh-CN" i="1" dirty="0"/>
              <a:t> → </a:t>
            </a:r>
            <a:r>
              <a:rPr lang="en-US" altLang="zh-CN" dirty="0"/>
              <a:t>TE’</a:t>
            </a:r>
            <a:endParaRPr lang="zh-CN" altLang="en-US" dirty="0"/>
          </a:p>
        </p:txBody>
      </p:sp>
      <p:sp>
        <p:nvSpPr>
          <p:cNvPr id="706670" name="Text Box 110"/>
          <p:cNvSpPr txBox="1">
            <a:spLocks noChangeArrowheads="1"/>
          </p:cNvSpPr>
          <p:nvPr/>
        </p:nvSpPr>
        <p:spPr bwMode="auto">
          <a:xfrm>
            <a:off x="4710113" y="3735388"/>
            <a:ext cx="1081087" cy="371475"/>
          </a:xfrm>
          <a:prstGeom prst="rect">
            <a:avLst/>
          </a:prstGeom>
          <a:noFill/>
          <a:ln w="9525" algn="ctr">
            <a:noFill/>
            <a:miter lim="800000"/>
            <a:headEnd/>
            <a:tailEnd/>
          </a:ln>
        </p:spPr>
        <p:txBody>
          <a:bodyPr lIns="90000" tIns="46800" rIns="90000" bIns="46800">
            <a:spAutoFit/>
          </a:bodyPr>
          <a:lstStyle/>
          <a:p>
            <a:r>
              <a:rPr lang="en-US" altLang="zh-CN" dirty="0"/>
              <a:t>E</a:t>
            </a:r>
            <a:r>
              <a:rPr kumimoji="1" lang="en-US" altLang="zh-CN" i="1" dirty="0"/>
              <a:t>→ </a:t>
            </a:r>
            <a:r>
              <a:rPr lang="en-US" altLang="zh-CN" dirty="0"/>
              <a:t>TE’</a:t>
            </a:r>
            <a:endParaRPr lang="zh-CN" altLang="en-US" dirty="0"/>
          </a:p>
        </p:txBody>
      </p:sp>
      <p:sp>
        <p:nvSpPr>
          <p:cNvPr id="706671" name="Text Box 111"/>
          <p:cNvSpPr txBox="1">
            <a:spLocks noChangeArrowheads="1"/>
          </p:cNvSpPr>
          <p:nvPr/>
        </p:nvSpPr>
        <p:spPr bwMode="auto">
          <a:xfrm>
            <a:off x="2133600" y="4122738"/>
            <a:ext cx="1330325" cy="371475"/>
          </a:xfrm>
          <a:prstGeom prst="rect">
            <a:avLst/>
          </a:prstGeom>
          <a:noFill/>
          <a:ln w="9525" algn="ctr">
            <a:noFill/>
            <a:miter lim="800000"/>
            <a:headEnd/>
            <a:tailEnd/>
          </a:ln>
        </p:spPr>
        <p:txBody>
          <a:bodyPr lIns="90000" tIns="46800" rIns="90000" bIns="46800">
            <a:spAutoFit/>
          </a:bodyPr>
          <a:lstStyle/>
          <a:p>
            <a:r>
              <a:rPr lang="en-US" altLang="zh-CN" dirty="0"/>
              <a:t>E’</a:t>
            </a:r>
            <a:r>
              <a:rPr kumimoji="1" lang="en-US" altLang="zh-CN" i="1" dirty="0"/>
              <a:t> →</a:t>
            </a:r>
            <a:r>
              <a:rPr lang="en-US" altLang="zh-CN" dirty="0"/>
              <a:t> +TE’</a:t>
            </a:r>
            <a:endParaRPr lang="zh-CN" altLang="en-US" dirty="0"/>
          </a:p>
        </p:txBody>
      </p:sp>
      <p:sp>
        <p:nvSpPr>
          <p:cNvPr id="706672" name="Text Box 112"/>
          <p:cNvSpPr txBox="1">
            <a:spLocks noChangeArrowheads="1"/>
          </p:cNvSpPr>
          <p:nvPr/>
        </p:nvSpPr>
        <p:spPr bwMode="auto">
          <a:xfrm>
            <a:off x="5843588" y="4122738"/>
            <a:ext cx="1193800" cy="371513"/>
          </a:xfrm>
          <a:prstGeom prst="rect">
            <a:avLst/>
          </a:prstGeom>
          <a:noFill/>
          <a:ln w="9525" algn="ctr">
            <a:noFill/>
            <a:miter lim="800000"/>
            <a:headEnd/>
            <a:tailEnd/>
          </a:ln>
        </p:spPr>
        <p:txBody>
          <a:bodyPr lIns="90000" tIns="46800" rIns="90000" bIns="46800">
            <a:spAutoFit/>
          </a:bodyPr>
          <a:lstStyle/>
          <a:p>
            <a:r>
              <a:rPr lang="en-US" altLang="zh-CN" dirty="0"/>
              <a:t>E’</a:t>
            </a:r>
            <a:r>
              <a:rPr kumimoji="1" lang="en-US" altLang="zh-CN" i="1" dirty="0"/>
              <a:t> → </a:t>
            </a:r>
            <a:r>
              <a:rPr lang="el-GR" altLang="zh-CN" dirty="0"/>
              <a:t>ε</a:t>
            </a:r>
            <a:endParaRPr lang="zh-CN" altLang="en-US" dirty="0"/>
          </a:p>
        </p:txBody>
      </p:sp>
      <p:sp>
        <p:nvSpPr>
          <p:cNvPr id="706673" name="Text Box 113"/>
          <p:cNvSpPr txBox="1">
            <a:spLocks noChangeArrowheads="1"/>
          </p:cNvSpPr>
          <p:nvPr/>
        </p:nvSpPr>
        <p:spPr bwMode="auto">
          <a:xfrm>
            <a:off x="6905625" y="4154488"/>
            <a:ext cx="1195388" cy="371513"/>
          </a:xfrm>
          <a:prstGeom prst="rect">
            <a:avLst/>
          </a:prstGeom>
          <a:noFill/>
          <a:ln w="9525" algn="ctr">
            <a:noFill/>
            <a:miter lim="800000"/>
            <a:headEnd/>
            <a:tailEnd/>
          </a:ln>
        </p:spPr>
        <p:txBody>
          <a:bodyPr lIns="90000" tIns="46800" rIns="90000" bIns="46800">
            <a:spAutoFit/>
          </a:bodyPr>
          <a:lstStyle/>
          <a:p>
            <a:r>
              <a:rPr lang="en-US" altLang="zh-CN" dirty="0"/>
              <a:t>E’</a:t>
            </a:r>
            <a:r>
              <a:rPr kumimoji="1" lang="en-US" altLang="zh-CN" i="1" dirty="0"/>
              <a:t> → </a:t>
            </a:r>
            <a:r>
              <a:rPr lang="el-GR" altLang="zh-CN" dirty="0"/>
              <a:t>ε</a:t>
            </a:r>
            <a:endParaRPr lang="zh-CN" altLang="en-US" dirty="0"/>
          </a:p>
        </p:txBody>
      </p:sp>
      <p:sp>
        <p:nvSpPr>
          <p:cNvPr id="706674" name="Text Box 114"/>
          <p:cNvSpPr txBox="1">
            <a:spLocks noChangeArrowheads="1"/>
          </p:cNvSpPr>
          <p:nvPr/>
        </p:nvSpPr>
        <p:spPr bwMode="auto">
          <a:xfrm>
            <a:off x="1066800" y="4610100"/>
            <a:ext cx="1195388" cy="371513"/>
          </a:xfrm>
          <a:prstGeom prst="rect">
            <a:avLst/>
          </a:prstGeom>
          <a:noFill/>
          <a:ln w="9525" algn="ctr">
            <a:noFill/>
            <a:miter lim="800000"/>
            <a:headEnd/>
            <a:tailEnd/>
          </a:ln>
        </p:spPr>
        <p:txBody>
          <a:bodyPr lIns="90000" tIns="46800" rIns="90000" bIns="46800">
            <a:spAutoFit/>
          </a:bodyPr>
          <a:lstStyle/>
          <a:p>
            <a:r>
              <a:rPr lang="en-US" altLang="zh-CN" dirty="0">
                <a:sym typeface="Symbol" pitchFamily="18" charset="2"/>
              </a:rPr>
              <a:t>T</a:t>
            </a:r>
            <a:r>
              <a:rPr kumimoji="1" lang="en-US" altLang="zh-CN" i="1" dirty="0"/>
              <a:t> → </a:t>
            </a:r>
            <a:r>
              <a:rPr lang="en-US" altLang="zh-CN" dirty="0">
                <a:sym typeface="Symbol" pitchFamily="18" charset="2"/>
              </a:rPr>
              <a:t>FT’</a:t>
            </a:r>
            <a:endParaRPr lang="zh-CN" altLang="en-US" dirty="0">
              <a:sym typeface="Symbol" pitchFamily="18" charset="2"/>
            </a:endParaRPr>
          </a:p>
        </p:txBody>
      </p:sp>
      <p:sp>
        <p:nvSpPr>
          <p:cNvPr id="706675" name="Text Box 115"/>
          <p:cNvSpPr txBox="1">
            <a:spLocks noChangeArrowheads="1"/>
          </p:cNvSpPr>
          <p:nvPr/>
        </p:nvSpPr>
        <p:spPr bwMode="auto">
          <a:xfrm>
            <a:off x="4724400" y="4575175"/>
            <a:ext cx="1196975" cy="371513"/>
          </a:xfrm>
          <a:prstGeom prst="rect">
            <a:avLst/>
          </a:prstGeom>
          <a:noFill/>
          <a:ln w="9525" algn="ctr">
            <a:noFill/>
            <a:miter lim="800000"/>
            <a:headEnd/>
            <a:tailEnd/>
          </a:ln>
        </p:spPr>
        <p:txBody>
          <a:bodyPr lIns="90000" tIns="46800" rIns="90000" bIns="46800">
            <a:spAutoFit/>
          </a:bodyPr>
          <a:lstStyle/>
          <a:p>
            <a:r>
              <a:rPr lang="en-US" altLang="zh-CN" dirty="0">
                <a:sym typeface="Symbol" pitchFamily="18" charset="2"/>
              </a:rPr>
              <a:t>T</a:t>
            </a:r>
            <a:r>
              <a:rPr kumimoji="1" lang="en-US" altLang="zh-CN" i="1" dirty="0"/>
              <a:t> → </a:t>
            </a:r>
            <a:r>
              <a:rPr lang="en-US" altLang="zh-CN" dirty="0">
                <a:sym typeface="Symbol" pitchFamily="18" charset="2"/>
              </a:rPr>
              <a:t>FT’</a:t>
            </a:r>
            <a:endParaRPr lang="zh-CN" altLang="en-US" dirty="0">
              <a:sym typeface="Symbol" pitchFamily="18" charset="2"/>
            </a:endParaRPr>
          </a:p>
        </p:txBody>
      </p:sp>
      <p:sp>
        <p:nvSpPr>
          <p:cNvPr id="706676" name="Text Box 116"/>
          <p:cNvSpPr txBox="1">
            <a:spLocks noChangeArrowheads="1"/>
          </p:cNvSpPr>
          <p:nvPr/>
        </p:nvSpPr>
        <p:spPr bwMode="auto">
          <a:xfrm>
            <a:off x="3429000" y="5030788"/>
            <a:ext cx="1371600" cy="371475"/>
          </a:xfrm>
          <a:prstGeom prst="rect">
            <a:avLst/>
          </a:prstGeom>
          <a:noFill/>
          <a:ln w="9525" algn="ctr">
            <a:noFill/>
            <a:miter lim="800000"/>
            <a:headEnd/>
            <a:tailEnd/>
          </a:ln>
        </p:spPr>
        <p:txBody>
          <a:bodyPr lIns="90000" tIns="46800" rIns="90000" bIns="46800">
            <a:spAutoFit/>
          </a:bodyPr>
          <a:lstStyle/>
          <a:p>
            <a:r>
              <a:rPr lang="en-US" altLang="zh-CN" dirty="0">
                <a:sym typeface="Symbol" pitchFamily="18" charset="2"/>
              </a:rPr>
              <a:t>T’</a:t>
            </a:r>
            <a:r>
              <a:rPr kumimoji="1" lang="en-US" altLang="zh-CN" i="1" dirty="0"/>
              <a:t> → </a:t>
            </a:r>
            <a:r>
              <a:rPr lang="en-US" altLang="zh-CN" dirty="0">
                <a:sym typeface="Symbol" pitchFamily="18" charset="2"/>
              </a:rPr>
              <a:t>*FT’</a:t>
            </a:r>
            <a:endParaRPr lang="zh-CN" altLang="en-US" dirty="0">
              <a:sym typeface="Symbol" pitchFamily="18" charset="2"/>
            </a:endParaRPr>
          </a:p>
        </p:txBody>
      </p:sp>
      <p:sp>
        <p:nvSpPr>
          <p:cNvPr id="706677" name="Text Box 117"/>
          <p:cNvSpPr txBox="1">
            <a:spLocks noChangeArrowheads="1"/>
          </p:cNvSpPr>
          <p:nvPr/>
        </p:nvSpPr>
        <p:spPr bwMode="auto">
          <a:xfrm>
            <a:off x="2182813" y="5030788"/>
            <a:ext cx="1200150" cy="371513"/>
          </a:xfrm>
          <a:prstGeom prst="rect">
            <a:avLst/>
          </a:prstGeom>
          <a:noFill/>
          <a:ln w="9525" algn="ctr">
            <a:noFill/>
            <a:miter lim="800000"/>
            <a:headEnd/>
            <a:tailEnd/>
          </a:ln>
        </p:spPr>
        <p:txBody>
          <a:bodyPr lIns="90000" tIns="46800" rIns="90000" bIns="46800">
            <a:spAutoFit/>
          </a:bodyPr>
          <a:lstStyle/>
          <a:p>
            <a:r>
              <a:rPr lang="en-US" altLang="zh-CN" dirty="0">
                <a:sym typeface="Symbol" pitchFamily="18" charset="2"/>
              </a:rPr>
              <a:t>T’</a:t>
            </a:r>
            <a:r>
              <a:rPr kumimoji="1" lang="en-US" altLang="zh-CN" i="1" dirty="0"/>
              <a:t> →</a:t>
            </a:r>
            <a:r>
              <a:rPr lang="en-US" altLang="zh-CN" dirty="0">
                <a:sym typeface="Symbol" pitchFamily="18" charset="2"/>
              </a:rPr>
              <a:t> </a:t>
            </a:r>
            <a:r>
              <a:rPr lang="el-GR" altLang="zh-CN" dirty="0"/>
              <a:t>ε</a:t>
            </a:r>
            <a:endParaRPr lang="zh-CN" altLang="en-US" dirty="0"/>
          </a:p>
        </p:txBody>
      </p:sp>
      <p:sp>
        <p:nvSpPr>
          <p:cNvPr id="706678" name="Text Box 118"/>
          <p:cNvSpPr txBox="1">
            <a:spLocks noChangeArrowheads="1"/>
          </p:cNvSpPr>
          <p:nvPr/>
        </p:nvSpPr>
        <p:spPr bwMode="auto">
          <a:xfrm>
            <a:off x="5773738" y="5030788"/>
            <a:ext cx="1195387" cy="371513"/>
          </a:xfrm>
          <a:prstGeom prst="rect">
            <a:avLst/>
          </a:prstGeom>
          <a:noFill/>
          <a:ln w="9525" algn="ctr">
            <a:noFill/>
            <a:miter lim="800000"/>
            <a:headEnd/>
            <a:tailEnd/>
          </a:ln>
        </p:spPr>
        <p:txBody>
          <a:bodyPr lIns="90000" tIns="46800" rIns="90000" bIns="46800">
            <a:spAutoFit/>
          </a:bodyPr>
          <a:lstStyle/>
          <a:p>
            <a:r>
              <a:rPr lang="en-US" altLang="zh-CN" dirty="0">
                <a:sym typeface="Symbol" pitchFamily="18" charset="2"/>
              </a:rPr>
              <a:t>T’</a:t>
            </a:r>
            <a:r>
              <a:rPr kumimoji="1" lang="en-US" altLang="zh-CN" i="1" dirty="0"/>
              <a:t> →</a:t>
            </a:r>
            <a:r>
              <a:rPr lang="en-US" altLang="zh-CN" dirty="0">
                <a:sym typeface="Symbol" pitchFamily="18" charset="2"/>
              </a:rPr>
              <a:t> </a:t>
            </a:r>
            <a:r>
              <a:rPr lang="el-GR" altLang="zh-CN" dirty="0"/>
              <a:t>ε</a:t>
            </a:r>
            <a:endParaRPr lang="zh-CN" altLang="en-US" dirty="0"/>
          </a:p>
        </p:txBody>
      </p:sp>
      <p:sp>
        <p:nvSpPr>
          <p:cNvPr id="706679" name="Text Box 119"/>
          <p:cNvSpPr txBox="1">
            <a:spLocks noChangeArrowheads="1"/>
          </p:cNvSpPr>
          <p:nvPr/>
        </p:nvSpPr>
        <p:spPr bwMode="auto">
          <a:xfrm>
            <a:off x="6838950" y="5030788"/>
            <a:ext cx="1195388" cy="371513"/>
          </a:xfrm>
          <a:prstGeom prst="rect">
            <a:avLst/>
          </a:prstGeom>
          <a:noFill/>
          <a:ln w="9525" algn="ctr">
            <a:noFill/>
            <a:miter lim="800000"/>
            <a:headEnd/>
            <a:tailEnd/>
          </a:ln>
        </p:spPr>
        <p:txBody>
          <a:bodyPr lIns="90000" tIns="46800" rIns="90000" bIns="46800">
            <a:spAutoFit/>
          </a:bodyPr>
          <a:lstStyle/>
          <a:p>
            <a:r>
              <a:rPr lang="en-US" altLang="zh-CN" dirty="0">
                <a:sym typeface="Symbol" pitchFamily="18" charset="2"/>
              </a:rPr>
              <a:t>T’</a:t>
            </a:r>
            <a:r>
              <a:rPr kumimoji="1" lang="en-US" altLang="zh-CN" i="1" dirty="0"/>
              <a:t> →</a:t>
            </a:r>
            <a:r>
              <a:rPr lang="en-US" altLang="zh-CN" dirty="0">
                <a:sym typeface="Symbol" pitchFamily="18" charset="2"/>
              </a:rPr>
              <a:t> </a:t>
            </a:r>
            <a:r>
              <a:rPr lang="el-GR" altLang="zh-CN" dirty="0"/>
              <a:t>ε</a:t>
            </a:r>
            <a:endParaRPr lang="zh-CN" altLang="en-US" dirty="0"/>
          </a:p>
        </p:txBody>
      </p:sp>
      <p:sp>
        <p:nvSpPr>
          <p:cNvPr id="706680" name="Text Box 120"/>
          <p:cNvSpPr txBox="1">
            <a:spLocks noChangeArrowheads="1"/>
          </p:cNvSpPr>
          <p:nvPr/>
        </p:nvSpPr>
        <p:spPr bwMode="auto">
          <a:xfrm>
            <a:off x="4724400" y="5486400"/>
            <a:ext cx="1196975" cy="371513"/>
          </a:xfrm>
          <a:prstGeom prst="rect">
            <a:avLst/>
          </a:prstGeom>
          <a:noFill/>
          <a:ln w="9525" algn="ctr">
            <a:noFill/>
            <a:miter lim="800000"/>
            <a:headEnd/>
            <a:tailEnd/>
          </a:ln>
        </p:spPr>
        <p:txBody>
          <a:bodyPr lIns="90000" tIns="46800" rIns="90000" bIns="46800">
            <a:spAutoFit/>
          </a:bodyPr>
          <a:lstStyle/>
          <a:p>
            <a:r>
              <a:rPr lang="en-US" altLang="zh-CN" dirty="0">
                <a:sym typeface="Symbol" pitchFamily="18" charset="2"/>
              </a:rPr>
              <a:t>F</a:t>
            </a:r>
            <a:r>
              <a:rPr kumimoji="1" lang="en-US" altLang="zh-CN" i="1" dirty="0"/>
              <a:t> →</a:t>
            </a:r>
            <a:r>
              <a:rPr lang="en-US" altLang="zh-CN" dirty="0">
                <a:sym typeface="Symbol" pitchFamily="18" charset="2"/>
              </a:rPr>
              <a:t>(E)</a:t>
            </a:r>
            <a:endParaRPr lang="zh-CN" altLang="en-US" dirty="0">
              <a:sym typeface="Symbol" pitchFamily="18" charset="2"/>
            </a:endParaRPr>
          </a:p>
        </p:txBody>
      </p:sp>
      <p:sp>
        <p:nvSpPr>
          <p:cNvPr id="706681" name="Text Box 121"/>
          <p:cNvSpPr txBox="1">
            <a:spLocks noChangeArrowheads="1"/>
          </p:cNvSpPr>
          <p:nvPr/>
        </p:nvSpPr>
        <p:spPr bwMode="auto">
          <a:xfrm>
            <a:off x="1254125" y="5486400"/>
            <a:ext cx="1196975" cy="371513"/>
          </a:xfrm>
          <a:prstGeom prst="rect">
            <a:avLst/>
          </a:prstGeom>
          <a:noFill/>
          <a:ln w="9525" algn="ctr">
            <a:noFill/>
            <a:miter lim="800000"/>
            <a:headEnd/>
            <a:tailEnd/>
          </a:ln>
        </p:spPr>
        <p:txBody>
          <a:bodyPr lIns="90000" tIns="46800" rIns="90000" bIns="46800">
            <a:spAutoFit/>
          </a:bodyPr>
          <a:lstStyle/>
          <a:p>
            <a:r>
              <a:rPr lang="en-US" altLang="zh-CN" dirty="0">
                <a:sym typeface="Symbol" pitchFamily="18" charset="2"/>
              </a:rPr>
              <a:t>F</a:t>
            </a:r>
            <a:r>
              <a:rPr kumimoji="1" lang="en-US" altLang="zh-CN" i="1" dirty="0"/>
              <a:t> → </a:t>
            </a:r>
            <a:r>
              <a:rPr lang="en-US" altLang="zh-CN" dirty="0" err="1">
                <a:sym typeface="Symbol" pitchFamily="18" charset="2"/>
              </a:rPr>
              <a:t>i</a:t>
            </a:r>
            <a:endParaRPr lang="zh-CN" altLang="en-US" dirty="0">
              <a:sym typeface="Symbol" pitchFamily="18" charset="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6634"/>
                                        </p:tgtEl>
                                        <p:attrNameLst>
                                          <p:attrName>style.visibility</p:attrName>
                                        </p:attrNameLst>
                                      </p:cBhvr>
                                      <p:to>
                                        <p:strVal val="visible"/>
                                      </p:to>
                                    </p:set>
                                    <p:anim calcmode="lin" valueType="num">
                                      <p:cBhvr additive="base">
                                        <p:cTn id="7" dur="500" fill="hold"/>
                                        <p:tgtEl>
                                          <p:spTgt spid="706634"/>
                                        </p:tgtEl>
                                        <p:attrNameLst>
                                          <p:attrName>ppt_x</p:attrName>
                                        </p:attrNameLst>
                                      </p:cBhvr>
                                      <p:tavLst>
                                        <p:tav tm="0">
                                          <p:val>
                                            <p:strVal val="#ppt_x"/>
                                          </p:val>
                                        </p:tav>
                                        <p:tav tm="100000">
                                          <p:val>
                                            <p:strVal val="#ppt_x"/>
                                          </p:val>
                                        </p:tav>
                                      </p:tavLst>
                                    </p:anim>
                                    <p:anim calcmode="lin" valueType="num">
                                      <p:cBhvr additive="base">
                                        <p:cTn id="8" dur="500" fill="hold"/>
                                        <p:tgtEl>
                                          <p:spTgt spid="7066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06635"/>
                                        </p:tgtEl>
                                        <p:attrNameLst>
                                          <p:attrName>style.visibility</p:attrName>
                                        </p:attrNameLst>
                                      </p:cBhvr>
                                      <p:to>
                                        <p:strVal val="visible"/>
                                      </p:to>
                                    </p:set>
                                    <p:anim calcmode="lin" valueType="num">
                                      <p:cBhvr additive="base">
                                        <p:cTn id="13" dur="500" fill="hold"/>
                                        <p:tgtEl>
                                          <p:spTgt spid="706635"/>
                                        </p:tgtEl>
                                        <p:attrNameLst>
                                          <p:attrName>ppt_x</p:attrName>
                                        </p:attrNameLst>
                                      </p:cBhvr>
                                      <p:tavLst>
                                        <p:tav tm="0">
                                          <p:val>
                                            <p:strVal val="#ppt_x"/>
                                          </p:val>
                                        </p:tav>
                                        <p:tav tm="100000">
                                          <p:val>
                                            <p:strVal val="#ppt_x"/>
                                          </p:val>
                                        </p:tav>
                                      </p:tavLst>
                                    </p:anim>
                                    <p:anim calcmode="lin" valueType="num">
                                      <p:cBhvr additive="base">
                                        <p:cTn id="14" dur="500" fill="hold"/>
                                        <p:tgtEl>
                                          <p:spTgt spid="70663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06670"/>
                                        </p:tgtEl>
                                        <p:attrNameLst>
                                          <p:attrName>style.visibility</p:attrName>
                                        </p:attrNameLst>
                                      </p:cBhvr>
                                      <p:to>
                                        <p:strVal val="visible"/>
                                      </p:to>
                                    </p:set>
                                    <p:anim calcmode="lin" valueType="num">
                                      <p:cBhvr additive="base">
                                        <p:cTn id="19" dur="500" fill="hold"/>
                                        <p:tgtEl>
                                          <p:spTgt spid="706670"/>
                                        </p:tgtEl>
                                        <p:attrNameLst>
                                          <p:attrName>ppt_x</p:attrName>
                                        </p:attrNameLst>
                                      </p:cBhvr>
                                      <p:tavLst>
                                        <p:tav tm="0">
                                          <p:val>
                                            <p:strVal val="#ppt_x"/>
                                          </p:val>
                                        </p:tav>
                                        <p:tav tm="100000">
                                          <p:val>
                                            <p:strVal val="#ppt_x"/>
                                          </p:val>
                                        </p:tav>
                                      </p:tavLst>
                                    </p:anim>
                                    <p:anim calcmode="lin" valueType="num">
                                      <p:cBhvr additive="base">
                                        <p:cTn id="20" dur="500" fill="hold"/>
                                        <p:tgtEl>
                                          <p:spTgt spid="70667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06669"/>
                                        </p:tgtEl>
                                        <p:attrNameLst>
                                          <p:attrName>style.visibility</p:attrName>
                                        </p:attrNameLst>
                                      </p:cBhvr>
                                      <p:to>
                                        <p:strVal val="visible"/>
                                      </p:to>
                                    </p:set>
                                    <p:anim calcmode="lin" valueType="num">
                                      <p:cBhvr additive="base">
                                        <p:cTn id="25" dur="500" fill="hold"/>
                                        <p:tgtEl>
                                          <p:spTgt spid="706669"/>
                                        </p:tgtEl>
                                        <p:attrNameLst>
                                          <p:attrName>ppt_x</p:attrName>
                                        </p:attrNameLst>
                                      </p:cBhvr>
                                      <p:tavLst>
                                        <p:tav tm="0">
                                          <p:val>
                                            <p:strVal val="#ppt_x"/>
                                          </p:val>
                                        </p:tav>
                                        <p:tav tm="100000">
                                          <p:val>
                                            <p:strVal val="#ppt_x"/>
                                          </p:val>
                                        </p:tav>
                                      </p:tavLst>
                                    </p:anim>
                                    <p:anim calcmode="lin" valueType="num">
                                      <p:cBhvr additive="base">
                                        <p:cTn id="26" dur="500" fill="hold"/>
                                        <p:tgtEl>
                                          <p:spTgt spid="70666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06671"/>
                                        </p:tgtEl>
                                        <p:attrNameLst>
                                          <p:attrName>style.visibility</p:attrName>
                                        </p:attrNameLst>
                                      </p:cBhvr>
                                      <p:to>
                                        <p:strVal val="visible"/>
                                      </p:to>
                                    </p:set>
                                    <p:anim calcmode="lin" valueType="num">
                                      <p:cBhvr additive="base">
                                        <p:cTn id="31" dur="500" fill="hold"/>
                                        <p:tgtEl>
                                          <p:spTgt spid="706671"/>
                                        </p:tgtEl>
                                        <p:attrNameLst>
                                          <p:attrName>ppt_x</p:attrName>
                                        </p:attrNameLst>
                                      </p:cBhvr>
                                      <p:tavLst>
                                        <p:tav tm="0">
                                          <p:val>
                                            <p:strVal val="#ppt_x"/>
                                          </p:val>
                                        </p:tav>
                                        <p:tav tm="100000">
                                          <p:val>
                                            <p:strVal val="#ppt_x"/>
                                          </p:val>
                                        </p:tav>
                                      </p:tavLst>
                                    </p:anim>
                                    <p:anim calcmode="lin" valueType="num">
                                      <p:cBhvr additive="base">
                                        <p:cTn id="32" dur="500" fill="hold"/>
                                        <p:tgtEl>
                                          <p:spTgt spid="70667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06672"/>
                                        </p:tgtEl>
                                        <p:attrNameLst>
                                          <p:attrName>style.visibility</p:attrName>
                                        </p:attrNameLst>
                                      </p:cBhvr>
                                      <p:to>
                                        <p:strVal val="visible"/>
                                      </p:to>
                                    </p:set>
                                    <p:anim calcmode="lin" valueType="num">
                                      <p:cBhvr additive="base">
                                        <p:cTn id="37" dur="500" fill="hold"/>
                                        <p:tgtEl>
                                          <p:spTgt spid="706672"/>
                                        </p:tgtEl>
                                        <p:attrNameLst>
                                          <p:attrName>ppt_x</p:attrName>
                                        </p:attrNameLst>
                                      </p:cBhvr>
                                      <p:tavLst>
                                        <p:tav tm="0">
                                          <p:val>
                                            <p:strVal val="#ppt_x"/>
                                          </p:val>
                                        </p:tav>
                                        <p:tav tm="100000">
                                          <p:val>
                                            <p:strVal val="#ppt_x"/>
                                          </p:val>
                                        </p:tav>
                                      </p:tavLst>
                                    </p:anim>
                                    <p:anim calcmode="lin" valueType="num">
                                      <p:cBhvr additive="base">
                                        <p:cTn id="38" dur="500" fill="hold"/>
                                        <p:tgtEl>
                                          <p:spTgt spid="70667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06673"/>
                                        </p:tgtEl>
                                        <p:attrNameLst>
                                          <p:attrName>style.visibility</p:attrName>
                                        </p:attrNameLst>
                                      </p:cBhvr>
                                      <p:to>
                                        <p:strVal val="visible"/>
                                      </p:to>
                                    </p:set>
                                    <p:anim calcmode="lin" valueType="num">
                                      <p:cBhvr additive="base">
                                        <p:cTn id="43" dur="500" fill="hold"/>
                                        <p:tgtEl>
                                          <p:spTgt spid="706673"/>
                                        </p:tgtEl>
                                        <p:attrNameLst>
                                          <p:attrName>ppt_x</p:attrName>
                                        </p:attrNameLst>
                                      </p:cBhvr>
                                      <p:tavLst>
                                        <p:tav tm="0">
                                          <p:val>
                                            <p:strVal val="#ppt_x"/>
                                          </p:val>
                                        </p:tav>
                                        <p:tav tm="100000">
                                          <p:val>
                                            <p:strVal val="#ppt_x"/>
                                          </p:val>
                                        </p:tav>
                                      </p:tavLst>
                                    </p:anim>
                                    <p:anim calcmode="lin" valueType="num">
                                      <p:cBhvr additive="base">
                                        <p:cTn id="44" dur="500" fill="hold"/>
                                        <p:tgtEl>
                                          <p:spTgt spid="70667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06674"/>
                                        </p:tgtEl>
                                        <p:attrNameLst>
                                          <p:attrName>style.visibility</p:attrName>
                                        </p:attrNameLst>
                                      </p:cBhvr>
                                      <p:to>
                                        <p:strVal val="visible"/>
                                      </p:to>
                                    </p:set>
                                    <p:anim calcmode="lin" valueType="num">
                                      <p:cBhvr additive="base">
                                        <p:cTn id="49" dur="500" fill="hold"/>
                                        <p:tgtEl>
                                          <p:spTgt spid="706674"/>
                                        </p:tgtEl>
                                        <p:attrNameLst>
                                          <p:attrName>ppt_x</p:attrName>
                                        </p:attrNameLst>
                                      </p:cBhvr>
                                      <p:tavLst>
                                        <p:tav tm="0">
                                          <p:val>
                                            <p:strVal val="#ppt_x"/>
                                          </p:val>
                                        </p:tav>
                                        <p:tav tm="100000">
                                          <p:val>
                                            <p:strVal val="#ppt_x"/>
                                          </p:val>
                                        </p:tav>
                                      </p:tavLst>
                                    </p:anim>
                                    <p:anim calcmode="lin" valueType="num">
                                      <p:cBhvr additive="base">
                                        <p:cTn id="50" dur="500" fill="hold"/>
                                        <p:tgtEl>
                                          <p:spTgt spid="70667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06675"/>
                                        </p:tgtEl>
                                        <p:attrNameLst>
                                          <p:attrName>style.visibility</p:attrName>
                                        </p:attrNameLst>
                                      </p:cBhvr>
                                      <p:to>
                                        <p:strVal val="visible"/>
                                      </p:to>
                                    </p:set>
                                    <p:anim calcmode="lin" valueType="num">
                                      <p:cBhvr additive="base">
                                        <p:cTn id="55" dur="500" fill="hold"/>
                                        <p:tgtEl>
                                          <p:spTgt spid="706675"/>
                                        </p:tgtEl>
                                        <p:attrNameLst>
                                          <p:attrName>ppt_x</p:attrName>
                                        </p:attrNameLst>
                                      </p:cBhvr>
                                      <p:tavLst>
                                        <p:tav tm="0">
                                          <p:val>
                                            <p:strVal val="#ppt_x"/>
                                          </p:val>
                                        </p:tav>
                                        <p:tav tm="100000">
                                          <p:val>
                                            <p:strVal val="#ppt_x"/>
                                          </p:val>
                                        </p:tav>
                                      </p:tavLst>
                                    </p:anim>
                                    <p:anim calcmode="lin" valueType="num">
                                      <p:cBhvr additive="base">
                                        <p:cTn id="56" dur="500" fill="hold"/>
                                        <p:tgtEl>
                                          <p:spTgt spid="70667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706676"/>
                                        </p:tgtEl>
                                        <p:attrNameLst>
                                          <p:attrName>style.visibility</p:attrName>
                                        </p:attrNameLst>
                                      </p:cBhvr>
                                      <p:to>
                                        <p:strVal val="visible"/>
                                      </p:to>
                                    </p:set>
                                    <p:anim calcmode="lin" valueType="num">
                                      <p:cBhvr additive="base">
                                        <p:cTn id="61" dur="500" fill="hold"/>
                                        <p:tgtEl>
                                          <p:spTgt spid="706676"/>
                                        </p:tgtEl>
                                        <p:attrNameLst>
                                          <p:attrName>ppt_x</p:attrName>
                                        </p:attrNameLst>
                                      </p:cBhvr>
                                      <p:tavLst>
                                        <p:tav tm="0">
                                          <p:val>
                                            <p:strVal val="#ppt_x"/>
                                          </p:val>
                                        </p:tav>
                                        <p:tav tm="100000">
                                          <p:val>
                                            <p:strVal val="#ppt_x"/>
                                          </p:val>
                                        </p:tav>
                                      </p:tavLst>
                                    </p:anim>
                                    <p:anim calcmode="lin" valueType="num">
                                      <p:cBhvr additive="base">
                                        <p:cTn id="62" dur="500" fill="hold"/>
                                        <p:tgtEl>
                                          <p:spTgt spid="70667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706677"/>
                                        </p:tgtEl>
                                        <p:attrNameLst>
                                          <p:attrName>style.visibility</p:attrName>
                                        </p:attrNameLst>
                                      </p:cBhvr>
                                      <p:to>
                                        <p:strVal val="visible"/>
                                      </p:to>
                                    </p:set>
                                    <p:anim calcmode="lin" valueType="num">
                                      <p:cBhvr additive="base">
                                        <p:cTn id="67" dur="500" fill="hold"/>
                                        <p:tgtEl>
                                          <p:spTgt spid="706677"/>
                                        </p:tgtEl>
                                        <p:attrNameLst>
                                          <p:attrName>ppt_x</p:attrName>
                                        </p:attrNameLst>
                                      </p:cBhvr>
                                      <p:tavLst>
                                        <p:tav tm="0">
                                          <p:val>
                                            <p:strVal val="#ppt_x"/>
                                          </p:val>
                                        </p:tav>
                                        <p:tav tm="100000">
                                          <p:val>
                                            <p:strVal val="#ppt_x"/>
                                          </p:val>
                                        </p:tav>
                                      </p:tavLst>
                                    </p:anim>
                                    <p:anim calcmode="lin" valueType="num">
                                      <p:cBhvr additive="base">
                                        <p:cTn id="68" dur="500" fill="hold"/>
                                        <p:tgtEl>
                                          <p:spTgt spid="706677"/>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706678"/>
                                        </p:tgtEl>
                                        <p:attrNameLst>
                                          <p:attrName>style.visibility</p:attrName>
                                        </p:attrNameLst>
                                      </p:cBhvr>
                                      <p:to>
                                        <p:strVal val="visible"/>
                                      </p:to>
                                    </p:set>
                                    <p:anim calcmode="lin" valueType="num">
                                      <p:cBhvr additive="base">
                                        <p:cTn id="71" dur="500" fill="hold"/>
                                        <p:tgtEl>
                                          <p:spTgt spid="706678"/>
                                        </p:tgtEl>
                                        <p:attrNameLst>
                                          <p:attrName>ppt_x</p:attrName>
                                        </p:attrNameLst>
                                      </p:cBhvr>
                                      <p:tavLst>
                                        <p:tav tm="0">
                                          <p:val>
                                            <p:strVal val="#ppt_x"/>
                                          </p:val>
                                        </p:tav>
                                        <p:tav tm="100000">
                                          <p:val>
                                            <p:strVal val="#ppt_x"/>
                                          </p:val>
                                        </p:tav>
                                      </p:tavLst>
                                    </p:anim>
                                    <p:anim calcmode="lin" valueType="num">
                                      <p:cBhvr additive="base">
                                        <p:cTn id="72" dur="500" fill="hold"/>
                                        <p:tgtEl>
                                          <p:spTgt spid="706678"/>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706679"/>
                                        </p:tgtEl>
                                        <p:attrNameLst>
                                          <p:attrName>style.visibility</p:attrName>
                                        </p:attrNameLst>
                                      </p:cBhvr>
                                      <p:to>
                                        <p:strVal val="visible"/>
                                      </p:to>
                                    </p:set>
                                    <p:anim calcmode="lin" valueType="num">
                                      <p:cBhvr additive="base">
                                        <p:cTn id="75" dur="500" fill="hold"/>
                                        <p:tgtEl>
                                          <p:spTgt spid="706679"/>
                                        </p:tgtEl>
                                        <p:attrNameLst>
                                          <p:attrName>ppt_x</p:attrName>
                                        </p:attrNameLst>
                                      </p:cBhvr>
                                      <p:tavLst>
                                        <p:tav tm="0">
                                          <p:val>
                                            <p:strVal val="#ppt_x"/>
                                          </p:val>
                                        </p:tav>
                                        <p:tav tm="100000">
                                          <p:val>
                                            <p:strVal val="#ppt_x"/>
                                          </p:val>
                                        </p:tav>
                                      </p:tavLst>
                                    </p:anim>
                                    <p:anim calcmode="lin" valueType="num">
                                      <p:cBhvr additive="base">
                                        <p:cTn id="76" dur="500" fill="hold"/>
                                        <p:tgtEl>
                                          <p:spTgt spid="706679"/>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706680"/>
                                        </p:tgtEl>
                                        <p:attrNameLst>
                                          <p:attrName>style.visibility</p:attrName>
                                        </p:attrNameLst>
                                      </p:cBhvr>
                                      <p:to>
                                        <p:strVal val="visible"/>
                                      </p:to>
                                    </p:set>
                                    <p:anim calcmode="lin" valueType="num">
                                      <p:cBhvr additive="base">
                                        <p:cTn id="81" dur="500" fill="hold"/>
                                        <p:tgtEl>
                                          <p:spTgt spid="706680"/>
                                        </p:tgtEl>
                                        <p:attrNameLst>
                                          <p:attrName>ppt_x</p:attrName>
                                        </p:attrNameLst>
                                      </p:cBhvr>
                                      <p:tavLst>
                                        <p:tav tm="0">
                                          <p:val>
                                            <p:strVal val="#ppt_x"/>
                                          </p:val>
                                        </p:tav>
                                        <p:tav tm="100000">
                                          <p:val>
                                            <p:strVal val="#ppt_x"/>
                                          </p:val>
                                        </p:tav>
                                      </p:tavLst>
                                    </p:anim>
                                    <p:anim calcmode="lin" valueType="num">
                                      <p:cBhvr additive="base">
                                        <p:cTn id="82" dur="500" fill="hold"/>
                                        <p:tgtEl>
                                          <p:spTgt spid="706680"/>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706681"/>
                                        </p:tgtEl>
                                        <p:attrNameLst>
                                          <p:attrName>style.visibility</p:attrName>
                                        </p:attrNameLst>
                                      </p:cBhvr>
                                      <p:to>
                                        <p:strVal val="visible"/>
                                      </p:to>
                                    </p:set>
                                    <p:anim calcmode="lin" valueType="num">
                                      <p:cBhvr additive="base">
                                        <p:cTn id="87" dur="500" fill="hold"/>
                                        <p:tgtEl>
                                          <p:spTgt spid="706681"/>
                                        </p:tgtEl>
                                        <p:attrNameLst>
                                          <p:attrName>ppt_x</p:attrName>
                                        </p:attrNameLst>
                                      </p:cBhvr>
                                      <p:tavLst>
                                        <p:tav tm="0">
                                          <p:val>
                                            <p:strVal val="#ppt_x"/>
                                          </p:val>
                                        </p:tav>
                                        <p:tav tm="100000">
                                          <p:val>
                                            <p:strVal val="#ppt_x"/>
                                          </p:val>
                                        </p:tav>
                                      </p:tavLst>
                                    </p:anim>
                                    <p:anim calcmode="lin" valueType="num">
                                      <p:cBhvr additive="base">
                                        <p:cTn id="88" dur="500" fill="hold"/>
                                        <p:tgtEl>
                                          <p:spTgt spid="7066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34" grpId="0"/>
      <p:bldP spid="706635" grpId="0"/>
      <p:bldP spid="706669" grpId="0"/>
      <p:bldP spid="706670" grpId="0"/>
      <p:bldP spid="706671" grpId="0"/>
      <p:bldP spid="706672" grpId="0"/>
      <p:bldP spid="706673" grpId="0"/>
      <p:bldP spid="706674" grpId="0"/>
      <p:bldP spid="706675" grpId="0"/>
      <p:bldP spid="706676" grpId="0"/>
      <p:bldP spid="706677" grpId="0"/>
      <p:bldP spid="706678" grpId="0"/>
      <p:bldP spid="706679" grpId="0"/>
      <p:bldP spid="706680" grpId="0"/>
      <p:bldP spid="70668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zh-CN" altLang="en-US"/>
              <a:t>文法</a:t>
            </a:r>
          </a:p>
        </p:txBody>
      </p:sp>
      <p:sp>
        <p:nvSpPr>
          <p:cNvPr id="18436" name="Rectangle 3"/>
          <p:cNvSpPr>
            <a:spLocks noGrp="1" noChangeArrowheads="1"/>
          </p:cNvSpPr>
          <p:nvPr>
            <p:ph idx="1"/>
          </p:nvPr>
        </p:nvSpPr>
        <p:spPr/>
        <p:txBody>
          <a:bodyPr/>
          <a:lstStyle/>
          <a:p>
            <a:r>
              <a:rPr lang="zh-CN" altLang="en-US" dirty="0"/>
              <a:t>本书特指上下文无关文法 （</a:t>
            </a:r>
            <a:r>
              <a:rPr lang="en-US" altLang="zh-CN" dirty="0"/>
              <a:t>Context Free Grammar, CFG</a:t>
            </a:r>
            <a:r>
              <a:rPr lang="zh-CN" altLang="en-US" dirty="0"/>
              <a:t>）</a:t>
            </a:r>
          </a:p>
          <a:p>
            <a:r>
              <a:rPr lang="zh-CN" altLang="en-US" dirty="0"/>
              <a:t>程序设计语言中往往存在嵌套结构</a:t>
            </a:r>
          </a:p>
          <a:p>
            <a:r>
              <a:rPr lang="zh-CN" altLang="en-US" dirty="0"/>
              <a:t>上下文无关文法是一种能够很好描述程序设计语言的表示方法</a:t>
            </a:r>
          </a:p>
          <a:p>
            <a:pPr>
              <a:buFont typeface="Wingdings" pitchFamily="2" charset="2"/>
              <a:buNone/>
            </a:pPr>
            <a:r>
              <a:rPr lang="zh-CN" altLang="en-US" i="1" dirty="0"/>
              <a:t>  </a:t>
            </a:r>
            <a:r>
              <a:rPr lang="en-US" altLang="zh-CN" i="1" dirty="0" err="1"/>
              <a:t>stmt</a:t>
            </a:r>
            <a:r>
              <a:rPr lang="en-US" altLang="zh-CN" dirty="0"/>
              <a:t> → if ( </a:t>
            </a:r>
            <a:r>
              <a:rPr lang="en-US" altLang="zh-CN" i="1" dirty="0" err="1"/>
              <a:t>expr</a:t>
            </a:r>
            <a:r>
              <a:rPr lang="en-US" altLang="zh-CN" dirty="0"/>
              <a:t> ) </a:t>
            </a:r>
            <a:r>
              <a:rPr lang="en-US" altLang="zh-CN" i="1" dirty="0" err="1"/>
              <a:t>stmt</a:t>
            </a:r>
            <a:r>
              <a:rPr lang="en-US" altLang="zh-CN" dirty="0"/>
              <a:t> else </a:t>
            </a:r>
            <a:r>
              <a:rPr lang="en-US" altLang="zh-CN" i="1" dirty="0" err="1"/>
              <a:t>stmt</a:t>
            </a:r>
            <a:endParaRPr lang="en-US" altLang="zh-CN" i="1" dirty="0"/>
          </a:p>
          <a:p>
            <a:pPr>
              <a:buFont typeface="Wingdings" pitchFamily="2" charset="2"/>
              <a:buNone/>
            </a:pPr>
            <a:r>
              <a:rPr lang="en-US" altLang="zh-CN" i="1" dirty="0"/>
              <a:t>    </a:t>
            </a:r>
            <a:r>
              <a:rPr lang="en-US" altLang="zh-CN" i="1" dirty="0" err="1"/>
              <a:t>expr</a:t>
            </a:r>
            <a:r>
              <a:rPr lang="en-US" altLang="zh-CN" i="1" dirty="0"/>
              <a:t> </a:t>
            </a:r>
            <a:r>
              <a:rPr lang="en-US" altLang="zh-CN" dirty="0"/>
              <a:t>→ ……</a:t>
            </a:r>
          </a:p>
          <a:p>
            <a:pPr>
              <a:buFont typeface="Wingdings" pitchFamily="2" charset="2"/>
              <a:buNone/>
            </a:pPr>
            <a:r>
              <a:rPr lang="en-US" altLang="zh-CN" dirty="0"/>
              <a:t>    </a:t>
            </a:r>
            <a:r>
              <a:rPr lang="en-US" altLang="zh-CN" i="1" dirty="0" err="1"/>
              <a:t>stmt</a:t>
            </a:r>
            <a:r>
              <a:rPr lang="en-US" altLang="zh-CN" dirty="0"/>
              <a:t> → ……</a:t>
            </a:r>
          </a:p>
        </p:txBody>
      </p:sp>
      <p:sp>
        <p:nvSpPr>
          <p:cNvPr id="5" name="灯片编号占位符 5"/>
          <p:cNvSpPr>
            <a:spLocks noGrp="1"/>
          </p:cNvSpPr>
          <p:nvPr>
            <p:ph type="sldNum" sz="quarter" idx="12"/>
          </p:nvPr>
        </p:nvSpPr>
        <p:spPr/>
        <p:txBody>
          <a:bodyPr/>
          <a:lstStyle/>
          <a:p>
            <a:pPr>
              <a:defRPr/>
            </a:pPr>
            <a:fld id="{332AD9C5-A75E-4F0D-B303-6A576409625B}" type="slidenum">
              <a:rPr lang="en-US" altLang="zh-CN"/>
              <a:pPr>
                <a:defRPr/>
              </a:pPr>
              <a:t>6</a:t>
            </a:fld>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zh-CN" altLang="en-US"/>
              <a:t>预测分析表（续）</a:t>
            </a:r>
          </a:p>
        </p:txBody>
      </p:sp>
      <p:sp>
        <p:nvSpPr>
          <p:cNvPr id="66563" name="文本占位符 2"/>
          <p:cNvSpPr>
            <a:spLocks noGrp="1"/>
          </p:cNvSpPr>
          <p:nvPr>
            <p:ph type="body" sz="half" idx="1"/>
          </p:nvPr>
        </p:nvSpPr>
        <p:spPr>
          <a:xfrm>
            <a:off x="566738" y="1752600"/>
            <a:ext cx="7967662" cy="4267200"/>
          </a:xfrm>
        </p:spPr>
        <p:txBody>
          <a:bodyPr/>
          <a:lstStyle/>
          <a:p>
            <a:r>
              <a:rPr lang="zh-CN" altLang="en-US" sz="2400"/>
              <a:t>对于任何文法</a:t>
            </a:r>
            <a:r>
              <a:rPr lang="en-US" altLang="zh-CN" sz="2400"/>
              <a:t>G</a:t>
            </a:r>
            <a:r>
              <a:rPr lang="zh-CN" altLang="en-US" sz="2400"/>
              <a:t>，都可以构造预测分析表。但是对于</a:t>
            </a:r>
            <a:r>
              <a:rPr lang="en-US" altLang="zh-CN" sz="2400"/>
              <a:t>LL(1)</a:t>
            </a:r>
            <a:r>
              <a:rPr lang="zh-CN" altLang="en-US" sz="2400"/>
              <a:t>文法，预测表中每个条目都唯一地指定了一个产生式，或者标明</a:t>
            </a:r>
            <a:r>
              <a:rPr lang="en-US" altLang="zh-CN" sz="2400"/>
              <a:t>error</a:t>
            </a:r>
          </a:p>
          <a:p>
            <a:r>
              <a:rPr lang="zh-CN" altLang="en-US" sz="2400"/>
              <a:t>对于</a:t>
            </a:r>
            <a:r>
              <a:rPr lang="en-US" altLang="zh-CN" sz="2400"/>
              <a:t>LL(1)</a:t>
            </a:r>
            <a:r>
              <a:rPr lang="zh-CN" altLang="en-US" sz="2400"/>
              <a:t>文法，如何改造递归下降程序，使之能够避免回溯？</a:t>
            </a:r>
            <a:endParaRPr lang="en-US" altLang="zh-CN" sz="2400"/>
          </a:p>
        </p:txBody>
      </p:sp>
      <p:sp>
        <p:nvSpPr>
          <p:cNvPr id="5" name="灯片编号占位符 4"/>
          <p:cNvSpPr>
            <a:spLocks noGrp="1"/>
          </p:cNvSpPr>
          <p:nvPr>
            <p:ph type="sldNum" sz="quarter" idx="12"/>
          </p:nvPr>
        </p:nvSpPr>
        <p:spPr/>
        <p:txBody>
          <a:bodyPr/>
          <a:lstStyle/>
          <a:p>
            <a:pPr>
              <a:defRPr/>
            </a:pPr>
            <a:fld id="{ED1BB699-9959-443E-8EFF-58A7FC1D11B5}" type="slidenum">
              <a:rPr lang="zh-CN" altLang="en-US" smtClean="0"/>
              <a:pPr>
                <a:defRPr/>
              </a:pPr>
              <a:t>60</a:t>
            </a:fld>
            <a:endParaRPr lang="en-US" altLang="zh-CN"/>
          </a:p>
        </p:txBody>
      </p:sp>
      <p:pic>
        <p:nvPicPr>
          <p:cNvPr id="66565" name="Picture 3"/>
          <p:cNvPicPr>
            <a:picLocks noChangeAspect="1" noChangeArrowheads="1"/>
          </p:cNvPicPr>
          <p:nvPr/>
        </p:nvPicPr>
        <p:blipFill>
          <a:blip r:embed="rId2" cstate="print"/>
          <a:srcRect/>
          <a:stretch>
            <a:fillRect/>
          </a:stretch>
        </p:blipFill>
        <p:spPr bwMode="auto">
          <a:xfrm>
            <a:off x="2667000" y="3429000"/>
            <a:ext cx="4953000" cy="2781300"/>
          </a:xfrm>
          <a:prstGeom prst="rect">
            <a:avLst/>
          </a:prstGeom>
          <a:noFill/>
          <a:ln w="9525">
            <a:noFill/>
            <a:miter lim="800000"/>
            <a:headEnd/>
            <a:tailEnd/>
          </a:ln>
        </p:spPr>
      </p:pic>
    </p:spTree>
  </p:cSld>
  <p:clrMapOvr>
    <a:masterClrMapping/>
  </p:clrMapOvr>
  <p:transition>
    <p:split orient="ver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zh-CN" altLang="en-US"/>
              <a:t>二义性文法的预测分析表</a:t>
            </a:r>
          </a:p>
        </p:txBody>
      </p:sp>
      <p:sp>
        <p:nvSpPr>
          <p:cNvPr id="67587" name="内容占位符 9"/>
          <p:cNvSpPr>
            <a:spLocks noGrp="1"/>
          </p:cNvSpPr>
          <p:nvPr>
            <p:ph idx="1"/>
          </p:nvPr>
        </p:nvSpPr>
        <p:spPr/>
        <p:txBody>
          <a:bodyPr/>
          <a:lstStyle/>
          <a:p>
            <a:r>
              <a:rPr lang="zh-CN" altLang="en-US"/>
              <a:t>对于某些文法，表中可能会有一些多重定义的条目，比如左递归或二义性文法。</a:t>
            </a:r>
          </a:p>
          <a:p>
            <a:endParaRPr lang="zh-CN" altLang="en-US"/>
          </a:p>
        </p:txBody>
      </p:sp>
      <p:sp>
        <p:nvSpPr>
          <p:cNvPr id="5" name="灯片编号占位符 4"/>
          <p:cNvSpPr>
            <a:spLocks noGrp="1"/>
          </p:cNvSpPr>
          <p:nvPr>
            <p:ph type="sldNum" sz="quarter" idx="12"/>
          </p:nvPr>
        </p:nvSpPr>
        <p:spPr/>
        <p:txBody>
          <a:bodyPr/>
          <a:lstStyle/>
          <a:p>
            <a:pPr>
              <a:defRPr/>
            </a:pPr>
            <a:fld id="{902EC6CD-9624-49D3-AC69-A4C2421BCDD7}" type="slidenum">
              <a:rPr lang="zh-CN" altLang="en-US" smtClean="0"/>
              <a:pPr>
                <a:defRPr/>
              </a:pPr>
              <a:t>61</a:t>
            </a:fld>
            <a:endParaRPr lang="en-US" altLang="zh-CN"/>
          </a:p>
        </p:txBody>
      </p:sp>
      <p:pic>
        <p:nvPicPr>
          <p:cNvPr id="67589" name="Picture 2"/>
          <p:cNvPicPr>
            <a:picLocks noChangeAspect="1" noChangeArrowheads="1"/>
          </p:cNvPicPr>
          <p:nvPr/>
        </p:nvPicPr>
        <p:blipFill>
          <a:blip r:embed="rId2" cstate="print"/>
          <a:srcRect/>
          <a:stretch>
            <a:fillRect/>
          </a:stretch>
        </p:blipFill>
        <p:spPr bwMode="auto">
          <a:xfrm>
            <a:off x="762000" y="2895600"/>
            <a:ext cx="2362200" cy="1460500"/>
          </a:xfrm>
          <a:prstGeom prst="rect">
            <a:avLst/>
          </a:prstGeom>
          <a:noFill/>
          <a:ln w="9525">
            <a:noFill/>
            <a:miter lim="800000"/>
            <a:headEnd/>
            <a:tailEnd/>
          </a:ln>
        </p:spPr>
      </p:pic>
      <p:pic>
        <p:nvPicPr>
          <p:cNvPr id="67590" name="Picture 3"/>
          <p:cNvPicPr>
            <a:picLocks noChangeAspect="1" noChangeArrowheads="1"/>
          </p:cNvPicPr>
          <p:nvPr/>
        </p:nvPicPr>
        <p:blipFill>
          <a:blip r:embed="rId3" cstate="print"/>
          <a:srcRect/>
          <a:stretch>
            <a:fillRect/>
          </a:stretch>
        </p:blipFill>
        <p:spPr bwMode="auto">
          <a:xfrm>
            <a:off x="762000" y="4419600"/>
            <a:ext cx="7953375" cy="2133600"/>
          </a:xfrm>
          <a:prstGeom prst="rect">
            <a:avLst/>
          </a:prstGeom>
          <a:noFill/>
          <a:ln w="9525">
            <a:noFill/>
            <a:miter lim="800000"/>
            <a:headEnd/>
            <a:tailEnd/>
          </a:ln>
        </p:spPr>
      </p:pic>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a:xfrm>
            <a:off x="381000" y="304800"/>
            <a:ext cx="8001000" cy="1216025"/>
          </a:xfrm>
        </p:spPr>
        <p:txBody>
          <a:bodyPr/>
          <a:lstStyle/>
          <a:p>
            <a:r>
              <a:rPr lang="zh-CN" altLang="en-US" sz="3200"/>
              <a:t>非递归的预测分析技术</a:t>
            </a:r>
          </a:p>
        </p:txBody>
      </p:sp>
      <p:sp>
        <p:nvSpPr>
          <p:cNvPr id="64515" name="文本占位符 2"/>
          <p:cNvSpPr>
            <a:spLocks noGrp="1"/>
          </p:cNvSpPr>
          <p:nvPr>
            <p:ph type="body" sz="half" idx="1"/>
          </p:nvPr>
        </p:nvSpPr>
        <p:spPr>
          <a:xfrm>
            <a:off x="566738" y="1752600"/>
            <a:ext cx="8043862" cy="4267200"/>
          </a:xfrm>
        </p:spPr>
        <p:txBody>
          <a:bodyPr>
            <a:normAutofit lnSpcReduction="10000"/>
          </a:bodyPr>
          <a:lstStyle/>
          <a:p>
            <a:pPr>
              <a:defRPr/>
            </a:pPr>
            <a:r>
              <a:rPr lang="zh-CN" altLang="en-US" dirty="0"/>
              <a:t>文法符号栈</a:t>
            </a:r>
            <a:endParaRPr lang="en-US" altLang="zh-CN" dirty="0"/>
          </a:p>
          <a:p>
            <a:pPr>
              <a:defRPr/>
            </a:pPr>
            <a:r>
              <a:rPr lang="zh-CN" altLang="en-US" dirty="0"/>
              <a:t>输入缓冲区</a:t>
            </a:r>
            <a:endParaRPr lang="en-US" altLang="zh-CN" dirty="0"/>
          </a:p>
          <a:p>
            <a:pPr>
              <a:defRPr/>
            </a:pPr>
            <a:r>
              <a:rPr lang="zh-CN" altLang="en-US" dirty="0"/>
              <a:t>控制程序</a:t>
            </a:r>
            <a:endParaRPr lang="en-US" altLang="zh-CN" dirty="0"/>
          </a:p>
          <a:p>
            <a:pPr lvl="1">
              <a:defRPr/>
            </a:pPr>
            <a:r>
              <a:rPr lang="zh-CN" altLang="en-US" sz="2000" dirty="0"/>
              <a:t>在任何时刻，栈顶符号</a:t>
            </a:r>
            <a:r>
              <a:rPr lang="en-US" altLang="zh-CN" sz="2000" dirty="0"/>
              <a:t>X</a:t>
            </a:r>
            <a:r>
              <a:rPr lang="zh-CN" altLang="en-US" sz="2000" dirty="0"/>
              <a:t>与当前输入符号</a:t>
            </a:r>
            <a:r>
              <a:rPr lang="en-US" altLang="zh-CN" sz="2000" dirty="0"/>
              <a:t>a</a:t>
            </a:r>
            <a:r>
              <a:rPr lang="zh-CN" altLang="en-US" sz="2000" dirty="0"/>
              <a:t>决定了控制程序所应执行的分析动作。四种可能的动作</a:t>
            </a:r>
          </a:p>
          <a:p>
            <a:pPr lvl="2">
              <a:defRPr/>
            </a:pPr>
            <a:r>
              <a:rPr lang="zh-CN" altLang="en-US" sz="1900" dirty="0"/>
              <a:t>如果</a:t>
            </a:r>
            <a:r>
              <a:rPr lang="en-US" altLang="zh-CN" sz="1900" dirty="0"/>
              <a:t>X=a=</a:t>
            </a:r>
            <a:r>
              <a:rPr lang="en-US" altLang="zh-CN" sz="2000" dirty="0"/>
              <a:t> $ </a:t>
            </a:r>
            <a:r>
              <a:rPr lang="zh-CN" altLang="en-US" sz="1900" dirty="0"/>
              <a:t>，则分析成功结束</a:t>
            </a:r>
          </a:p>
          <a:p>
            <a:pPr lvl="2">
              <a:defRPr/>
            </a:pPr>
            <a:r>
              <a:rPr lang="zh-CN" altLang="en-US" sz="1900" dirty="0"/>
              <a:t>如果</a:t>
            </a:r>
            <a:r>
              <a:rPr lang="en-US" altLang="zh-CN" sz="1900" dirty="0"/>
              <a:t>X=a≠</a:t>
            </a:r>
            <a:r>
              <a:rPr lang="en-US" altLang="zh-CN" sz="2000" dirty="0"/>
              <a:t> $ </a:t>
            </a:r>
            <a:r>
              <a:rPr lang="zh-CN" altLang="en-US" sz="1900" dirty="0"/>
              <a:t>，则从栈中退去</a:t>
            </a:r>
            <a:r>
              <a:rPr lang="en-US" altLang="zh-CN" sz="1900" dirty="0"/>
              <a:t>X</a:t>
            </a:r>
            <a:r>
              <a:rPr lang="zh-CN" altLang="en-US" sz="1900" dirty="0"/>
              <a:t>，并把输入指针推进到指向下一个输入符号；</a:t>
            </a:r>
          </a:p>
          <a:p>
            <a:pPr lvl="2">
              <a:defRPr/>
            </a:pPr>
            <a:r>
              <a:rPr lang="zh-CN" altLang="en-US" sz="1900" dirty="0"/>
              <a:t>如果</a:t>
            </a:r>
            <a:r>
              <a:rPr lang="en-US" altLang="zh-CN" sz="1900" dirty="0"/>
              <a:t>X</a:t>
            </a:r>
            <a:r>
              <a:rPr lang="zh-CN" altLang="en-US" sz="1900" dirty="0"/>
              <a:t>是一个非终结符号，且分析表</a:t>
            </a:r>
            <a:r>
              <a:rPr lang="en-US" altLang="zh-CN" sz="1900" dirty="0"/>
              <a:t>A</a:t>
            </a:r>
            <a:r>
              <a:rPr lang="zh-CN" altLang="en-US" sz="1900" dirty="0"/>
              <a:t>的元素</a:t>
            </a:r>
            <a:r>
              <a:rPr lang="en-US" altLang="zh-CN" sz="1900" dirty="0"/>
              <a:t>A[X][a]=“X::=X</a:t>
            </a:r>
            <a:r>
              <a:rPr lang="en-US" altLang="zh-CN" sz="1900" baseline="-25000" dirty="0"/>
              <a:t>1</a:t>
            </a:r>
            <a:r>
              <a:rPr lang="en-US" altLang="zh-CN" sz="1900" dirty="0"/>
              <a:t>X</a:t>
            </a:r>
            <a:r>
              <a:rPr lang="en-US" altLang="zh-CN" sz="1900" baseline="-25000" dirty="0"/>
              <a:t>2</a:t>
            </a:r>
            <a:r>
              <a:rPr lang="en-US" altLang="zh-CN" sz="1900" dirty="0"/>
              <a:t>…</a:t>
            </a:r>
            <a:r>
              <a:rPr lang="en-US" altLang="zh-CN" sz="1900" dirty="0" err="1"/>
              <a:t>X</a:t>
            </a:r>
            <a:r>
              <a:rPr lang="en-US" altLang="zh-CN" sz="1900" baseline="-25000" dirty="0" err="1"/>
              <a:t>k</a:t>
            </a:r>
            <a:r>
              <a:rPr lang="en-US" altLang="zh-CN" sz="1900" dirty="0"/>
              <a:t>”</a:t>
            </a:r>
            <a:r>
              <a:rPr lang="zh-CN" altLang="en-US" sz="1900" dirty="0"/>
              <a:t>，则把栈顶的</a:t>
            </a:r>
            <a:r>
              <a:rPr lang="en-US" altLang="zh-CN" sz="1900" dirty="0"/>
              <a:t>X</a:t>
            </a:r>
            <a:r>
              <a:rPr lang="zh-CN" altLang="en-US" sz="1900" dirty="0"/>
              <a:t>替换为</a:t>
            </a:r>
            <a:r>
              <a:rPr lang="en-US" altLang="zh-CN" sz="1900" dirty="0"/>
              <a:t>X</a:t>
            </a:r>
            <a:r>
              <a:rPr lang="en-US" altLang="zh-CN" sz="1900" baseline="-25000" dirty="0"/>
              <a:t>k</a:t>
            </a:r>
            <a:r>
              <a:rPr lang="en-US" altLang="zh-CN" sz="1900" dirty="0"/>
              <a:t>X</a:t>
            </a:r>
            <a:r>
              <a:rPr lang="en-US" altLang="zh-CN" sz="1900" baseline="-25000" dirty="0"/>
              <a:t>2</a:t>
            </a:r>
            <a:r>
              <a:rPr lang="en-US" altLang="zh-CN" sz="1900" dirty="0"/>
              <a:t>…X</a:t>
            </a:r>
            <a:r>
              <a:rPr lang="en-US" altLang="zh-CN" sz="1900" baseline="-25000" dirty="0"/>
              <a:t>1 </a:t>
            </a:r>
            <a:r>
              <a:rPr lang="zh-CN" altLang="en-US" sz="1900" dirty="0"/>
              <a:t>（反向下推入栈，使得</a:t>
            </a:r>
            <a:r>
              <a:rPr lang="en-US" altLang="zh-CN" sz="1900" dirty="0"/>
              <a:t>X</a:t>
            </a:r>
            <a:r>
              <a:rPr lang="en-US" altLang="zh-CN" sz="1900" baseline="-25000" dirty="0"/>
              <a:t>1</a:t>
            </a:r>
            <a:r>
              <a:rPr lang="zh-CN" altLang="en-US" sz="1900" dirty="0"/>
              <a:t>在栈顶）。</a:t>
            </a:r>
          </a:p>
          <a:p>
            <a:pPr lvl="2">
              <a:defRPr/>
            </a:pPr>
            <a:r>
              <a:rPr lang="zh-CN" altLang="en-US" sz="1900" dirty="0"/>
              <a:t>除上述情况外的其它情况，调出出错程序。</a:t>
            </a:r>
          </a:p>
          <a:p>
            <a:pPr lvl="2">
              <a:defRPr/>
            </a:pPr>
            <a:endParaRPr lang="zh-CN" altLang="en-US" dirty="0"/>
          </a:p>
        </p:txBody>
      </p:sp>
      <p:sp>
        <p:nvSpPr>
          <p:cNvPr id="5" name="灯片编号占位符 4"/>
          <p:cNvSpPr>
            <a:spLocks noGrp="1"/>
          </p:cNvSpPr>
          <p:nvPr>
            <p:ph type="sldNum" sz="quarter" idx="12"/>
          </p:nvPr>
        </p:nvSpPr>
        <p:spPr/>
        <p:txBody>
          <a:bodyPr/>
          <a:lstStyle/>
          <a:p>
            <a:pPr>
              <a:defRPr/>
            </a:pPr>
            <a:fld id="{E5FF7AF7-305C-46D9-A612-E50C9A5DD1B1}" type="slidenum">
              <a:rPr lang="zh-CN" altLang="en-US" smtClean="0"/>
              <a:pPr>
                <a:defRPr/>
              </a:pPr>
              <a:t>62</a:t>
            </a:fld>
            <a:endParaRPr lang="en-US" altLang="zh-CN"/>
          </a:p>
        </p:txBody>
      </p:sp>
      <p:pic>
        <p:nvPicPr>
          <p:cNvPr id="68613" name="Picture 2"/>
          <p:cNvPicPr>
            <a:picLocks noChangeAspect="1" noChangeArrowheads="1"/>
          </p:cNvPicPr>
          <p:nvPr/>
        </p:nvPicPr>
        <p:blipFill>
          <a:blip r:embed="rId2" cstate="print"/>
          <a:srcRect/>
          <a:stretch>
            <a:fillRect/>
          </a:stretch>
        </p:blipFill>
        <p:spPr bwMode="auto">
          <a:xfrm>
            <a:off x="4724400" y="0"/>
            <a:ext cx="4248150" cy="2686050"/>
          </a:xfrm>
          <a:prstGeom prst="rect">
            <a:avLst/>
          </a:prstGeom>
          <a:noFill/>
          <a:ln w="9525">
            <a:noFill/>
            <a:miter lim="800000"/>
            <a:headEnd/>
            <a:tailEnd/>
          </a:ln>
        </p:spPr>
      </p:pic>
    </p:spTree>
  </p:cSld>
  <p:clrMapOvr>
    <a:masterClrMapping/>
  </p:clrMapOvr>
  <p:transition>
    <p:split orient="ver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5"/>
          <p:cNvSpPr>
            <a:spLocks noGrp="1"/>
          </p:cNvSpPr>
          <p:nvPr>
            <p:ph type="title"/>
          </p:nvPr>
        </p:nvSpPr>
        <p:spPr/>
        <p:txBody>
          <a:bodyPr>
            <a:normAutofit fontScale="90000"/>
          </a:bodyPr>
          <a:lstStyle/>
          <a:p>
            <a:r>
              <a:rPr lang="zh-CN" altLang="en-US" dirty="0"/>
              <a:t>表驱动的非递归的预测语法分析</a:t>
            </a:r>
          </a:p>
        </p:txBody>
      </p:sp>
      <p:sp>
        <p:nvSpPr>
          <p:cNvPr id="69635" name="内容占位符 6"/>
          <p:cNvSpPr>
            <a:spLocks noGrp="1"/>
          </p:cNvSpPr>
          <p:nvPr>
            <p:ph idx="1"/>
          </p:nvPr>
        </p:nvSpPr>
        <p:spPr/>
        <p:txBody>
          <a:bodyPr/>
          <a:lstStyle/>
          <a:p>
            <a:r>
              <a:rPr lang="zh-CN" altLang="en-US" sz="2400"/>
              <a:t>输入：一个串</a:t>
            </a:r>
            <a:r>
              <a:rPr lang="en-US" altLang="zh-CN" sz="2400" i="1"/>
              <a:t>w</a:t>
            </a:r>
            <a:r>
              <a:rPr lang="zh-CN" altLang="en-US" sz="2400"/>
              <a:t>，文法</a:t>
            </a:r>
            <a:r>
              <a:rPr lang="en-US" altLang="zh-CN" sz="2400" i="1"/>
              <a:t>G</a:t>
            </a:r>
            <a:r>
              <a:rPr lang="zh-CN" altLang="en-US" sz="2400"/>
              <a:t>的预测分析表</a:t>
            </a:r>
            <a:r>
              <a:rPr lang="en-US" altLang="zh-CN" sz="2400" i="1"/>
              <a:t>M</a:t>
            </a:r>
            <a:r>
              <a:rPr lang="zh-CN" altLang="en-US" sz="2400"/>
              <a:t>。</a:t>
            </a:r>
            <a:endParaRPr lang="en-US" altLang="zh-CN" sz="2400"/>
          </a:p>
          <a:p>
            <a:r>
              <a:rPr lang="zh-CN" altLang="en-US" sz="2400"/>
              <a:t>输出：如果</a:t>
            </a:r>
            <a:r>
              <a:rPr lang="en-US" altLang="zh-CN" sz="2400" i="1"/>
              <a:t>w</a:t>
            </a:r>
            <a:r>
              <a:rPr lang="zh-CN" altLang="en-US" sz="2400"/>
              <a:t>在</a:t>
            </a:r>
            <a:r>
              <a:rPr lang="en-US" altLang="zh-CN" sz="2400" i="1"/>
              <a:t>L(G)</a:t>
            </a:r>
            <a:r>
              <a:rPr lang="zh-CN" altLang="en-US" sz="2400"/>
              <a:t>中，输出</a:t>
            </a:r>
            <a:r>
              <a:rPr lang="en-US" altLang="zh-CN" sz="2400" i="1"/>
              <a:t>w</a:t>
            </a:r>
            <a:r>
              <a:rPr lang="zh-CN" altLang="en-US" sz="2400"/>
              <a:t>的一个最左推导；否则报错。</a:t>
            </a:r>
            <a:endParaRPr lang="en-US" altLang="zh-CN" sz="2400"/>
          </a:p>
          <a:p>
            <a:r>
              <a:rPr lang="zh-CN" altLang="en-US" sz="2400"/>
              <a:t>方法：初始化输入缓冲区为</a:t>
            </a:r>
            <a:r>
              <a:rPr lang="en-US" altLang="zh-CN" sz="2400" i="1"/>
              <a:t>w$</a:t>
            </a:r>
            <a:r>
              <a:rPr lang="en-US" altLang="zh-CN" sz="2400"/>
              <a:t>, </a:t>
            </a:r>
            <a:r>
              <a:rPr lang="zh-CN" altLang="en-US" sz="2400"/>
              <a:t>栈顶是</a:t>
            </a:r>
            <a:r>
              <a:rPr lang="en-US" altLang="zh-CN" sz="2400" i="1"/>
              <a:t>G</a:t>
            </a:r>
            <a:r>
              <a:rPr lang="zh-CN" altLang="en-US" sz="2400"/>
              <a:t>的开始符号</a:t>
            </a:r>
            <a:r>
              <a:rPr lang="en-US" altLang="zh-CN" sz="2400" i="1"/>
              <a:t>S</a:t>
            </a:r>
            <a:r>
              <a:rPr lang="zh-CN" altLang="en-US" sz="2400"/>
              <a:t>，下面是</a:t>
            </a:r>
            <a:r>
              <a:rPr lang="en-US" altLang="zh-CN" sz="2400" i="1"/>
              <a:t>$</a:t>
            </a:r>
            <a:r>
              <a:rPr lang="en-US" altLang="zh-CN" sz="2400"/>
              <a:t> </a:t>
            </a:r>
            <a:r>
              <a:rPr lang="zh-CN" altLang="en-US" sz="2400"/>
              <a:t>。</a:t>
            </a:r>
          </a:p>
        </p:txBody>
      </p:sp>
      <p:sp>
        <p:nvSpPr>
          <p:cNvPr id="5" name="灯片编号占位符 4"/>
          <p:cNvSpPr>
            <a:spLocks noGrp="1"/>
          </p:cNvSpPr>
          <p:nvPr>
            <p:ph type="sldNum" sz="quarter" idx="12"/>
          </p:nvPr>
        </p:nvSpPr>
        <p:spPr/>
        <p:txBody>
          <a:bodyPr/>
          <a:lstStyle/>
          <a:p>
            <a:pPr>
              <a:defRPr/>
            </a:pPr>
            <a:fld id="{852F4214-16EC-496E-B982-5BEDB7735B0D}" type="slidenum">
              <a:rPr lang="zh-CN" altLang="en-US" smtClean="0"/>
              <a:pPr>
                <a:defRPr/>
              </a:pPr>
              <a:t>63</a:t>
            </a:fld>
            <a:endParaRPr lang="en-US" altLang="zh-CN"/>
          </a:p>
        </p:txBody>
      </p:sp>
      <p:pic>
        <p:nvPicPr>
          <p:cNvPr id="69637" name="Picture 2"/>
          <p:cNvPicPr>
            <a:picLocks noChangeAspect="1" noChangeArrowheads="1"/>
          </p:cNvPicPr>
          <p:nvPr/>
        </p:nvPicPr>
        <p:blipFill>
          <a:blip r:embed="rId2" cstate="print"/>
          <a:srcRect/>
          <a:stretch>
            <a:fillRect/>
          </a:stretch>
        </p:blipFill>
        <p:spPr bwMode="auto">
          <a:xfrm>
            <a:off x="1000100" y="3643314"/>
            <a:ext cx="6496050" cy="3105150"/>
          </a:xfrm>
          <a:prstGeom prst="rect">
            <a:avLst/>
          </a:prstGeom>
          <a:noFill/>
          <a:ln w="9525">
            <a:noFill/>
            <a:miter lim="800000"/>
            <a:headEnd/>
            <a:tailEnd/>
          </a:ln>
        </p:spPr>
      </p:pic>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xfrm>
            <a:off x="285720" y="704088"/>
            <a:ext cx="3929090" cy="1143000"/>
          </a:xfrm>
        </p:spPr>
        <p:txBody>
          <a:bodyPr/>
          <a:lstStyle/>
          <a:p>
            <a:r>
              <a:rPr lang="zh-CN" altLang="en-US" dirty="0"/>
              <a:t>预测分析示例</a:t>
            </a:r>
          </a:p>
        </p:txBody>
      </p:sp>
      <p:sp>
        <p:nvSpPr>
          <p:cNvPr id="4" name="灯片编号占位符 3"/>
          <p:cNvSpPr>
            <a:spLocks noGrp="1"/>
          </p:cNvSpPr>
          <p:nvPr>
            <p:ph type="sldNum" sz="quarter" idx="12"/>
          </p:nvPr>
        </p:nvSpPr>
        <p:spPr/>
        <p:txBody>
          <a:bodyPr/>
          <a:lstStyle/>
          <a:p>
            <a:pPr>
              <a:defRPr/>
            </a:pPr>
            <a:fld id="{92BBEDB2-34D3-43EB-A566-D15ACE8026D6}" type="slidenum">
              <a:rPr lang="en-US" altLang="zh-CN" smtClean="0"/>
              <a:pPr>
                <a:defRPr/>
              </a:pPr>
              <a:t>64</a:t>
            </a:fld>
            <a:endParaRPr lang="en-US" altLang="zh-CN"/>
          </a:p>
        </p:txBody>
      </p:sp>
      <p:pic>
        <p:nvPicPr>
          <p:cNvPr id="70660" name="Picture 2"/>
          <p:cNvPicPr>
            <a:picLocks noChangeAspect="1" noChangeArrowheads="1"/>
          </p:cNvPicPr>
          <p:nvPr/>
        </p:nvPicPr>
        <p:blipFill>
          <a:blip r:embed="rId2" cstate="print"/>
          <a:srcRect/>
          <a:stretch>
            <a:fillRect/>
          </a:stretch>
        </p:blipFill>
        <p:spPr bwMode="auto">
          <a:xfrm>
            <a:off x="4200525" y="0"/>
            <a:ext cx="4943475" cy="4514850"/>
          </a:xfrm>
          <a:prstGeom prst="rect">
            <a:avLst/>
          </a:prstGeom>
          <a:noFill/>
          <a:ln w="9525">
            <a:noFill/>
            <a:miter lim="800000"/>
            <a:headEnd/>
            <a:tailEnd/>
          </a:ln>
        </p:spPr>
      </p:pic>
      <p:pic>
        <p:nvPicPr>
          <p:cNvPr id="70661" name="Picture 3"/>
          <p:cNvPicPr>
            <a:picLocks noChangeAspect="1" noChangeArrowheads="1"/>
          </p:cNvPicPr>
          <p:nvPr/>
        </p:nvPicPr>
        <p:blipFill>
          <a:blip r:embed="rId3" cstate="print"/>
          <a:srcRect/>
          <a:stretch>
            <a:fillRect/>
          </a:stretch>
        </p:blipFill>
        <p:spPr bwMode="auto">
          <a:xfrm>
            <a:off x="0" y="4960938"/>
            <a:ext cx="5810250" cy="1897062"/>
          </a:xfrm>
          <a:prstGeom prst="rect">
            <a:avLst/>
          </a:prstGeom>
          <a:noFill/>
          <a:ln w="9525">
            <a:noFill/>
            <a:miter lim="800000"/>
            <a:headEnd/>
            <a:tailEnd/>
          </a:ln>
        </p:spPr>
      </p:pic>
      <p:pic>
        <p:nvPicPr>
          <p:cNvPr id="70662" name="Picture 4"/>
          <p:cNvPicPr>
            <a:picLocks noChangeAspect="1" noChangeArrowheads="1"/>
          </p:cNvPicPr>
          <p:nvPr/>
        </p:nvPicPr>
        <p:blipFill>
          <a:blip r:embed="rId4" cstate="print"/>
          <a:srcRect/>
          <a:stretch>
            <a:fillRect/>
          </a:stretch>
        </p:blipFill>
        <p:spPr bwMode="auto">
          <a:xfrm>
            <a:off x="914400" y="2209800"/>
            <a:ext cx="1657350" cy="1562100"/>
          </a:xfrm>
          <a:prstGeom prst="rect">
            <a:avLst/>
          </a:prstGeom>
          <a:noFill/>
          <a:ln w="9525">
            <a:noFill/>
            <a:miter lim="800000"/>
            <a:headEnd/>
            <a:tailEnd/>
          </a:ln>
        </p:spPr>
      </p:pic>
      <p:pic>
        <p:nvPicPr>
          <p:cNvPr id="70663" name="Picture 5"/>
          <p:cNvPicPr>
            <a:picLocks noChangeAspect="1" noChangeArrowheads="1"/>
          </p:cNvPicPr>
          <p:nvPr/>
        </p:nvPicPr>
        <p:blipFill>
          <a:blip r:embed="rId5" cstate="print"/>
          <a:srcRect/>
          <a:stretch>
            <a:fillRect/>
          </a:stretch>
        </p:blipFill>
        <p:spPr bwMode="auto">
          <a:xfrm>
            <a:off x="3429000" y="4419600"/>
            <a:ext cx="5257800" cy="514350"/>
          </a:xfrm>
          <a:prstGeom prst="rect">
            <a:avLst/>
          </a:prstGeom>
          <a:noFill/>
          <a:ln w="9525">
            <a:noFill/>
            <a:miter lim="800000"/>
            <a:headEnd/>
            <a:tailEnd/>
          </a:ln>
        </p:spPr>
      </p:pic>
      <p:cxnSp>
        <p:nvCxnSpPr>
          <p:cNvPr id="13" name="直接箭头连接符 12"/>
          <p:cNvCxnSpPr>
            <a:cxnSpLocks noChangeShapeType="1"/>
          </p:cNvCxnSpPr>
          <p:nvPr/>
        </p:nvCxnSpPr>
        <p:spPr bwMode="auto">
          <a:xfrm>
            <a:off x="3810000" y="762000"/>
            <a:ext cx="1447800" cy="381000"/>
          </a:xfrm>
          <a:prstGeom prst="straightConnector1">
            <a:avLst/>
          </a:prstGeom>
          <a:noFill/>
          <a:ln w="9525" algn="ctr">
            <a:solidFill>
              <a:schemeClr val="tx1"/>
            </a:solidFill>
            <a:round/>
            <a:headEnd/>
            <a:tailEnd type="arrow" w="med" len="med"/>
          </a:ln>
        </p:spPr>
      </p:cxnSp>
      <p:sp>
        <p:nvSpPr>
          <p:cNvPr id="14" name="圆角矩形 13"/>
          <p:cNvSpPr>
            <a:spLocks noChangeArrowheads="1"/>
          </p:cNvSpPr>
          <p:nvPr/>
        </p:nvSpPr>
        <p:spPr bwMode="auto">
          <a:xfrm>
            <a:off x="4114800" y="2057400"/>
            <a:ext cx="1905000" cy="228600"/>
          </a:xfrm>
          <a:prstGeom prst="roundRect">
            <a:avLst>
              <a:gd name="adj" fmla="val 16667"/>
            </a:avLst>
          </a:prstGeom>
          <a:noFill/>
          <a:ln w="9525" algn="ctr">
            <a:solidFill>
              <a:schemeClr val="tx1"/>
            </a:solidFill>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zh-CN" altLang="en-US"/>
              <a:t>自底向上句法分析</a:t>
            </a:r>
          </a:p>
        </p:txBody>
      </p:sp>
      <p:sp>
        <p:nvSpPr>
          <p:cNvPr id="71683" name="内容占位符 2"/>
          <p:cNvSpPr>
            <a:spLocks noGrp="1"/>
          </p:cNvSpPr>
          <p:nvPr>
            <p:ph idx="1"/>
          </p:nvPr>
        </p:nvSpPr>
        <p:spPr/>
        <p:txBody>
          <a:bodyPr/>
          <a:lstStyle/>
          <a:p>
            <a:r>
              <a:rPr lang="zh-CN" altLang="en-US"/>
              <a:t>概述</a:t>
            </a:r>
            <a:endParaRPr lang="en-US" altLang="zh-CN"/>
          </a:p>
          <a:p>
            <a:r>
              <a:rPr lang="zh-CN" altLang="en-US"/>
              <a:t>移进</a:t>
            </a:r>
            <a:r>
              <a:rPr lang="en-US" altLang="zh-CN"/>
              <a:t>-</a:t>
            </a:r>
            <a:r>
              <a:rPr lang="zh-CN" altLang="en-US"/>
              <a:t>规约技术</a:t>
            </a:r>
            <a:endParaRPr lang="en-US" altLang="zh-CN"/>
          </a:p>
          <a:p>
            <a:r>
              <a:rPr lang="en-US" altLang="zh-CN"/>
              <a:t>LR</a:t>
            </a:r>
            <a:r>
              <a:rPr lang="zh-CN" altLang="en-US"/>
              <a:t>语法分析技术</a:t>
            </a:r>
            <a:endParaRPr lang="en-US" altLang="zh-CN"/>
          </a:p>
          <a:p>
            <a:pPr lvl="1"/>
            <a:r>
              <a:rPr lang="zh-CN" altLang="en-US"/>
              <a:t>简单</a:t>
            </a:r>
            <a:r>
              <a:rPr lang="en-US" altLang="zh-CN"/>
              <a:t>LR</a:t>
            </a:r>
            <a:r>
              <a:rPr lang="zh-CN" altLang="en-US"/>
              <a:t>技术</a:t>
            </a:r>
            <a:endParaRPr lang="en-US" altLang="zh-CN"/>
          </a:p>
          <a:p>
            <a:pPr lvl="1"/>
            <a:r>
              <a:rPr lang="en-US" altLang="zh-CN"/>
              <a:t>LR</a:t>
            </a:r>
            <a:r>
              <a:rPr lang="zh-CN" altLang="en-US"/>
              <a:t>技术</a:t>
            </a:r>
          </a:p>
        </p:txBody>
      </p:sp>
      <p:sp>
        <p:nvSpPr>
          <p:cNvPr id="4" name="灯片编号占位符 3"/>
          <p:cNvSpPr>
            <a:spLocks noGrp="1"/>
          </p:cNvSpPr>
          <p:nvPr>
            <p:ph type="sldNum" sz="quarter" idx="12"/>
          </p:nvPr>
        </p:nvSpPr>
        <p:spPr/>
        <p:txBody>
          <a:bodyPr/>
          <a:lstStyle/>
          <a:p>
            <a:pPr>
              <a:defRPr/>
            </a:pPr>
            <a:fld id="{52DA5849-E650-41D4-8251-64472181A49F}" type="slidenum">
              <a:rPr lang="en-US" altLang="zh-CN" smtClean="0"/>
              <a:pPr>
                <a:defRPr/>
              </a:pPr>
              <a:t>65</a:t>
            </a:fld>
            <a:endParaRPr lang="en-US" altLang="zh-C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a:xfrm>
            <a:off x="457200" y="928670"/>
            <a:ext cx="8229600" cy="918418"/>
          </a:xfrm>
        </p:spPr>
        <p:txBody>
          <a:bodyPr/>
          <a:lstStyle/>
          <a:p>
            <a:r>
              <a:rPr lang="zh-CN" altLang="en-US" dirty="0"/>
              <a:t>自底向上句法分析概述</a:t>
            </a:r>
          </a:p>
        </p:txBody>
      </p:sp>
      <p:sp>
        <p:nvSpPr>
          <p:cNvPr id="72707" name="内容占位符 2"/>
          <p:cNvSpPr>
            <a:spLocks noGrp="1"/>
          </p:cNvSpPr>
          <p:nvPr>
            <p:ph idx="1"/>
          </p:nvPr>
        </p:nvSpPr>
        <p:spPr>
          <a:xfrm>
            <a:off x="566738" y="1752600"/>
            <a:ext cx="7891462" cy="4267200"/>
          </a:xfrm>
        </p:spPr>
        <p:txBody>
          <a:bodyPr/>
          <a:lstStyle/>
          <a:p>
            <a:r>
              <a:rPr lang="zh-CN" altLang="en-US" dirty="0"/>
              <a:t>自底向上语法分析过程对应于为一个输入串构造语法分析树的过程。从叶子节点（底部）开始逐渐向上到达根节点（顶部）</a:t>
            </a:r>
            <a:endParaRPr lang="en-US" altLang="zh-CN" dirty="0"/>
          </a:p>
          <a:p>
            <a:r>
              <a:rPr lang="en-US" altLang="zh-CN" dirty="0"/>
              <a:t>Bottom-Up Parsing</a:t>
            </a:r>
          </a:p>
        </p:txBody>
      </p:sp>
      <p:sp>
        <p:nvSpPr>
          <p:cNvPr id="4" name="灯片编号占位符 3"/>
          <p:cNvSpPr>
            <a:spLocks noGrp="1"/>
          </p:cNvSpPr>
          <p:nvPr>
            <p:ph type="sldNum" sz="quarter" idx="12"/>
          </p:nvPr>
        </p:nvSpPr>
        <p:spPr/>
        <p:txBody>
          <a:bodyPr/>
          <a:lstStyle/>
          <a:p>
            <a:pPr>
              <a:defRPr/>
            </a:pPr>
            <a:fld id="{F76BBE60-0AF6-4EEE-98FA-FF8D8CB3BB2B}" type="slidenum">
              <a:rPr lang="en-US" altLang="zh-CN" smtClean="0"/>
              <a:pPr>
                <a:defRPr/>
              </a:pPr>
              <a:t>66</a:t>
            </a:fld>
            <a:endParaRPr lang="en-US" altLang="zh-CN"/>
          </a:p>
        </p:txBody>
      </p:sp>
      <p:pic>
        <p:nvPicPr>
          <p:cNvPr id="72709" name="Picture 5"/>
          <p:cNvPicPr>
            <a:picLocks noChangeAspect="1" noChangeArrowheads="1"/>
          </p:cNvPicPr>
          <p:nvPr/>
        </p:nvPicPr>
        <p:blipFill>
          <a:blip r:embed="rId2" cstate="print"/>
          <a:srcRect/>
          <a:stretch>
            <a:fillRect/>
          </a:stretch>
        </p:blipFill>
        <p:spPr bwMode="auto">
          <a:xfrm>
            <a:off x="1371600" y="4114800"/>
            <a:ext cx="5657850" cy="1876425"/>
          </a:xfrm>
          <a:prstGeom prst="rect">
            <a:avLst/>
          </a:prstGeom>
          <a:noFill/>
          <a:ln w="9525">
            <a:noFill/>
            <a:miter lim="800000"/>
            <a:headEnd/>
            <a:tailEnd/>
          </a:ln>
        </p:spPr>
      </p:pic>
      <p:pic>
        <p:nvPicPr>
          <p:cNvPr id="6" name="Picture 4"/>
          <p:cNvPicPr>
            <a:picLocks noChangeAspect="1" noChangeArrowheads="1"/>
          </p:cNvPicPr>
          <p:nvPr/>
        </p:nvPicPr>
        <p:blipFill>
          <a:blip r:embed="rId3" cstate="print"/>
          <a:srcRect/>
          <a:stretch>
            <a:fillRect/>
          </a:stretch>
        </p:blipFill>
        <p:spPr bwMode="auto">
          <a:xfrm>
            <a:off x="4643438" y="2714620"/>
            <a:ext cx="3235325" cy="1206500"/>
          </a:xfrm>
          <a:prstGeom prst="rect">
            <a:avLst/>
          </a:prstGeom>
          <a:noFill/>
          <a:ln w="9525">
            <a:noFill/>
            <a:miter lim="800000"/>
            <a:headEnd/>
            <a:tailEnd/>
          </a:ln>
        </p:spPr>
      </p:pic>
      <p:pic>
        <p:nvPicPr>
          <p:cNvPr id="7" name="Picture 1"/>
          <p:cNvPicPr>
            <a:picLocks noChangeAspect="1" noChangeArrowheads="1"/>
          </p:cNvPicPr>
          <p:nvPr/>
        </p:nvPicPr>
        <p:blipFill>
          <a:blip r:embed="rId4" cstate="print"/>
          <a:srcRect/>
          <a:stretch>
            <a:fillRect/>
          </a:stretch>
        </p:blipFill>
        <p:spPr bwMode="auto">
          <a:xfrm>
            <a:off x="1785918" y="6000768"/>
            <a:ext cx="5114925" cy="314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zh-CN" altLang="en-US"/>
              <a:t>自底向上句法分析概述 </a:t>
            </a:r>
            <a:r>
              <a:rPr lang="en-US" altLang="zh-CN"/>
              <a:t>- </a:t>
            </a:r>
            <a:r>
              <a:rPr lang="zh-CN" altLang="en-US"/>
              <a:t>归约</a:t>
            </a:r>
          </a:p>
        </p:txBody>
      </p:sp>
      <p:sp>
        <p:nvSpPr>
          <p:cNvPr id="3" name="内容占位符 2"/>
          <p:cNvSpPr>
            <a:spLocks noGrp="1"/>
          </p:cNvSpPr>
          <p:nvPr>
            <p:ph idx="1"/>
          </p:nvPr>
        </p:nvSpPr>
        <p:spPr/>
        <p:txBody>
          <a:bodyPr>
            <a:normAutofit/>
          </a:bodyPr>
          <a:lstStyle/>
          <a:p>
            <a:pPr>
              <a:defRPr/>
            </a:pPr>
            <a:r>
              <a:rPr lang="en-US" altLang="zh-CN" dirty="0"/>
              <a:t>Bottom-up parsing – </a:t>
            </a:r>
            <a:r>
              <a:rPr lang="zh-CN" altLang="en-US" dirty="0"/>
              <a:t>将一个串</a:t>
            </a:r>
            <a:r>
              <a:rPr lang="en-US" altLang="zh-CN" i="1" dirty="0"/>
              <a:t>w</a:t>
            </a:r>
            <a:r>
              <a:rPr lang="zh-CN" altLang="en-US" dirty="0"/>
              <a:t>归约为文法符号的过程</a:t>
            </a:r>
            <a:endParaRPr lang="en-US" altLang="zh-CN" dirty="0"/>
          </a:p>
          <a:p>
            <a:pPr>
              <a:defRPr/>
            </a:pPr>
            <a:r>
              <a:rPr lang="zh-CN" altLang="en-US" dirty="0"/>
              <a:t>在每一步的归约中，一个与某产生式体相匹配的特定子串被替换为该产生式头部的非终结符号。一次归约实质上是一个推导的反向操作。</a:t>
            </a:r>
            <a:endParaRPr lang="en-US" altLang="zh-CN" dirty="0"/>
          </a:p>
          <a:p>
            <a:pPr>
              <a:defRPr/>
            </a:pPr>
            <a:r>
              <a:rPr lang="en-US" altLang="zh-CN" dirty="0"/>
              <a:t>Bottom-up parsing – </a:t>
            </a:r>
            <a:r>
              <a:rPr lang="zh-CN" altLang="en-US" dirty="0"/>
              <a:t>将一个串</a:t>
            </a:r>
            <a:r>
              <a:rPr lang="en-US" altLang="zh-CN" i="1" dirty="0"/>
              <a:t>w</a:t>
            </a:r>
            <a:r>
              <a:rPr lang="zh-CN" altLang="en-US" dirty="0"/>
              <a:t>归约为文法符号的过程 </a:t>
            </a:r>
            <a:r>
              <a:rPr lang="en-US" altLang="zh-CN" dirty="0"/>
              <a:t>– </a:t>
            </a:r>
            <a:r>
              <a:rPr lang="zh-CN" altLang="en-US" dirty="0"/>
              <a:t>反向构造一个推导的过程</a:t>
            </a:r>
            <a:endParaRPr lang="en-US" altLang="zh-CN" dirty="0"/>
          </a:p>
          <a:p>
            <a:pPr>
              <a:defRPr/>
            </a:pPr>
            <a:r>
              <a:rPr lang="zh-CN" altLang="en-US" dirty="0"/>
              <a:t>问题：</a:t>
            </a:r>
            <a:endParaRPr lang="en-US" altLang="zh-CN" dirty="0"/>
          </a:p>
          <a:p>
            <a:pPr lvl="1">
              <a:defRPr/>
            </a:pPr>
            <a:r>
              <a:rPr lang="zh-CN" altLang="en-US" dirty="0"/>
              <a:t>何时进行归约</a:t>
            </a:r>
            <a:endParaRPr lang="en-US" altLang="zh-CN" dirty="0"/>
          </a:p>
          <a:p>
            <a:pPr lvl="1">
              <a:defRPr/>
            </a:pPr>
            <a:r>
              <a:rPr lang="zh-CN" altLang="en-US" dirty="0"/>
              <a:t>应用哪个产生式进行归约</a:t>
            </a:r>
          </a:p>
        </p:txBody>
      </p:sp>
      <p:sp>
        <p:nvSpPr>
          <p:cNvPr id="4" name="灯片编号占位符 3"/>
          <p:cNvSpPr>
            <a:spLocks noGrp="1"/>
          </p:cNvSpPr>
          <p:nvPr>
            <p:ph type="sldNum" sz="quarter" idx="12"/>
          </p:nvPr>
        </p:nvSpPr>
        <p:spPr/>
        <p:txBody>
          <a:bodyPr/>
          <a:lstStyle/>
          <a:p>
            <a:pPr>
              <a:defRPr/>
            </a:pPr>
            <a:fld id="{E137BA91-5D57-4972-8CBA-19F507DA4149}" type="slidenum">
              <a:rPr lang="en-US" altLang="zh-CN" smtClean="0"/>
              <a:pPr>
                <a:defRPr/>
              </a:pPr>
              <a:t>67</a:t>
            </a:fld>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标题 1"/>
          <p:cNvSpPr>
            <a:spLocks noGrp="1"/>
          </p:cNvSpPr>
          <p:nvPr>
            <p:ph type="title"/>
          </p:nvPr>
        </p:nvSpPr>
        <p:spPr/>
        <p:txBody>
          <a:bodyPr>
            <a:normAutofit fontScale="90000"/>
          </a:bodyPr>
          <a:lstStyle/>
          <a:p>
            <a:r>
              <a:rPr lang="zh-CN" altLang="en-US"/>
              <a:t>自底向上句法分析概述 </a:t>
            </a:r>
            <a:r>
              <a:rPr lang="en-US" altLang="zh-CN"/>
              <a:t>– </a:t>
            </a:r>
            <a:r>
              <a:rPr lang="zh-CN" altLang="en-US"/>
              <a:t>句柄剪枝</a:t>
            </a:r>
          </a:p>
        </p:txBody>
      </p:sp>
      <p:sp>
        <p:nvSpPr>
          <p:cNvPr id="3" name="内容占位符 2"/>
          <p:cNvSpPr>
            <a:spLocks noGrp="1"/>
          </p:cNvSpPr>
          <p:nvPr>
            <p:ph idx="1"/>
          </p:nvPr>
        </p:nvSpPr>
        <p:spPr/>
        <p:txBody>
          <a:bodyPr>
            <a:normAutofit lnSpcReduction="10000"/>
          </a:bodyPr>
          <a:lstStyle/>
          <a:p>
            <a:pPr>
              <a:defRPr/>
            </a:pPr>
            <a:r>
              <a:rPr lang="en-US" altLang="zh-CN" dirty="0"/>
              <a:t>Bottom-Up Parsing – </a:t>
            </a:r>
            <a:r>
              <a:rPr lang="zh-CN" altLang="en-US" dirty="0"/>
              <a:t>归约过程 </a:t>
            </a:r>
            <a:r>
              <a:rPr lang="en-US" altLang="zh-CN" dirty="0"/>
              <a:t>– </a:t>
            </a:r>
            <a:r>
              <a:rPr lang="zh-CN" altLang="en-US" dirty="0"/>
              <a:t>反向最右推导过程 </a:t>
            </a:r>
            <a:r>
              <a:rPr lang="en-US" altLang="zh-CN" dirty="0"/>
              <a:t>– </a:t>
            </a:r>
            <a:r>
              <a:rPr lang="zh-CN" altLang="en-US" dirty="0"/>
              <a:t>句柄剪枝过程</a:t>
            </a:r>
            <a:endParaRPr lang="en-US" altLang="zh-CN" dirty="0"/>
          </a:p>
          <a:p>
            <a:pPr>
              <a:defRPr/>
            </a:pPr>
            <a:r>
              <a:rPr lang="zh-CN" altLang="en-US" dirty="0"/>
              <a:t>句柄：和某个产生式体相匹配的子串，对它的归约代表了相应的最右推导的一个反向步骤。</a:t>
            </a:r>
            <a:endParaRPr lang="en-US" altLang="zh-CN" dirty="0"/>
          </a:p>
          <a:p>
            <a:pPr>
              <a:defRPr/>
            </a:pPr>
            <a:r>
              <a:rPr lang="zh-CN" altLang="en-US" dirty="0"/>
              <a:t>句柄的形式定义：</a:t>
            </a:r>
            <a:r>
              <a:rPr lang="en-US" altLang="zh-CN" i="1" dirty="0"/>
              <a:t>S   </a:t>
            </a:r>
            <a:r>
              <a:rPr lang="el-GR" altLang="zh-CN" i="1" dirty="0"/>
              <a:t>α</a:t>
            </a:r>
            <a:r>
              <a:rPr lang="en-US" altLang="zh-CN" i="1" dirty="0"/>
              <a:t>Aw   </a:t>
            </a:r>
            <a:r>
              <a:rPr lang="el-GR" altLang="zh-CN" i="1" dirty="0"/>
              <a:t>αβ</a:t>
            </a:r>
            <a:r>
              <a:rPr lang="en-US" altLang="zh-CN" i="1" dirty="0"/>
              <a:t>w</a:t>
            </a:r>
            <a:r>
              <a:rPr lang="zh-CN" altLang="en-US" dirty="0"/>
              <a:t>，那么紧跟</a:t>
            </a:r>
            <a:r>
              <a:rPr lang="el-GR" altLang="zh-CN" i="1" dirty="0"/>
              <a:t>α</a:t>
            </a:r>
            <a:r>
              <a:rPr lang="zh-CN" altLang="en-US" dirty="0"/>
              <a:t>的</a:t>
            </a:r>
            <a:r>
              <a:rPr lang="el-GR" altLang="zh-CN" i="1" dirty="0"/>
              <a:t>β</a:t>
            </a:r>
            <a:r>
              <a:rPr lang="zh-CN" altLang="en-US" dirty="0"/>
              <a:t>可以一步归约到</a:t>
            </a:r>
            <a:r>
              <a:rPr lang="en-US" altLang="zh-CN" i="1" dirty="0"/>
              <a:t>A</a:t>
            </a:r>
            <a:r>
              <a:rPr lang="zh-CN" altLang="en-US" dirty="0"/>
              <a:t>。</a:t>
            </a:r>
            <a:r>
              <a:rPr lang="en-US" altLang="zh-CN" i="1" dirty="0"/>
              <a:t> w</a:t>
            </a:r>
            <a:r>
              <a:rPr lang="zh-CN" altLang="en-US" dirty="0"/>
              <a:t>是所有的终结符号串。</a:t>
            </a:r>
            <a:endParaRPr lang="en-US" altLang="zh-CN" dirty="0"/>
          </a:p>
          <a:p>
            <a:pPr>
              <a:defRPr/>
            </a:pPr>
            <a:r>
              <a:rPr lang="zh-CN" altLang="en-US" dirty="0"/>
              <a:t>注意：</a:t>
            </a:r>
            <a:endParaRPr lang="en-US" altLang="zh-CN" dirty="0"/>
          </a:p>
          <a:p>
            <a:pPr lvl="1">
              <a:defRPr/>
            </a:pPr>
            <a:r>
              <a:rPr lang="zh-CN" altLang="en-US" dirty="0"/>
              <a:t>归约前后都是最右句型</a:t>
            </a:r>
            <a:endParaRPr lang="en-US" altLang="zh-CN" dirty="0"/>
          </a:p>
          <a:p>
            <a:pPr lvl="1">
              <a:defRPr/>
            </a:pPr>
            <a:r>
              <a:rPr lang="zh-CN" altLang="en-US" dirty="0"/>
              <a:t>和某个产生式匹配的最左子串不一定是句柄</a:t>
            </a:r>
            <a:endParaRPr lang="en-US" altLang="zh-CN" dirty="0"/>
          </a:p>
          <a:p>
            <a:pPr lvl="1">
              <a:defRPr/>
            </a:pPr>
            <a:r>
              <a:rPr lang="zh-CN" altLang="en-US" dirty="0"/>
              <a:t>无二义性的文法，其每个右句型都有且只有一个句柄</a:t>
            </a:r>
            <a:r>
              <a:rPr lang="en-US" altLang="zh-CN" dirty="0"/>
              <a:t> </a:t>
            </a:r>
            <a:endParaRPr lang="zh-CN" altLang="en-US" dirty="0"/>
          </a:p>
        </p:txBody>
      </p:sp>
      <p:sp>
        <p:nvSpPr>
          <p:cNvPr id="4" name="灯片编号占位符 3"/>
          <p:cNvSpPr>
            <a:spLocks noGrp="1"/>
          </p:cNvSpPr>
          <p:nvPr>
            <p:ph type="sldNum" sz="quarter" idx="12"/>
          </p:nvPr>
        </p:nvSpPr>
        <p:spPr/>
        <p:txBody>
          <a:bodyPr/>
          <a:lstStyle/>
          <a:p>
            <a:pPr>
              <a:defRPr/>
            </a:pPr>
            <a:fld id="{25DDAC6B-11F7-4BE2-86E7-EC6FBD58824F}" type="slidenum">
              <a:rPr lang="en-US" altLang="zh-CN" smtClean="0"/>
              <a:pPr>
                <a:defRPr/>
              </a:pPr>
              <a:t>68</a:t>
            </a:fld>
            <a:endParaRPr lang="en-US" altLang="zh-CN"/>
          </a:p>
        </p:txBody>
      </p:sp>
      <p:graphicFrame>
        <p:nvGraphicFramePr>
          <p:cNvPr id="5122" name="Object 3"/>
          <p:cNvGraphicFramePr>
            <a:graphicFrameLocks noChangeAspect="1"/>
          </p:cNvGraphicFramePr>
          <p:nvPr/>
        </p:nvGraphicFramePr>
        <p:xfrm>
          <a:off x="3571868" y="3571876"/>
          <a:ext cx="190500" cy="368300"/>
        </p:xfrm>
        <a:graphic>
          <a:graphicData uri="http://schemas.openxmlformats.org/presentationml/2006/ole">
            <mc:AlternateContent xmlns:mc="http://schemas.openxmlformats.org/markup-compatibility/2006">
              <mc:Choice xmlns:v="urn:schemas-microsoft-com:vml" Requires="v">
                <p:oleObj spid="_x0000_s5125" name="公式" r:id="rId3" imgW="190440" imgH="368280" progId="Equation.3">
                  <p:embed/>
                </p:oleObj>
              </mc:Choice>
              <mc:Fallback>
                <p:oleObj name="公式" r:id="rId3" imgW="190440" imgH="368280" progId="Equation.3">
                  <p:embed/>
                  <p:pic>
                    <p:nvPicPr>
                      <p:cNvPr id="5122"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68" y="3571876"/>
                        <a:ext cx="190500" cy="368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123" name="Object 4"/>
          <p:cNvGraphicFramePr>
            <a:graphicFrameLocks noChangeAspect="1"/>
          </p:cNvGraphicFramePr>
          <p:nvPr/>
        </p:nvGraphicFramePr>
        <p:xfrm>
          <a:off x="4500562" y="3571876"/>
          <a:ext cx="190500" cy="279400"/>
        </p:xfrm>
        <a:graphic>
          <a:graphicData uri="http://schemas.openxmlformats.org/presentationml/2006/ole">
            <mc:AlternateContent xmlns:mc="http://schemas.openxmlformats.org/markup-compatibility/2006">
              <mc:Choice xmlns:v="urn:schemas-microsoft-com:vml" Requires="v">
                <p:oleObj spid="_x0000_s5126" name="公式" r:id="rId5" imgW="190440" imgH="279360" progId="Equation.3">
                  <p:embed/>
                </p:oleObj>
              </mc:Choice>
              <mc:Fallback>
                <p:oleObj name="公式" r:id="rId5" imgW="190440" imgH="279360" progId="Equation.3">
                  <p:embed/>
                  <p:pic>
                    <p:nvPicPr>
                      <p:cNvPr id="5123"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562" y="3571876"/>
                        <a:ext cx="190500" cy="27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5127" name="Picture 5"/>
          <p:cNvPicPr>
            <a:picLocks noChangeAspect="1" noChangeArrowheads="1"/>
          </p:cNvPicPr>
          <p:nvPr/>
        </p:nvPicPr>
        <p:blipFill>
          <a:blip r:embed="rId7" cstate="print"/>
          <a:srcRect/>
          <a:stretch>
            <a:fillRect/>
          </a:stretch>
        </p:blipFill>
        <p:spPr bwMode="auto">
          <a:xfrm>
            <a:off x="7239000" y="4114800"/>
            <a:ext cx="2028825" cy="990600"/>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句柄剪枝</a:t>
            </a:r>
          </a:p>
        </p:txBody>
      </p:sp>
      <p:graphicFrame>
        <p:nvGraphicFramePr>
          <p:cNvPr id="5" name="内容占位符 4"/>
          <p:cNvGraphicFramePr>
            <a:graphicFrameLocks noGrp="1"/>
          </p:cNvGraphicFramePr>
          <p:nvPr>
            <p:ph idx="1"/>
          </p:nvPr>
        </p:nvGraphicFramePr>
        <p:xfrm>
          <a:off x="457200" y="1935163"/>
          <a:ext cx="8229600" cy="222504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zh-CN" altLang="en-US" dirty="0"/>
                        <a:t>最右句型</a:t>
                      </a:r>
                    </a:p>
                  </a:txBody>
                  <a:tcPr/>
                </a:tc>
                <a:tc>
                  <a:txBody>
                    <a:bodyPr/>
                    <a:lstStyle/>
                    <a:p>
                      <a:r>
                        <a:rPr lang="zh-CN" altLang="en-US" dirty="0"/>
                        <a:t>句柄</a:t>
                      </a:r>
                    </a:p>
                  </a:txBody>
                  <a:tcPr/>
                </a:tc>
                <a:tc>
                  <a:txBody>
                    <a:bodyPr/>
                    <a:lstStyle/>
                    <a:p>
                      <a:r>
                        <a:rPr lang="zh-CN" altLang="en-US" dirty="0"/>
                        <a:t>归约用产生式</a:t>
                      </a:r>
                    </a:p>
                  </a:txBody>
                  <a:tcPr/>
                </a:tc>
                <a:extLst>
                  <a:ext uri="{0D108BD9-81ED-4DB2-BD59-A6C34878D82A}">
                    <a16:rowId xmlns:a16="http://schemas.microsoft.com/office/drawing/2014/main" val="10000"/>
                  </a:ext>
                </a:extLst>
              </a:tr>
              <a:tr h="370840">
                <a:tc>
                  <a:txBody>
                    <a:bodyPr/>
                    <a:lstStyle/>
                    <a:p>
                      <a:r>
                        <a:rPr lang="en-US" altLang="zh-CN" dirty="0"/>
                        <a:t>id1*id2</a:t>
                      </a:r>
                      <a:endParaRPr lang="zh-CN" altLang="en-US" dirty="0"/>
                    </a:p>
                  </a:txBody>
                  <a:tcPr/>
                </a:tc>
                <a:tc>
                  <a:txBody>
                    <a:bodyPr/>
                    <a:lstStyle/>
                    <a:p>
                      <a:r>
                        <a:rPr lang="en-US" altLang="zh-CN" dirty="0"/>
                        <a:t>id1</a:t>
                      </a:r>
                      <a:endParaRPr lang="zh-CN" altLang="en-US" dirty="0"/>
                    </a:p>
                  </a:txBody>
                  <a:tcPr/>
                </a:tc>
                <a:tc>
                  <a:txBody>
                    <a:bodyPr/>
                    <a:lstStyle/>
                    <a:p>
                      <a:r>
                        <a:rPr lang="en-US" altLang="zh-CN" dirty="0" err="1"/>
                        <a:t>F</a:t>
                      </a:r>
                      <a:r>
                        <a:rPr lang="en-US" altLang="zh-CN" dirty="0" err="1">
                          <a:latin typeface="宋体"/>
                          <a:ea typeface="宋体"/>
                        </a:rPr>
                        <a:t>→id</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F*id2</a:t>
                      </a:r>
                      <a:endParaRPr lang="zh-CN" altLang="en-US" dirty="0"/>
                    </a:p>
                  </a:txBody>
                  <a:tcPr/>
                </a:tc>
                <a:tc>
                  <a:txBody>
                    <a:bodyPr/>
                    <a:lstStyle/>
                    <a:p>
                      <a:r>
                        <a:rPr lang="en-US" altLang="zh-CN" dirty="0"/>
                        <a:t>F</a:t>
                      </a:r>
                      <a:endParaRPr lang="zh-CN" altLang="en-US" dirty="0"/>
                    </a:p>
                  </a:txBody>
                  <a:tcPr/>
                </a:tc>
                <a:tc>
                  <a:txBody>
                    <a:bodyPr/>
                    <a:lstStyle/>
                    <a:p>
                      <a:r>
                        <a:rPr lang="en-US" altLang="zh-CN" dirty="0"/>
                        <a:t>T</a:t>
                      </a:r>
                      <a:r>
                        <a:rPr lang="en-US" altLang="zh-CN" dirty="0">
                          <a:latin typeface="宋体"/>
                          <a:ea typeface="+mn-ea"/>
                        </a:rPr>
                        <a:t>→F</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T*id2</a:t>
                      </a:r>
                      <a:endParaRPr lang="zh-CN" altLang="en-US" dirty="0"/>
                    </a:p>
                  </a:txBody>
                  <a:tcPr/>
                </a:tc>
                <a:tc>
                  <a:txBody>
                    <a:bodyPr/>
                    <a:lstStyle/>
                    <a:p>
                      <a:r>
                        <a:rPr lang="en-US" altLang="zh-CN" dirty="0"/>
                        <a:t>id2</a:t>
                      </a:r>
                      <a:endParaRPr lang="zh-CN" altLang="en-US" dirty="0"/>
                    </a:p>
                  </a:txBody>
                  <a:tcPr/>
                </a:tc>
                <a:tc>
                  <a:txBody>
                    <a:bodyPr/>
                    <a:lstStyle/>
                    <a:p>
                      <a:r>
                        <a:rPr lang="en-US" altLang="zh-CN" dirty="0" err="1"/>
                        <a:t>F</a:t>
                      </a:r>
                      <a:r>
                        <a:rPr lang="en-US" altLang="zh-CN" dirty="0" err="1">
                          <a:latin typeface="宋体"/>
                          <a:ea typeface="+mn-ea"/>
                        </a:rPr>
                        <a:t>→id</a:t>
                      </a:r>
                      <a:endParaRPr lang="zh-CN" altLang="en-US" dirty="0"/>
                    </a:p>
                  </a:txBody>
                  <a:tcPr/>
                </a:tc>
                <a:extLst>
                  <a:ext uri="{0D108BD9-81ED-4DB2-BD59-A6C34878D82A}">
                    <a16:rowId xmlns:a16="http://schemas.microsoft.com/office/drawing/2014/main" val="10003"/>
                  </a:ext>
                </a:extLst>
              </a:tr>
              <a:tr h="370840">
                <a:tc>
                  <a:txBody>
                    <a:bodyPr/>
                    <a:lstStyle/>
                    <a:p>
                      <a:r>
                        <a:rPr lang="en-US" altLang="zh-CN" dirty="0"/>
                        <a:t>T*F</a:t>
                      </a:r>
                      <a:endParaRPr lang="zh-CN" altLang="en-US" dirty="0"/>
                    </a:p>
                  </a:txBody>
                  <a:tcPr/>
                </a:tc>
                <a:tc>
                  <a:txBody>
                    <a:bodyPr/>
                    <a:lstStyle/>
                    <a:p>
                      <a:r>
                        <a:rPr lang="en-US" altLang="zh-CN" dirty="0"/>
                        <a:t>T*F</a:t>
                      </a:r>
                      <a:endParaRPr lang="zh-CN" altLang="en-US" dirty="0"/>
                    </a:p>
                  </a:txBody>
                  <a:tcPr/>
                </a:tc>
                <a:tc>
                  <a:txBody>
                    <a:bodyPr/>
                    <a:lstStyle/>
                    <a:p>
                      <a:r>
                        <a:rPr lang="en-US" altLang="zh-CN" dirty="0"/>
                        <a:t>T</a:t>
                      </a:r>
                      <a:r>
                        <a:rPr lang="en-US" altLang="zh-CN" dirty="0">
                          <a:latin typeface="宋体"/>
                          <a:ea typeface="+mn-ea"/>
                        </a:rPr>
                        <a:t>→T*F</a:t>
                      </a:r>
                      <a:endParaRPr lang="zh-CN" altLang="en-US" dirty="0"/>
                    </a:p>
                  </a:txBody>
                  <a:tcPr/>
                </a:tc>
                <a:extLst>
                  <a:ext uri="{0D108BD9-81ED-4DB2-BD59-A6C34878D82A}">
                    <a16:rowId xmlns:a16="http://schemas.microsoft.com/office/drawing/2014/main" val="10004"/>
                  </a:ext>
                </a:extLst>
              </a:tr>
              <a:tr h="370840">
                <a:tc>
                  <a:txBody>
                    <a:bodyPr/>
                    <a:lstStyle/>
                    <a:p>
                      <a:r>
                        <a:rPr lang="en-US" altLang="zh-CN" dirty="0"/>
                        <a:t>T</a:t>
                      </a:r>
                      <a:endParaRPr lang="zh-CN" altLang="en-US" dirty="0"/>
                    </a:p>
                  </a:txBody>
                  <a:tcPr/>
                </a:tc>
                <a:tc>
                  <a:txBody>
                    <a:bodyPr/>
                    <a:lstStyle/>
                    <a:p>
                      <a:r>
                        <a:rPr lang="en-US" altLang="zh-CN" dirty="0"/>
                        <a:t>T</a:t>
                      </a:r>
                      <a:endParaRPr lang="zh-CN" altLang="en-US" dirty="0"/>
                    </a:p>
                  </a:txBody>
                  <a:tcPr/>
                </a:tc>
                <a:tc>
                  <a:txBody>
                    <a:bodyPr/>
                    <a:lstStyle/>
                    <a:p>
                      <a:r>
                        <a:rPr lang="en-US" altLang="zh-CN" dirty="0"/>
                        <a:t>E</a:t>
                      </a:r>
                      <a:r>
                        <a:rPr lang="en-US" altLang="zh-CN" dirty="0">
                          <a:latin typeface="宋体"/>
                          <a:ea typeface="+mn-ea"/>
                        </a:rPr>
                        <a:t>→T</a:t>
                      </a:r>
                      <a:endParaRPr lang="zh-CN" altLang="en-US"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609600" y="304800"/>
            <a:ext cx="8001000" cy="1216025"/>
          </a:xfrm>
        </p:spPr>
        <p:txBody>
          <a:bodyPr/>
          <a:lstStyle/>
          <a:p>
            <a:r>
              <a:rPr lang="en-US" altLang="zh-CN"/>
              <a:t>CFG</a:t>
            </a:r>
            <a:r>
              <a:rPr lang="zh-CN" altLang="en-US"/>
              <a:t>的定义</a:t>
            </a:r>
          </a:p>
        </p:txBody>
      </p:sp>
      <p:sp>
        <p:nvSpPr>
          <p:cNvPr id="19460" name="Rectangle 3"/>
          <p:cNvSpPr>
            <a:spLocks noGrp="1" noChangeArrowheads="1"/>
          </p:cNvSpPr>
          <p:nvPr>
            <p:ph idx="1"/>
          </p:nvPr>
        </p:nvSpPr>
        <p:spPr>
          <a:xfrm>
            <a:off x="566738" y="1752600"/>
            <a:ext cx="8196262" cy="4267200"/>
          </a:xfrm>
        </p:spPr>
        <p:txBody>
          <a:bodyPr/>
          <a:lstStyle/>
          <a:p>
            <a:pPr>
              <a:lnSpc>
                <a:spcPct val="90000"/>
              </a:lnSpc>
            </a:pPr>
            <a:r>
              <a:rPr lang="zh-CN" altLang="en-US" sz="2100" dirty="0"/>
              <a:t>一个</a:t>
            </a:r>
            <a:r>
              <a:rPr lang="en-US" altLang="zh-CN" sz="2100" dirty="0"/>
              <a:t>CFG</a:t>
            </a:r>
            <a:r>
              <a:rPr lang="zh-CN" altLang="en-US" sz="2100" dirty="0"/>
              <a:t>由以下几个部分构成</a:t>
            </a:r>
          </a:p>
          <a:p>
            <a:pPr lvl="1">
              <a:lnSpc>
                <a:spcPct val="90000"/>
              </a:lnSpc>
            </a:pPr>
            <a:r>
              <a:rPr lang="zh-CN" altLang="en-US" sz="2000" dirty="0"/>
              <a:t>终结符号</a:t>
            </a:r>
          </a:p>
          <a:p>
            <a:pPr lvl="2">
              <a:lnSpc>
                <a:spcPct val="90000"/>
              </a:lnSpc>
            </a:pPr>
            <a:r>
              <a:rPr lang="zh-CN" altLang="en-US" sz="1800" dirty="0"/>
              <a:t>组成串的基本符号，与“词法单元名字”同义</a:t>
            </a:r>
          </a:p>
          <a:p>
            <a:pPr lvl="1">
              <a:lnSpc>
                <a:spcPct val="90000"/>
              </a:lnSpc>
            </a:pPr>
            <a:r>
              <a:rPr lang="zh-CN" altLang="en-US" sz="2000" dirty="0"/>
              <a:t>非终结符号</a:t>
            </a:r>
          </a:p>
          <a:p>
            <a:pPr lvl="2">
              <a:lnSpc>
                <a:spcPct val="90000"/>
              </a:lnSpc>
            </a:pPr>
            <a:r>
              <a:rPr lang="zh-CN" altLang="en-US" sz="1800" dirty="0"/>
              <a:t>语法变量，表示特定串的集合</a:t>
            </a:r>
          </a:p>
          <a:p>
            <a:pPr lvl="2">
              <a:lnSpc>
                <a:spcPct val="90000"/>
              </a:lnSpc>
            </a:pPr>
            <a:r>
              <a:rPr lang="zh-CN" altLang="en-US" sz="1800" dirty="0"/>
              <a:t>给出了语言的层次结构，这种层次结构是语法分析和翻译的关键</a:t>
            </a:r>
          </a:p>
          <a:p>
            <a:pPr lvl="1">
              <a:lnSpc>
                <a:spcPct val="90000"/>
              </a:lnSpc>
            </a:pPr>
            <a:r>
              <a:rPr lang="zh-CN" altLang="en-US" sz="2000" dirty="0"/>
              <a:t>一个开始符号</a:t>
            </a:r>
          </a:p>
          <a:p>
            <a:pPr lvl="2">
              <a:lnSpc>
                <a:spcPct val="90000"/>
              </a:lnSpc>
            </a:pPr>
            <a:r>
              <a:rPr lang="zh-CN" altLang="en-US" sz="1800" dirty="0"/>
              <a:t>某个特定的非终结符号，其表示的串集合是这个文法生成的语言</a:t>
            </a:r>
          </a:p>
          <a:p>
            <a:pPr lvl="1">
              <a:lnSpc>
                <a:spcPct val="90000"/>
              </a:lnSpc>
            </a:pPr>
            <a:r>
              <a:rPr lang="zh-CN" altLang="en-US" sz="2000" dirty="0"/>
              <a:t>一组产生式</a:t>
            </a:r>
          </a:p>
          <a:p>
            <a:pPr lvl="2">
              <a:lnSpc>
                <a:spcPct val="90000"/>
              </a:lnSpc>
            </a:pPr>
            <a:r>
              <a:rPr lang="zh-CN" altLang="en-US" sz="1800" dirty="0"/>
              <a:t>描述将终结符合和非终结符号组合成串的方法</a:t>
            </a:r>
          </a:p>
          <a:p>
            <a:pPr lvl="2">
              <a:lnSpc>
                <a:spcPct val="90000"/>
              </a:lnSpc>
            </a:pPr>
            <a:r>
              <a:rPr lang="zh-CN" altLang="en-US" sz="1800" dirty="0"/>
              <a:t>产生式左部（头）是一个非终结符号</a:t>
            </a:r>
          </a:p>
          <a:p>
            <a:pPr lvl="2">
              <a:lnSpc>
                <a:spcPct val="90000"/>
              </a:lnSpc>
            </a:pPr>
            <a:r>
              <a:rPr lang="zh-CN" altLang="en-US" sz="1800" dirty="0"/>
              <a:t>符号 “→”</a:t>
            </a:r>
          </a:p>
          <a:p>
            <a:pPr lvl="2">
              <a:lnSpc>
                <a:spcPct val="90000"/>
              </a:lnSpc>
            </a:pPr>
            <a:r>
              <a:rPr lang="zh-CN" altLang="en-US" sz="1800" dirty="0"/>
              <a:t>一个由零个或多个终结符号与非终结符号组成的产生式右部（体）</a:t>
            </a:r>
          </a:p>
        </p:txBody>
      </p:sp>
      <p:sp>
        <p:nvSpPr>
          <p:cNvPr id="5" name="灯片编号占位符 5"/>
          <p:cNvSpPr>
            <a:spLocks noGrp="1"/>
          </p:cNvSpPr>
          <p:nvPr>
            <p:ph type="sldNum" sz="quarter" idx="12"/>
          </p:nvPr>
        </p:nvSpPr>
        <p:spPr/>
        <p:txBody>
          <a:bodyPr/>
          <a:lstStyle/>
          <a:p>
            <a:pPr>
              <a:defRPr/>
            </a:pPr>
            <a:fld id="{CF72E9C7-38C0-4FAB-A6A9-EBEEE5EB9743}" type="slidenum">
              <a:rPr lang="en-US" altLang="zh-CN"/>
              <a:pPr>
                <a:defRPr/>
              </a:pPr>
              <a:t>7</a:t>
            </a:fld>
            <a:endParaRPr lang="en-US" altLang="zh-CN"/>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B044EBD7-87B3-BF47-BC73-91BBDEA53550}"/>
                  </a:ext>
                </a:extLst>
              </p14:cNvPr>
              <p14:cNvContentPartPr/>
              <p14:nvPr/>
            </p14:nvContentPartPr>
            <p14:xfrm>
              <a:off x="1011600" y="1250640"/>
              <a:ext cx="7721280" cy="3412080"/>
            </p14:xfrm>
          </p:contentPart>
        </mc:Choice>
        <mc:Fallback xmlns="">
          <p:pic>
            <p:nvPicPr>
              <p:cNvPr id="2" name="墨迹 1">
                <a:extLst>
                  <a:ext uri="{FF2B5EF4-FFF2-40B4-BE49-F238E27FC236}">
                    <a16:creationId xmlns:a16="http://schemas.microsoft.com/office/drawing/2014/main" id="{B044EBD7-87B3-BF47-BC73-91BBDEA53550}"/>
                  </a:ext>
                </a:extLst>
              </p:cNvPr>
              <p:cNvPicPr/>
              <p:nvPr/>
            </p:nvPicPr>
            <p:blipFill>
              <a:blip r:embed="rId3"/>
              <a:stretch>
                <a:fillRect/>
              </a:stretch>
            </p:blipFill>
            <p:spPr>
              <a:xfrm>
                <a:off x="995400" y="1234440"/>
                <a:ext cx="7753680" cy="3444480"/>
              </a:xfrm>
              <a:prstGeom prst="rect">
                <a:avLst/>
              </a:prstGeom>
            </p:spPr>
          </p:pic>
        </mc:Fallback>
      </mc:AlternateContent>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r>
              <a:rPr lang="zh-CN" altLang="en-US" sz="3200"/>
              <a:t>自底向上句法分析概述 </a:t>
            </a:r>
            <a:r>
              <a:rPr lang="en-US" altLang="zh-CN" sz="3200"/>
              <a:t>– </a:t>
            </a:r>
            <a:r>
              <a:rPr lang="zh-CN" altLang="en-US" sz="3200"/>
              <a:t>句柄剪枝（续）</a:t>
            </a:r>
          </a:p>
        </p:txBody>
      </p:sp>
      <p:sp>
        <p:nvSpPr>
          <p:cNvPr id="3" name="内容占位符 2"/>
          <p:cNvSpPr>
            <a:spLocks noGrp="1"/>
          </p:cNvSpPr>
          <p:nvPr>
            <p:ph idx="1"/>
          </p:nvPr>
        </p:nvSpPr>
        <p:spPr/>
        <p:txBody>
          <a:bodyPr>
            <a:normAutofit/>
          </a:bodyPr>
          <a:lstStyle/>
          <a:p>
            <a:pPr>
              <a:defRPr/>
            </a:pPr>
            <a:r>
              <a:rPr lang="zh-CN" altLang="en-US" dirty="0"/>
              <a:t>通过“句柄剪枝”可以得到一个反向的最右推导。从句子</a:t>
            </a:r>
            <a:r>
              <a:rPr lang="en-US" altLang="zh-CN" dirty="0"/>
              <a:t>w</a:t>
            </a:r>
            <a:r>
              <a:rPr lang="zh-CN" altLang="en-US" dirty="0"/>
              <a:t>开始，令</a:t>
            </a:r>
            <a:r>
              <a:rPr lang="en-US" altLang="zh-CN" i="1" dirty="0"/>
              <a:t>w=</a:t>
            </a:r>
            <a:r>
              <a:rPr lang="el-GR" altLang="zh-CN" i="1" dirty="0"/>
              <a:t>γ</a:t>
            </a:r>
            <a:r>
              <a:rPr lang="en-US" altLang="zh-CN" i="1" baseline="-25000" dirty="0"/>
              <a:t>n</a:t>
            </a:r>
            <a:r>
              <a:rPr lang="en-US" altLang="zh-CN" dirty="0"/>
              <a:t>,</a:t>
            </a:r>
            <a:r>
              <a:rPr lang="el-GR" altLang="zh-CN" i="1" dirty="0"/>
              <a:t> γ</a:t>
            </a:r>
            <a:r>
              <a:rPr lang="en-US" altLang="zh-CN" i="1" baseline="-25000" dirty="0"/>
              <a:t>n</a:t>
            </a:r>
            <a:r>
              <a:rPr lang="zh-CN" altLang="en-US" dirty="0"/>
              <a:t>是未知最右推导的第</a:t>
            </a:r>
            <a:r>
              <a:rPr lang="en-US" altLang="zh-CN" dirty="0"/>
              <a:t>n</a:t>
            </a:r>
            <a:r>
              <a:rPr lang="zh-CN" altLang="en-US" dirty="0"/>
              <a:t>个最右句型。</a:t>
            </a:r>
            <a:endParaRPr lang="en-US" altLang="zh-CN" dirty="0"/>
          </a:p>
          <a:p>
            <a:pPr>
              <a:defRPr/>
            </a:pPr>
            <a:endParaRPr lang="en-US" altLang="zh-CN" dirty="0"/>
          </a:p>
          <a:p>
            <a:pPr>
              <a:defRPr/>
            </a:pPr>
            <a:r>
              <a:rPr lang="zh-CN" altLang="en-US" dirty="0"/>
              <a:t>以相反的顺序重构这个推导（实际上是重构归约序列），我们在</a:t>
            </a:r>
            <a:r>
              <a:rPr lang="el-GR" altLang="zh-CN" i="1" dirty="0"/>
              <a:t>γ</a:t>
            </a:r>
            <a:r>
              <a:rPr lang="en-US" altLang="zh-CN" i="1" baseline="-25000" dirty="0"/>
              <a:t>n</a:t>
            </a:r>
            <a:r>
              <a:rPr lang="zh-CN" altLang="en-US" dirty="0"/>
              <a:t>中寻找句柄</a:t>
            </a:r>
            <a:r>
              <a:rPr lang="el-GR" altLang="zh-CN" i="1" dirty="0"/>
              <a:t>β</a:t>
            </a:r>
            <a:r>
              <a:rPr lang="en-US" altLang="zh-CN" i="1" baseline="-25000" dirty="0"/>
              <a:t>n </a:t>
            </a:r>
            <a:r>
              <a:rPr lang="zh-CN" altLang="en-US" dirty="0"/>
              <a:t>，并将替换为相应产生式</a:t>
            </a:r>
            <a:r>
              <a:rPr lang="en-US" altLang="zh-CN" i="1" dirty="0"/>
              <a:t>A</a:t>
            </a:r>
            <a:r>
              <a:rPr lang="el-GR" altLang="zh-CN" i="1" dirty="0"/>
              <a:t> → β</a:t>
            </a:r>
            <a:r>
              <a:rPr lang="en-US" altLang="zh-CN" i="1" baseline="-25000" dirty="0"/>
              <a:t>n</a:t>
            </a:r>
            <a:r>
              <a:rPr lang="zh-CN" altLang="en-US" dirty="0"/>
              <a:t>的头部，得到前一个最右句型</a:t>
            </a:r>
            <a:r>
              <a:rPr lang="el-GR" altLang="zh-CN" i="1" dirty="0"/>
              <a:t>γ</a:t>
            </a:r>
            <a:r>
              <a:rPr lang="en-US" altLang="zh-CN" i="1" baseline="-25000" dirty="0"/>
              <a:t>n -1</a:t>
            </a:r>
            <a:r>
              <a:rPr lang="zh-CN" altLang="en-US" dirty="0"/>
              <a:t>。重复这个过程，直到</a:t>
            </a:r>
            <a:r>
              <a:rPr lang="en-US" altLang="zh-CN" i="1" dirty="0"/>
              <a:t>S</a:t>
            </a:r>
            <a:r>
              <a:rPr lang="zh-CN" altLang="en-US" dirty="0"/>
              <a:t>。</a:t>
            </a:r>
            <a:endParaRPr lang="en-US" altLang="zh-CN" dirty="0"/>
          </a:p>
          <a:p>
            <a:pPr>
              <a:defRPr/>
            </a:pPr>
            <a:r>
              <a:rPr lang="zh-CN" altLang="en-US" dirty="0"/>
              <a:t>问题转变为：如何找到句柄？（搁置一下这个问题先）</a:t>
            </a:r>
          </a:p>
        </p:txBody>
      </p:sp>
      <p:sp>
        <p:nvSpPr>
          <p:cNvPr id="4" name="灯片编号占位符 3"/>
          <p:cNvSpPr>
            <a:spLocks noGrp="1"/>
          </p:cNvSpPr>
          <p:nvPr>
            <p:ph type="sldNum" sz="quarter" idx="12"/>
          </p:nvPr>
        </p:nvSpPr>
        <p:spPr/>
        <p:txBody>
          <a:bodyPr/>
          <a:lstStyle/>
          <a:p>
            <a:pPr>
              <a:defRPr/>
            </a:pPr>
            <a:fld id="{EA0D0AB8-5A3F-4448-964B-EE935A263784}" type="slidenum">
              <a:rPr lang="en-US" altLang="zh-CN" smtClean="0"/>
              <a:pPr>
                <a:defRPr/>
              </a:pPr>
              <a:t>70</a:t>
            </a:fld>
            <a:endParaRPr lang="en-US" altLang="zh-CN"/>
          </a:p>
        </p:txBody>
      </p:sp>
      <p:pic>
        <p:nvPicPr>
          <p:cNvPr id="74757" name="Picture 2"/>
          <p:cNvPicPr>
            <a:picLocks noChangeAspect="1" noChangeArrowheads="1"/>
          </p:cNvPicPr>
          <p:nvPr/>
        </p:nvPicPr>
        <p:blipFill>
          <a:blip r:embed="rId2" cstate="print"/>
          <a:srcRect/>
          <a:stretch>
            <a:fillRect/>
          </a:stretch>
        </p:blipFill>
        <p:spPr bwMode="auto">
          <a:xfrm>
            <a:off x="1071538" y="3214689"/>
            <a:ext cx="4419600" cy="500063"/>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zh-CN" altLang="en-US"/>
              <a:t>移进归约语法分析框架</a:t>
            </a:r>
          </a:p>
        </p:txBody>
      </p:sp>
      <p:sp>
        <p:nvSpPr>
          <p:cNvPr id="69635" name="内容占位符 2"/>
          <p:cNvSpPr>
            <a:spLocks noGrp="1"/>
          </p:cNvSpPr>
          <p:nvPr>
            <p:ph idx="1"/>
          </p:nvPr>
        </p:nvSpPr>
        <p:spPr/>
        <p:txBody>
          <a:bodyPr>
            <a:normAutofit lnSpcReduction="10000"/>
          </a:bodyPr>
          <a:lstStyle/>
          <a:p>
            <a:pPr>
              <a:defRPr/>
            </a:pPr>
            <a:r>
              <a:rPr lang="zh-CN" altLang="en-US" dirty="0"/>
              <a:t>一种自底向上的分析形式</a:t>
            </a:r>
            <a:endParaRPr lang="en-US" altLang="zh-CN" dirty="0"/>
          </a:p>
          <a:p>
            <a:pPr>
              <a:defRPr/>
            </a:pPr>
            <a:r>
              <a:rPr lang="zh-CN" altLang="en-US" dirty="0"/>
              <a:t>使用一个栈保存文法符号，一个输入缓冲区存放将要进行分析的剩余符号</a:t>
            </a:r>
            <a:endParaRPr lang="en-US" altLang="zh-CN" dirty="0"/>
          </a:p>
          <a:p>
            <a:pPr>
              <a:defRPr/>
            </a:pPr>
            <a:r>
              <a:rPr lang="zh-CN" altLang="en-US" dirty="0"/>
              <a:t>初始栈： </a:t>
            </a:r>
            <a:r>
              <a:rPr lang="en-US" altLang="zh-CN" dirty="0"/>
              <a:t>$      </a:t>
            </a:r>
            <a:r>
              <a:rPr lang="zh-CN" altLang="en-US" dirty="0"/>
              <a:t>初始输入 </a:t>
            </a:r>
            <a:r>
              <a:rPr lang="en-US" altLang="zh-CN" i="1" dirty="0"/>
              <a:t>w</a:t>
            </a:r>
            <a:r>
              <a:rPr lang="en-US" altLang="zh-CN" dirty="0"/>
              <a:t>$</a:t>
            </a:r>
          </a:p>
          <a:p>
            <a:pPr>
              <a:defRPr/>
            </a:pPr>
            <a:r>
              <a:rPr lang="zh-CN" altLang="en-US" dirty="0"/>
              <a:t>对输入串的一次从左到右的扫描过程中，语法分析器将零个或多个输入符号移到栈的顶端，直到它可以对栈顶的一个文法符号串进行归约为止。它将归约为某个产生式的头。不断重复这个循环，直到它检测到一个语法错误，或者栈中包含了开始符号且输入缓冲区为空。</a:t>
            </a:r>
            <a:endParaRPr lang="en-US" altLang="zh-CN" dirty="0"/>
          </a:p>
          <a:p>
            <a:pPr>
              <a:defRPr/>
            </a:pPr>
            <a:r>
              <a:rPr lang="zh-CN" altLang="en-US" dirty="0"/>
              <a:t>分析成功时： 栈 </a:t>
            </a:r>
            <a:r>
              <a:rPr lang="en-US" altLang="zh-CN" dirty="0"/>
              <a:t>$ S,    </a:t>
            </a:r>
            <a:r>
              <a:rPr lang="zh-CN" altLang="en-US" dirty="0"/>
              <a:t>输入 </a:t>
            </a:r>
            <a:r>
              <a:rPr lang="en-US" altLang="zh-CN" dirty="0"/>
              <a:t>$</a:t>
            </a:r>
            <a:endParaRPr lang="zh-CN" altLang="en-US" dirty="0"/>
          </a:p>
        </p:txBody>
      </p:sp>
      <p:sp>
        <p:nvSpPr>
          <p:cNvPr id="4" name="灯片编号占位符 3"/>
          <p:cNvSpPr>
            <a:spLocks noGrp="1"/>
          </p:cNvSpPr>
          <p:nvPr>
            <p:ph type="sldNum" sz="quarter" idx="12"/>
          </p:nvPr>
        </p:nvSpPr>
        <p:spPr/>
        <p:txBody>
          <a:bodyPr/>
          <a:lstStyle/>
          <a:p>
            <a:pPr>
              <a:defRPr/>
            </a:pPr>
            <a:fld id="{02C27108-4695-47F4-B75A-FF41136A13C0}" type="slidenum">
              <a:rPr lang="en-US" altLang="zh-CN" smtClean="0"/>
              <a:pPr>
                <a:defRPr/>
              </a:pPr>
              <a:t>71</a:t>
            </a:fld>
            <a:endParaRPr lang="en-US" altLang="zh-C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r>
              <a:rPr lang="zh-CN" altLang="en-US"/>
              <a:t>移进归约语法分析框架（续）</a:t>
            </a:r>
          </a:p>
        </p:txBody>
      </p:sp>
      <p:sp>
        <p:nvSpPr>
          <p:cNvPr id="76803" name="内容占位符 2"/>
          <p:cNvSpPr>
            <a:spLocks noGrp="1"/>
          </p:cNvSpPr>
          <p:nvPr>
            <p:ph idx="1"/>
          </p:nvPr>
        </p:nvSpPr>
        <p:spPr>
          <a:xfrm>
            <a:off x="566738" y="1752600"/>
            <a:ext cx="3471862" cy="4267200"/>
          </a:xfrm>
        </p:spPr>
        <p:txBody>
          <a:bodyPr/>
          <a:lstStyle/>
          <a:p>
            <a:r>
              <a:rPr lang="zh-CN" altLang="en-US" sz="2400"/>
              <a:t>移进归约分析器的四种可能动作</a:t>
            </a:r>
            <a:endParaRPr lang="en-US" altLang="zh-CN" sz="2400"/>
          </a:p>
          <a:p>
            <a:pPr lvl="1"/>
            <a:r>
              <a:rPr lang="zh-CN" altLang="en-US" sz="1800"/>
              <a:t>移入</a:t>
            </a:r>
            <a:r>
              <a:rPr lang="en-US" altLang="zh-CN" sz="1800"/>
              <a:t>(Shift)</a:t>
            </a:r>
            <a:r>
              <a:rPr lang="zh-CN" altLang="en-US" sz="1800"/>
              <a:t>： 将下一个输入符号移到栈顶</a:t>
            </a:r>
            <a:endParaRPr lang="en-US" altLang="zh-CN" sz="1800"/>
          </a:p>
          <a:p>
            <a:pPr lvl="1"/>
            <a:r>
              <a:rPr lang="zh-CN" altLang="en-US" sz="1800"/>
              <a:t>归约</a:t>
            </a:r>
            <a:r>
              <a:rPr lang="en-US" altLang="zh-CN" sz="1800"/>
              <a:t>(Reduce)</a:t>
            </a:r>
            <a:r>
              <a:rPr lang="zh-CN" altLang="en-US" sz="1800"/>
              <a:t>：被归约的符号串（句柄）的最右端必然是栈顶，语法分析器在栈中确定它的最左端，将句柄从栈中推出，将归约得到的非终结符号压入栈。</a:t>
            </a:r>
            <a:endParaRPr lang="en-US" altLang="zh-CN" sz="1800"/>
          </a:p>
          <a:p>
            <a:pPr lvl="1"/>
            <a:r>
              <a:rPr lang="zh-CN" altLang="en-US" sz="1800"/>
              <a:t>接受：分析结束并成功</a:t>
            </a:r>
            <a:endParaRPr lang="en-US" altLang="zh-CN" sz="1800"/>
          </a:p>
          <a:p>
            <a:pPr lvl="1"/>
            <a:r>
              <a:rPr lang="zh-CN" altLang="en-US" sz="1800"/>
              <a:t>报错：发现语法分析错误</a:t>
            </a:r>
          </a:p>
        </p:txBody>
      </p:sp>
      <p:sp>
        <p:nvSpPr>
          <p:cNvPr id="4" name="灯片编号占位符 3"/>
          <p:cNvSpPr>
            <a:spLocks noGrp="1"/>
          </p:cNvSpPr>
          <p:nvPr>
            <p:ph type="sldNum" sz="quarter" idx="12"/>
          </p:nvPr>
        </p:nvSpPr>
        <p:spPr/>
        <p:txBody>
          <a:bodyPr/>
          <a:lstStyle/>
          <a:p>
            <a:pPr>
              <a:defRPr/>
            </a:pPr>
            <a:fld id="{84806EEA-7D9B-4ECF-BB3A-B156B1D58CFD}" type="slidenum">
              <a:rPr lang="en-US" altLang="zh-CN" smtClean="0"/>
              <a:pPr>
                <a:defRPr/>
              </a:pPr>
              <a:t>72</a:t>
            </a:fld>
            <a:endParaRPr lang="en-US" altLang="zh-CN"/>
          </a:p>
        </p:txBody>
      </p:sp>
      <p:pic>
        <p:nvPicPr>
          <p:cNvPr id="76805" name="Picture 3"/>
          <p:cNvPicPr>
            <a:picLocks noChangeAspect="1" noChangeArrowheads="1"/>
          </p:cNvPicPr>
          <p:nvPr/>
        </p:nvPicPr>
        <p:blipFill>
          <a:blip r:embed="rId2" cstate="print"/>
          <a:srcRect/>
          <a:stretch>
            <a:fillRect/>
          </a:stretch>
        </p:blipFill>
        <p:spPr bwMode="auto">
          <a:xfrm>
            <a:off x="4495800" y="2743200"/>
            <a:ext cx="4648200" cy="2849563"/>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zh-CN" altLang="en-US"/>
              <a:t>移进归约语法分析框架（续）</a:t>
            </a:r>
          </a:p>
        </p:txBody>
      </p:sp>
      <p:sp>
        <p:nvSpPr>
          <p:cNvPr id="3" name="内容占位符 2"/>
          <p:cNvSpPr>
            <a:spLocks noGrp="1"/>
          </p:cNvSpPr>
          <p:nvPr>
            <p:ph idx="1"/>
          </p:nvPr>
        </p:nvSpPr>
        <p:spPr/>
        <p:txBody>
          <a:bodyPr>
            <a:normAutofit fontScale="92500" lnSpcReduction="10000"/>
          </a:bodyPr>
          <a:lstStyle/>
          <a:p>
            <a:pPr>
              <a:defRPr/>
            </a:pPr>
            <a:r>
              <a:rPr lang="zh-CN" altLang="en-US" dirty="0"/>
              <a:t>可行性分析：句柄总是出现在栈的顶端，绝不会出现在栈的中间。</a:t>
            </a: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r>
              <a:rPr lang="zh-CN" altLang="en-US" dirty="0"/>
              <a:t>语法分析器进行一次归约以后，都必须接着移入零个或多个符号才能在栈顶找到下一个句柄。</a:t>
            </a:r>
            <a:endParaRPr lang="en-US" altLang="zh-CN" dirty="0"/>
          </a:p>
          <a:p>
            <a:pPr>
              <a:defRPr/>
            </a:pPr>
            <a:r>
              <a:rPr lang="zh-CN" altLang="en-US" dirty="0"/>
              <a:t>不需要去栈中间去寻找句柄</a:t>
            </a:r>
            <a:endParaRPr lang="en-US" altLang="zh-CN" dirty="0"/>
          </a:p>
        </p:txBody>
      </p:sp>
      <p:sp>
        <p:nvSpPr>
          <p:cNvPr id="4" name="灯片编号占位符 3"/>
          <p:cNvSpPr>
            <a:spLocks noGrp="1"/>
          </p:cNvSpPr>
          <p:nvPr>
            <p:ph type="sldNum" sz="quarter" idx="12"/>
          </p:nvPr>
        </p:nvSpPr>
        <p:spPr/>
        <p:txBody>
          <a:bodyPr/>
          <a:lstStyle/>
          <a:p>
            <a:pPr>
              <a:defRPr/>
            </a:pPr>
            <a:fld id="{BEB96DE4-275D-47A0-BC8E-C90EFB16B10D}" type="slidenum">
              <a:rPr lang="en-US" altLang="zh-CN" smtClean="0"/>
              <a:pPr>
                <a:defRPr/>
              </a:pPr>
              <a:t>73</a:t>
            </a:fld>
            <a:endParaRPr lang="en-US" altLang="zh-CN"/>
          </a:p>
        </p:txBody>
      </p:sp>
      <p:pic>
        <p:nvPicPr>
          <p:cNvPr id="77829" name="Picture 2"/>
          <p:cNvPicPr>
            <a:picLocks noChangeAspect="1" noChangeArrowheads="1"/>
          </p:cNvPicPr>
          <p:nvPr/>
        </p:nvPicPr>
        <p:blipFill>
          <a:blip r:embed="rId2" cstate="print"/>
          <a:srcRect/>
          <a:stretch>
            <a:fillRect/>
          </a:stretch>
        </p:blipFill>
        <p:spPr bwMode="auto">
          <a:xfrm>
            <a:off x="785786" y="2643182"/>
            <a:ext cx="4360862" cy="2152650"/>
          </a:xfrm>
          <a:prstGeom prst="rect">
            <a:avLst/>
          </a:prstGeom>
          <a:noFill/>
          <a:ln w="9525">
            <a:noFill/>
            <a:miter lim="800000"/>
            <a:headEnd/>
            <a:tailEnd/>
          </a:ln>
        </p:spPr>
      </p:pic>
      <p:pic>
        <p:nvPicPr>
          <p:cNvPr id="77830" name="Picture 3"/>
          <p:cNvPicPr>
            <a:picLocks noChangeAspect="1" noChangeArrowheads="1"/>
          </p:cNvPicPr>
          <p:nvPr/>
        </p:nvPicPr>
        <p:blipFill>
          <a:blip r:embed="rId3" cstate="print"/>
          <a:srcRect/>
          <a:stretch>
            <a:fillRect/>
          </a:stretch>
        </p:blipFill>
        <p:spPr bwMode="auto">
          <a:xfrm>
            <a:off x="5510213" y="3200400"/>
            <a:ext cx="3633787" cy="958850"/>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r>
              <a:rPr lang="zh-CN" altLang="en-US"/>
              <a:t>移进归约冲突</a:t>
            </a:r>
          </a:p>
        </p:txBody>
      </p:sp>
      <p:sp>
        <p:nvSpPr>
          <p:cNvPr id="78851" name="内容占位符 2"/>
          <p:cNvSpPr>
            <a:spLocks noGrp="1"/>
          </p:cNvSpPr>
          <p:nvPr>
            <p:ph idx="1"/>
          </p:nvPr>
        </p:nvSpPr>
        <p:spPr>
          <a:xfrm>
            <a:off x="566738" y="1752600"/>
            <a:ext cx="8043862" cy="4343400"/>
          </a:xfrm>
        </p:spPr>
        <p:txBody>
          <a:bodyPr/>
          <a:lstStyle/>
          <a:p>
            <a:r>
              <a:rPr lang="zh-CN" altLang="en-US"/>
              <a:t>移入</a:t>
            </a:r>
            <a:r>
              <a:rPr lang="en-US" altLang="zh-CN"/>
              <a:t>-</a:t>
            </a:r>
            <a:r>
              <a:rPr lang="zh-CN" altLang="en-US"/>
              <a:t>归约技术并不能处理所有上下文无关文法</a:t>
            </a:r>
            <a:endParaRPr lang="en-US" altLang="zh-CN"/>
          </a:p>
          <a:p>
            <a:r>
              <a:rPr lang="zh-CN" altLang="en-US"/>
              <a:t>某些上下文无关文法（比如二义性文法）：</a:t>
            </a:r>
            <a:endParaRPr lang="en-US" altLang="zh-CN"/>
          </a:p>
          <a:p>
            <a:pPr lvl="1"/>
            <a:r>
              <a:rPr lang="zh-CN" altLang="en-US"/>
              <a:t>移入</a:t>
            </a:r>
            <a:r>
              <a:rPr lang="en-US" altLang="zh-CN"/>
              <a:t>/</a:t>
            </a:r>
            <a:r>
              <a:rPr lang="zh-CN" altLang="en-US"/>
              <a:t>归约冲突：栈中的内容和接下来的</a:t>
            </a:r>
            <a:r>
              <a:rPr lang="en-US" altLang="zh-CN"/>
              <a:t>k</a:t>
            </a:r>
            <a:r>
              <a:rPr lang="zh-CN" altLang="en-US"/>
              <a:t>个输入符号，都不能确定进行移入还是归约操作。不能确定是否是句柄。</a:t>
            </a:r>
            <a:endParaRPr lang="en-US" altLang="zh-CN"/>
          </a:p>
          <a:p>
            <a:pPr lvl="1"/>
            <a:r>
              <a:rPr lang="zh-CN" altLang="en-US"/>
              <a:t>归约</a:t>
            </a:r>
            <a:r>
              <a:rPr lang="en-US" altLang="zh-CN"/>
              <a:t>/</a:t>
            </a:r>
            <a:r>
              <a:rPr lang="zh-CN" altLang="en-US"/>
              <a:t>归约冲突：存在多个可能的归约到不同非终结符号的归约。不能确定句柄归约到那个非终结符号。</a:t>
            </a:r>
            <a:endParaRPr lang="en-US" altLang="zh-CN"/>
          </a:p>
          <a:p>
            <a:endParaRPr lang="zh-CN" altLang="en-US"/>
          </a:p>
        </p:txBody>
      </p:sp>
      <p:sp>
        <p:nvSpPr>
          <p:cNvPr id="4" name="灯片编号占位符 3"/>
          <p:cNvSpPr>
            <a:spLocks noGrp="1"/>
          </p:cNvSpPr>
          <p:nvPr>
            <p:ph type="sldNum" sz="quarter" idx="12"/>
          </p:nvPr>
        </p:nvSpPr>
        <p:spPr/>
        <p:txBody>
          <a:bodyPr/>
          <a:lstStyle/>
          <a:p>
            <a:pPr>
              <a:defRPr/>
            </a:pPr>
            <a:fld id="{BF5CACD2-DBB4-40FF-952F-873F4470256E}" type="slidenum">
              <a:rPr lang="en-US" altLang="zh-CN" smtClean="0"/>
              <a:pPr>
                <a:defRPr/>
              </a:pPr>
              <a:t>74</a:t>
            </a:fld>
            <a:endParaRPr lang="en-US" altLang="zh-C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zh-CN" altLang="en-US"/>
              <a:t>移入</a:t>
            </a:r>
            <a:r>
              <a:rPr lang="en-US" altLang="zh-CN"/>
              <a:t>/</a:t>
            </a:r>
            <a:r>
              <a:rPr lang="zh-CN" altLang="en-US"/>
              <a:t>归约冲突</a:t>
            </a:r>
          </a:p>
        </p:txBody>
      </p:sp>
      <p:pic>
        <p:nvPicPr>
          <p:cNvPr id="79877" name="Picture 3"/>
          <p:cNvPicPr>
            <a:picLocks noGrp="1" noChangeAspect="1" noChangeArrowheads="1"/>
          </p:cNvPicPr>
          <p:nvPr>
            <p:ph idx="1"/>
          </p:nvPr>
        </p:nvPicPr>
        <p:blipFill>
          <a:blip r:embed="rId2" cstate="print"/>
          <a:srcRect/>
          <a:stretch>
            <a:fillRect/>
          </a:stretch>
        </p:blipFill>
        <p:spPr>
          <a:xfrm>
            <a:off x="685800" y="3733800"/>
            <a:ext cx="5138738" cy="590550"/>
          </a:xfrm>
          <a:noFill/>
        </p:spPr>
      </p:pic>
      <p:sp>
        <p:nvSpPr>
          <p:cNvPr id="4" name="灯片编号占位符 3"/>
          <p:cNvSpPr>
            <a:spLocks noGrp="1"/>
          </p:cNvSpPr>
          <p:nvPr>
            <p:ph type="sldNum" sz="quarter" idx="12"/>
          </p:nvPr>
        </p:nvSpPr>
        <p:spPr/>
        <p:txBody>
          <a:bodyPr/>
          <a:lstStyle/>
          <a:p>
            <a:pPr>
              <a:defRPr/>
            </a:pPr>
            <a:fld id="{6686E42E-9B50-4CFC-A872-57484DA1B5AA}" type="slidenum">
              <a:rPr lang="en-US" altLang="zh-CN" smtClean="0"/>
              <a:pPr>
                <a:defRPr/>
              </a:pPr>
              <a:t>75</a:t>
            </a:fld>
            <a:endParaRPr lang="en-US" altLang="zh-CN"/>
          </a:p>
        </p:txBody>
      </p:sp>
      <p:pic>
        <p:nvPicPr>
          <p:cNvPr id="79876" name="Picture 2"/>
          <p:cNvPicPr>
            <a:picLocks noChangeAspect="1" noChangeArrowheads="1"/>
          </p:cNvPicPr>
          <p:nvPr/>
        </p:nvPicPr>
        <p:blipFill>
          <a:blip r:embed="rId3" cstate="print"/>
          <a:srcRect/>
          <a:stretch>
            <a:fillRect/>
          </a:stretch>
        </p:blipFill>
        <p:spPr bwMode="auto">
          <a:xfrm>
            <a:off x="685800" y="1905000"/>
            <a:ext cx="4152900" cy="1409700"/>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r>
              <a:rPr lang="zh-CN" altLang="en-US"/>
              <a:t>归约</a:t>
            </a:r>
            <a:r>
              <a:rPr lang="en-US" altLang="zh-CN"/>
              <a:t>/</a:t>
            </a:r>
            <a:r>
              <a:rPr lang="zh-CN" altLang="en-US"/>
              <a:t>归约冲突</a:t>
            </a:r>
          </a:p>
        </p:txBody>
      </p:sp>
      <p:pic>
        <p:nvPicPr>
          <p:cNvPr id="80900" name="Picture 2"/>
          <p:cNvPicPr>
            <a:picLocks noGrp="1" noChangeAspect="1" noChangeArrowheads="1"/>
          </p:cNvPicPr>
          <p:nvPr>
            <p:ph idx="1"/>
          </p:nvPr>
        </p:nvPicPr>
        <p:blipFill>
          <a:blip r:embed="rId2" cstate="print"/>
          <a:srcRect/>
          <a:stretch>
            <a:fillRect/>
          </a:stretch>
        </p:blipFill>
        <p:spPr>
          <a:xfrm>
            <a:off x="609600" y="1752600"/>
            <a:ext cx="4694238" cy="2757488"/>
          </a:xfrm>
          <a:noFill/>
        </p:spPr>
      </p:pic>
      <p:sp>
        <p:nvSpPr>
          <p:cNvPr id="4" name="灯片编号占位符 3"/>
          <p:cNvSpPr>
            <a:spLocks noGrp="1"/>
          </p:cNvSpPr>
          <p:nvPr>
            <p:ph type="sldNum" sz="quarter" idx="12"/>
          </p:nvPr>
        </p:nvSpPr>
        <p:spPr/>
        <p:txBody>
          <a:bodyPr/>
          <a:lstStyle/>
          <a:p>
            <a:pPr>
              <a:defRPr/>
            </a:pPr>
            <a:fld id="{79BAE3F2-08EB-40F8-A9D9-AECA147AC46C}" type="slidenum">
              <a:rPr lang="en-US" altLang="zh-CN" smtClean="0"/>
              <a:pPr>
                <a:defRPr/>
              </a:pPr>
              <a:t>76</a:t>
            </a:fld>
            <a:endParaRPr lang="en-US" altLang="zh-CN"/>
          </a:p>
        </p:txBody>
      </p:sp>
      <p:pic>
        <p:nvPicPr>
          <p:cNvPr id="80901" name="Picture 3"/>
          <p:cNvPicPr>
            <a:picLocks noChangeAspect="1" noChangeArrowheads="1"/>
          </p:cNvPicPr>
          <p:nvPr/>
        </p:nvPicPr>
        <p:blipFill>
          <a:blip r:embed="rId3" cstate="print"/>
          <a:srcRect/>
          <a:stretch>
            <a:fillRect/>
          </a:stretch>
        </p:blipFill>
        <p:spPr bwMode="auto">
          <a:xfrm>
            <a:off x="762000" y="5105400"/>
            <a:ext cx="4667250" cy="752475"/>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p:txBody>
          <a:bodyPr/>
          <a:lstStyle/>
          <a:p>
            <a:r>
              <a:rPr lang="zh-CN" altLang="en-US"/>
              <a:t>冲突问题</a:t>
            </a:r>
          </a:p>
        </p:txBody>
      </p:sp>
      <p:sp>
        <p:nvSpPr>
          <p:cNvPr id="81923" name="内容占位符 2"/>
          <p:cNvSpPr>
            <a:spLocks noGrp="1"/>
          </p:cNvSpPr>
          <p:nvPr>
            <p:ph idx="1"/>
          </p:nvPr>
        </p:nvSpPr>
        <p:spPr/>
        <p:txBody>
          <a:bodyPr/>
          <a:lstStyle/>
          <a:p>
            <a:r>
              <a:rPr lang="zh-CN" altLang="en-US"/>
              <a:t>让词法分析区分</a:t>
            </a:r>
            <a:r>
              <a:rPr lang="en-US" altLang="zh-CN"/>
              <a:t>id</a:t>
            </a:r>
            <a:r>
              <a:rPr lang="zh-CN" altLang="en-US"/>
              <a:t>和</a:t>
            </a:r>
            <a:r>
              <a:rPr lang="en-US" altLang="zh-CN"/>
              <a:t>procid</a:t>
            </a:r>
          </a:p>
          <a:p>
            <a:r>
              <a:rPr lang="zh-CN" altLang="en-US"/>
              <a:t>用</a:t>
            </a:r>
            <a:r>
              <a:rPr lang="en-US" altLang="zh-CN"/>
              <a:t>[]</a:t>
            </a:r>
            <a:r>
              <a:rPr lang="zh-CN" altLang="en-US"/>
              <a:t>表示数组，用</a:t>
            </a:r>
            <a:r>
              <a:rPr lang="en-US" altLang="zh-CN"/>
              <a:t>()</a:t>
            </a:r>
            <a:r>
              <a:rPr lang="zh-CN" altLang="en-US"/>
              <a:t>表示函数</a:t>
            </a:r>
            <a:endParaRPr lang="en-US" altLang="zh-CN"/>
          </a:p>
          <a:p>
            <a:r>
              <a:rPr lang="en-US" altLang="zh-CN"/>
              <a:t>……</a:t>
            </a:r>
          </a:p>
          <a:p>
            <a:r>
              <a:rPr lang="zh-CN" altLang="en-US"/>
              <a:t>但是并不能完全解决冲突问题</a:t>
            </a:r>
            <a:endParaRPr lang="en-US" altLang="zh-CN"/>
          </a:p>
          <a:p>
            <a:r>
              <a:rPr lang="zh-CN" altLang="en-US"/>
              <a:t>有一类文法可以解决句柄查找及归约唯一性的问题</a:t>
            </a:r>
          </a:p>
        </p:txBody>
      </p:sp>
      <p:sp>
        <p:nvSpPr>
          <p:cNvPr id="4" name="灯片编号占位符 3"/>
          <p:cNvSpPr>
            <a:spLocks noGrp="1"/>
          </p:cNvSpPr>
          <p:nvPr>
            <p:ph type="sldNum" sz="quarter" idx="12"/>
          </p:nvPr>
        </p:nvSpPr>
        <p:spPr/>
        <p:txBody>
          <a:bodyPr/>
          <a:lstStyle/>
          <a:p>
            <a:pPr>
              <a:defRPr/>
            </a:pPr>
            <a:fld id="{74E59B86-49F9-4B7A-8BC5-DB6B731594B2}" type="slidenum">
              <a:rPr lang="en-US" altLang="zh-CN" smtClean="0"/>
              <a:pPr>
                <a:defRPr/>
              </a:pPr>
              <a:t>77</a:t>
            </a:fld>
            <a:endParaRPr lang="en-US" altLang="zh-CN"/>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r>
              <a:rPr lang="en-US" altLang="zh-CN"/>
              <a:t>Review of Bottom-up Parsing</a:t>
            </a:r>
            <a:endParaRPr lang="zh-CN" altLang="en-US"/>
          </a:p>
        </p:txBody>
      </p:sp>
      <p:sp>
        <p:nvSpPr>
          <p:cNvPr id="82947" name="内容占位符 2"/>
          <p:cNvSpPr>
            <a:spLocks noGrp="1"/>
          </p:cNvSpPr>
          <p:nvPr>
            <p:ph idx="1"/>
          </p:nvPr>
        </p:nvSpPr>
        <p:spPr/>
        <p:txBody>
          <a:bodyPr/>
          <a:lstStyle/>
          <a:p>
            <a:r>
              <a:rPr lang="zh-CN" altLang="en-US" sz="2800"/>
              <a:t>从输入串出发构造一个反向最右推导序列（归约）</a:t>
            </a:r>
            <a:endParaRPr lang="en-US" altLang="zh-CN" sz="2800"/>
          </a:p>
          <a:p>
            <a:r>
              <a:rPr lang="zh-CN" altLang="en-US" sz="2800"/>
              <a:t>每一步是对</a:t>
            </a:r>
            <a:r>
              <a:rPr lang="zh-CN" altLang="en-US" sz="2800" b="1" i="1"/>
              <a:t>句柄</a:t>
            </a:r>
            <a:r>
              <a:rPr lang="zh-CN" altLang="en-US" sz="2800"/>
              <a:t>进行归约  </a:t>
            </a:r>
            <a:r>
              <a:rPr lang="en-US" altLang="zh-CN" sz="2800"/>
              <a:t>--</a:t>
            </a:r>
            <a:r>
              <a:rPr lang="zh-CN" altLang="en-US" sz="2800"/>
              <a:t> 寻找句柄</a:t>
            </a:r>
            <a:endParaRPr lang="en-US" altLang="zh-CN" sz="2800"/>
          </a:p>
          <a:p>
            <a:r>
              <a:rPr lang="zh-CN" altLang="en-US" sz="2800"/>
              <a:t>一种移进</a:t>
            </a:r>
            <a:r>
              <a:rPr lang="en-US" altLang="zh-CN" sz="2800"/>
              <a:t>-</a:t>
            </a:r>
            <a:r>
              <a:rPr lang="zh-CN" altLang="en-US" sz="2800"/>
              <a:t>归约的分析框架</a:t>
            </a:r>
            <a:endParaRPr lang="en-US" altLang="zh-CN" sz="2800"/>
          </a:p>
          <a:p>
            <a:pPr lvl="1"/>
            <a:r>
              <a:rPr lang="zh-CN" altLang="en-US" sz="2400"/>
              <a:t>一个栈存放文法符号，一个输入缓冲区</a:t>
            </a:r>
            <a:endParaRPr lang="en-US" altLang="zh-CN" sz="2400"/>
          </a:p>
          <a:p>
            <a:pPr lvl="1"/>
            <a:r>
              <a:rPr lang="zh-CN" altLang="en-US" sz="2400"/>
              <a:t>移进 </a:t>
            </a:r>
            <a:r>
              <a:rPr lang="en-US" altLang="zh-CN" sz="2400"/>
              <a:t>or </a:t>
            </a:r>
            <a:r>
              <a:rPr lang="zh-CN" altLang="en-US" sz="2400"/>
              <a:t>归约</a:t>
            </a:r>
            <a:endParaRPr lang="en-US" altLang="zh-CN" sz="2400"/>
          </a:p>
          <a:p>
            <a:pPr lvl="1"/>
            <a:r>
              <a:rPr lang="zh-CN" altLang="en-US" sz="2400"/>
              <a:t>总是能够在栈的顶端找到句柄</a:t>
            </a:r>
            <a:endParaRPr lang="en-US" altLang="zh-CN" sz="2400"/>
          </a:p>
          <a:p>
            <a:pPr lvl="1"/>
            <a:r>
              <a:rPr lang="zh-CN" altLang="en-US" sz="2400"/>
              <a:t>通过证明是可行的</a:t>
            </a:r>
            <a:endParaRPr lang="en-US" altLang="zh-CN" sz="2400"/>
          </a:p>
          <a:p>
            <a:r>
              <a:rPr lang="zh-CN" altLang="en-US" sz="2800"/>
              <a:t>有时候会有冲突，是移进还是归约？ 怎么归约？</a:t>
            </a:r>
          </a:p>
        </p:txBody>
      </p:sp>
      <p:sp>
        <p:nvSpPr>
          <p:cNvPr id="4" name="灯片编号占位符 3"/>
          <p:cNvSpPr>
            <a:spLocks noGrp="1"/>
          </p:cNvSpPr>
          <p:nvPr>
            <p:ph type="sldNum" sz="quarter" idx="12"/>
          </p:nvPr>
        </p:nvSpPr>
        <p:spPr/>
        <p:txBody>
          <a:bodyPr/>
          <a:lstStyle/>
          <a:p>
            <a:pPr>
              <a:defRPr/>
            </a:pPr>
            <a:fld id="{CB1B1FD1-9358-4635-96C7-5068914A0CBC}" type="slidenum">
              <a:rPr lang="en-US" altLang="zh-CN" smtClean="0"/>
              <a:pPr>
                <a:defRPr/>
              </a:pPr>
              <a:t>78</a:t>
            </a:fld>
            <a:endParaRPr lang="en-US" altLang="zh-C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r>
              <a:rPr lang="en-US" altLang="zh-CN"/>
              <a:t>LR</a:t>
            </a:r>
            <a:r>
              <a:rPr lang="zh-CN" altLang="en-US"/>
              <a:t>语法分析技术</a:t>
            </a:r>
          </a:p>
        </p:txBody>
      </p:sp>
      <p:sp>
        <p:nvSpPr>
          <p:cNvPr id="72707" name="内容占位符 2"/>
          <p:cNvSpPr>
            <a:spLocks noGrp="1"/>
          </p:cNvSpPr>
          <p:nvPr>
            <p:ph idx="1"/>
          </p:nvPr>
        </p:nvSpPr>
        <p:spPr/>
        <p:txBody>
          <a:bodyPr>
            <a:normAutofit fontScale="77500" lnSpcReduction="20000"/>
          </a:bodyPr>
          <a:lstStyle/>
          <a:p>
            <a:pPr>
              <a:defRPr/>
            </a:pPr>
            <a:r>
              <a:rPr lang="zh-CN" altLang="en-US" dirty="0"/>
              <a:t>表格驱动，如果能够用某个方法为一个文法构造出移进</a:t>
            </a:r>
            <a:r>
              <a:rPr lang="en-US" altLang="zh-CN" dirty="0"/>
              <a:t>-</a:t>
            </a:r>
            <a:r>
              <a:rPr lang="zh-CN" altLang="en-US" dirty="0"/>
              <a:t>归约语法分析表，那么就称为</a:t>
            </a:r>
            <a:r>
              <a:rPr lang="en-US" altLang="zh-CN" dirty="0"/>
              <a:t>LR</a:t>
            </a:r>
            <a:r>
              <a:rPr lang="zh-CN" altLang="en-US" dirty="0"/>
              <a:t>文法</a:t>
            </a:r>
            <a:endParaRPr lang="en-US" altLang="zh-CN" dirty="0"/>
          </a:p>
          <a:p>
            <a:pPr>
              <a:defRPr/>
            </a:pPr>
            <a:r>
              <a:rPr lang="zh-CN" altLang="en-US" dirty="0"/>
              <a:t>只要存在一个从左到右扫描的移进</a:t>
            </a:r>
            <a:r>
              <a:rPr lang="en-US" altLang="zh-CN" dirty="0"/>
              <a:t>-</a:t>
            </a:r>
            <a:r>
              <a:rPr lang="zh-CN" altLang="en-US" dirty="0"/>
              <a:t>归约语法分析器，它总能在某文法的最右句型的句柄出现在栈顶时识别出这个句柄，那么这个文法就是</a:t>
            </a:r>
            <a:r>
              <a:rPr lang="en-US" altLang="zh-CN" dirty="0"/>
              <a:t>LR</a:t>
            </a:r>
            <a:r>
              <a:rPr lang="zh-CN" altLang="en-US" dirty="0"/>
              <a:t>的。</a:t>
            </a:r>
            <a:endParaRPr lang="en-US" altLang="zh-CN" dirty="0"/>
          </a:p>
          <a:p>
            <a:pPr marL="469900" lvl="1" indent="-469900">
              <a:buFont typeface="Wingdings" pitchFamily="2" charset="2"/>
              <a:buChar char="o"/>
              <a:defRPr/>
            </a:pPr>
            <a:r>
              <a:rPr lang="en-US" altLang="zh-CN" dirty="0"/>
              <a:t>LR(k)</a:t>
            </a:r>
            <a:r>
              <a:rPr lang="zh-CN" altLang="en-US" dirty="0"/>
              <a:t>分析：目前最流行的无回溯的移入</a:t>
            </a:r>
            <a:r>
              <a:rPr lang="en-US" altLang="zh-CN" dirty="0"/>
              <a:t>-</a:t>
            </a:r>
            <a:r>
              <a:rPr lang="zh-CN" altLang="en-US" dirty="0"/>
              <a:t>归约分析技术，并且高效</a:t>
            </a:r>
            <a:endParaRPr lang="en-US" altLang="zh-CN" dirty="0"/>
          </a:p>
          <a:p>
            <a:pPr lvl="1">
              <a:defRPr/>
            </a:pPr>
            <a:r>
              <a:rPr lang="en-US" altLang="zh-CN" dirty="0"/>
              <a:t>L</a:t>
            </a:r>
            <a:r>
              <a:rPr lang="zh-CN" altLang="en-US" dirty="0"/>
              <a:t>：从左往右扫描输入</a:t>
            </a:r>
            <a:endParaRPr lang="en-US" altLang="zh-CN" dirty="0"/>
          </a:p>
          <a:p>
            <a:pPr lvl="1">
              <a:defRPr/>
            </a:pPr>
            <a:r>
              <a:rPr lang="en-US" altLang="zh-CN" dirty="0"/>
              <a:t>R: </a:t>
            </a:r>
            <a:r>
              <a:rPr lang="zh-CN" altLang="en-US" dirty="0"/>
              <a:t>反向构造一个最右推导序列</a:t>
            </a:r>
            <a:endParaRPr lang="en-US" altLang="zh-CN" dirty="0"/>
          </a:p>
          <a:p>
            <a:pPr lvl="1">
              <a:defRPr/>
            </a:pPr>
            <a:r>
              <a:rPr lang="en-US" altLang="zh-CN" dirty="0"/>
              <a:t>k:</a:t>
            </a:r>
            <a:r>
              <a:rPr lang="zh-CN" altLang="en-US" dirty="0"/>
              <a:t>向前看</a:t>
            </a:r>
            <a:r>
              <a:rPr lang="en-US" altLang="zh-CN" dirty="0"/>
              <a:t>k</a:t>
            </a:r>
            <a:r>
              <a:rPr lang="zh-CN" altLang="en-US" dirty="0"/>
              <a:t>个符号（通常</a:t>
            </a:r>
            <a:r>
              <a:rPr lang="en-US" altLang="zh-CN" dirty="0"/>
              <a:t>k&lt;=1, </a:t>
            </a:r>
            <a:r>
              <a:rPr lang="zh-CN" altLang="en-US" dirty="0"/>
              <a:t>缺省为</a:t>
            </a:r>
            <a:r>
              <a:rPr lang="en-US" altLang="zh-CN" dirty="0"/>
              <a:t>1</a:t>
            </a:r>
            <a:r>
              <a:rPr lang="zh-CN" altLang="en-US" dirty="0"/>
              <a:t>）以帮助做出移入或归约的决定</a:t>
            </a:r>
            <a:endParaRPr lang="en-US" altLang="zh-CN" dirty="0"/>
          </a:p>
          <a:p>
            <a:pPr>
              <a:defRPr/>
            </a:pPr>
            <a:r>
              <a:rPr lang="en-US" altLang="zh-CN" dirty="0"/>
              <a:t>LR</a:t>
            </a:r>
            <a:r>
              <a:rPr lang="zh-CN" altLang="en-US" dirty="0"/>
              <a:t>语法分析技术很有吸引力</a:t>
            </a:r>
            <a:endParaRPr lang="en-US" altLang="zh-CN" dirty="0"/>
          </a:p>
          <a:p>
            <a:pPr lvl="1">
              <a:defRPr/>
            </a:pPr>
            <a:r>
              <a:rPr lang="zh-CN" altLang="en-US" dirty="0"/>
              <a:t>用于描述程序设计语言的上下文无关文法，通常均可以使用</a:t>
            </a:r>
            <a:r>
              <a:rPr lang="en-US" altLang="zh-CN" dirty="0"/>
              <a:t>LR</a:t>
            </a:r>
            <a:r>
              <a:rPr lang="zh-CN" altLang="en-US" dirty="0"/>
              <a:t>分析技术</a:t>
            </a:r>
            <a:endParaRPr lang="en-US" altLang="zh-CN" dirty="0"/>
          </a:p>
          <a:p>
            <a:pPr lvl="1">
              <a:defRPr/>
            </a:pPr>
            <a:r>
              <a:rPr lang="zh-CN" altLang="en-US" dirty="0"/>
              <a:t>对输入进行扫描时可以尽早检测到错误</a:t>
            </a:r>
            <a:endParaRPr lang="en-US" altLang="zh-CN" dirty="0"/>
          </a:p>
          <a:p>
            <a:pPr lvl="1">
              <a:defRPr/>
            </a:pPr>
            <a:r>
              <a:rPr lang="zh-CN" altLang="en-US" dirty="0"/>
              <a:t>能用该技术的文法类是使用预测方法或</a:t>
            </a:r>
            <a:r>
              <a:rPr lang="en-US" altLang="zh-CN" dirty="0"/>
              <a:t>LL</a:t>
            </a:r>
            <a:r>
              <a:rPr lang="zh-CN" altLang="en-US" dirty="0"/>
              <a:t>方法的文法类的真超集。（能处理更多的文法）</a:t>
            </a:r>
            <a:endParaRPr lang="en-US" altLang="zh-CN" dirty="0"/>
          </a:p>
          <a:p>
            <a:pPr>
              <a:defRPr/>
            </a:pPr>
            <a:endParaRPr lang="zh-CN" altLang="en-US" dirty="0"/>
          </a:p>
        </p:txBody>
      </p:sp>
      <p:sp>
        <p:nvSpPr>
          <p:cNvPr id="4" name="灯片编号占位符 3"/>
          <p:cNvSpPr>
            <a:spLocks noGrp="1"/>
          </p:cNvSpPr>
          <p:nvPr>
            <p:ph type="sldNum" sz="quarter" idx="12"/>
          </p:nvPr>
        </p:nvSpPr>
        <p:spPr/>
        <p:txBody>
          <a:bodyPr/>
          <a:lstStyle/>
          <a:p>
            <a:pPr>
              <a:defRPr/>
            </a:pPr>
            <a:fld id="{85690D71-2F83-4173-9D98-D6F9C061BE07}" type="slidenum">
              <a:rPr lang="en-US" altLang="zh-CN" smtClean="0"/>
              <a:pPr>
                <a:defRPr/>
              </a:pPr>
              <a:t>79</a:t>
            </a:fld>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fontScale="90000"/>
          </a:bodyPr>
          <a:lstStyle/>
          <a:p>
            <a:r>
              <a:rPr lang="zh-CN" altLang="en-US"/>
              <a:t>用于描述算术表达式的文法定义</a:t>
            </a:r>
          </a:p>
        </p:txBody>
      </p:sp>
      <p:pic>
        <p:nvPicPr>
          <p:cNvPr id="20484" name="Picture 4"/>
          <p:cNvPicPr>
            <a:picLocks noGrp="1" noChangeAspect="1" noChangeArrowheads="1"/>
          </p:cNvPicPr>
          <p:nvPr>
            <p:ph idx="1"/>
          </p:nvPr>
        </p:nvPicPr>
        <p:blipFill>
          <a:blip r:embed="rId2" cstate="print"/>
          <a:srcRect/>
          <a:stretch>
            <a:fillRect/>
          </a:stretch>
        </p:blipFill>
        <p:spPr>
          <a:xfrm>
            <a:off x="609600" y="1828800"/>
            <a:ext cx="5422900" cy="3556000"/>
          </a:xfrm>
          <a:noFill/>
        </p:spPr>
      </p:pic>
      <p:sp>
        <p:nvSpPr>
          <p:cNvPr id="5" name="灯片编号占位符 5"/>
          <p:cNvSpPr>
            <a:spLocks noGrp="1"/>
          </p:cNvSpPr>
          <p:nvPr>
            <p:ph type="sldNum" sz="quarter" idx="12"/>
          </p:nvPr>
        </p:nvSpPr>
        <p:spPr/>
        <p:txBody>
          <a:bodyPr/>
          <a:lstStyle/>
          <a:p>
            <a:pPr>
              <a:defRPr/>
            </a:pPr>
            <a:fld id="{5DB7F7D7-4E5A-4D0D-A8FF-C00EDB3714E8}" type="slidenum">
              <a:rPr lang="en-US" altLang="zh-CN"/>
              <a:pPr>
                <a:defRPr/>
              </a:pPr>
              <a:t>8</a:t>
            </a:fld>
            <a:endParaRPr lang="en-US" altLang="zh-CN"/>
          </a:p>
        </p:txBody>
      </p:sp>
      <p:sp>
        <p:nvSpPr>
          <p:cNvPr id="6" name="Rectangle 4"/>
          <p:cNvSpPr>
            <a:spLocks noChangeArrowheads="1"/>
          </p:cNvSpPr>
          <p:nvPr/>
        </p:nvSpPr>
        <p:spPr bwMode="auto">
          <a:xfrm>
            <a:off x="5943600" y="1931913"/>
            <a:ext cx="3200400" cy="2289175"/>
          </a:xfrm>
          <a:prstGeom prst="rect">
            <a:avLst/>
          </a:prstGeom>
          <a:noFill/>
          <a:ln w="9525">
            <a:noFill/>
            <a:miter lim="800000"/>
            <a:headEnd/>
            <a:tailEnd/>
          </a:ln>
        </p:spPr>
        <p:txBody>
          <a:bodyPr>
            <a:spAutoFit/>
          </a:bodyPr>
          <a:lstStyle/>
          <a:p>
            <a:r>
              <a:rPr lang="en-US" altLang="zh-CN" dirty="0">
                <a:solidFill>
                  <a:schemeClr val="accent2"/>
                </a:solidFill>
              </a:rPr>
              <a:t>S -&gt; NP VP</a:t>
            </a:r>
          </a:p>
          <a:p>
            <a:r>
              <a:rPr lang="en-US" altLang="zh-CN" dirty="0">
                <a:solidFill>
                  <a:schemeClr val="accent2"/>
                </a:solidFill>
              </a:rPr>
              <a:t>VP -&gt; V NP</a:t>
            </a:r>
          </a:p>
          <a:p>
            <a:r>
              <a:rPr lang="en-US" altLang="zh-CN" dirty="0">
                <a:solidFill>
                  <a:schemeClr val="accent2"/>
                </a:solidFill>
              </a:rPr>
              <a:t>NP -&gt; NAME</a:t>
            </a:r>
          </a:p>
          <a:p>
            <a:r>
              <a:rPr lang="en-US" altLang="zh-CN" dirty="0">
                <a:solidFill>
                  <a:schemeClr val="accent2"/>
                </a:solidFill>
              </a:rPr>
              <a:t>NP -&gt; ART N</a:t>
            </a:r>
          </a:p>
          <a:p>
            <a:r>
              <a:rPr lang="en-US" altLang="zh-CN" dirty="0">
                <a:solidFill>
                  <a:schemeClr val="accent2"/>
                </a:solidFill>
              </a:rPr>
              <a:t>NAME -&gt; John</a:t>
            </a:r>
          </a:p>
          <a:p>
            <a:r>
              <a:rPr lang="en-US" altLang="zh-CN" dirty="0">
                <a:solidFill>
                  <a:schemeClr val="accent2"/>
                </a:solidFill>
              </a:rPr>
              <a:t>V -&gt; ate</a:t>
            </a:r>
          </a:p>
          <a:p>
            <a:r>
              <a:rPr lang="en-US" altLang="zh-CN" dirty="0">
                <a:solidFill>
                  <a:schemeClr val="accent2"/>
                </a:solidFill>
              </a:rPr>
              <a:t>ART -&gt; the</a:t>
            </a:r>
          </a:p>
          <a:p>
            <a:r>
              <a:rPr lang="en-US" altLang="zh-CN" dirty="0">
                <a:solidFill>
                  <a:schemeClr val="accent2"/>
                </a:solidFill>
              </a:rPr>
              <a:t>N -&gt; cat</a:t>
            </a:r>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593E71DD-4A4A-B543-8775-CF7C8319A7EC}"/>
                  </a:ext>
                </a:extLst>
              </p14:cNvPr>
              <p14:cNvContentPartPr/>
              <p14:nvPr/>
            </p14:nvContentPartPr>
            <p14:xfrm>
              <a:off x="4996080" y="1389600"/>
              <a:ext cx="3975120" cy="5193720"/>
            </p14:xfrm>
          </p:contentPart>
        </mc:Choice>
        <mc:Fallback xmlns="">
          <p:pic>
            <p:nvPicPr>
              <p:cNvPr id="2" name="墨迹 1">
                <a:extLst>
                  <a:ext uri="{FF2B5EF4-FFF2-40B4-BE49-F238E27FC236}">
                    <a16:creationId xmlns:a16="http://schemas.microsoft.com/office/drawing/2014/main" id="{593E71DD-4A4A-B543-8775-CF7C8319A7EC}"/>
                  </a:ext>
                </a:extLst>
              </p:cNvPr>
              <p:cNvPicPr/>
              <p:nvPr/>
            </p:nvPicPr>
            <p:blipFill>
              <a:blip r:embed="rId4"/>
              <a:stretch>
                <a:fillRect/>
              </a:stretch>
            </p:blipFill>
            <p:spPr>
              <a:xfrm>
                <a:off x="4979880" y="1373400"/>
                <a:ext cx="4007520" cy="52261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a:lstStyle/>
          <a:p>
            <a:r>
              <a:rPr lang="en-US" altLang="zh-CN"/>
              <a:t>LR</a:t>
            </a:r>
            <a:r>
              <a:rPr lang="zh-CN" altLang="en-US"/>
              <a:t>分析相关概念</a:t>
            </a:r>
          </a:p>
        </p:txBody>
      </p:sp>
      <p:sp>
        <p:nvSpPr>
          <p:cNvPr id="3" name="内容占位符 2"/>
          <p:cNvSpPr>
            <a:spLocks noGrp="1"/>
          </p:cNvSpPr>
          <p:nvPr>
            <p:ph idx="1"/>
          </p:nvPr>
        </p:nvSpPr>
        <p:spPr/>
        <p:txBody>
          <a:bodyPr>
            <a:normAutofit fontScale="77500" lnSpcReduction="20000"/>
          </a:bodyPr>
          <a:lstStyle/>
          <a:p>
            <a:pPr>
              <a:defRPr/>
            </a:pPr>
            <a:r>
              <a:rPr lang="zh-CN" altLang="en-US" dirty="0"/>
              <a:t>移入</a:t>
            </a:r>
            <a:r>
              <a:rPr lang="en-US" altLang="zh-CN" dirty="0"/>
              <a:t>-</a:t>
            </a:r>
            <a:r>
              <a:rPr lang="zh-CN" altLang="en-US" dirty="0"/>
              <a:t>归约语法分析器如何知道何时该移入、何时该归约呢？</a:t>
            </a:r>
            <a:endParaRPr lang="en-US" altLang="zh-CN" dirty="0"/>
          </a:p>
          <a:p>
            <a:pPr>
              <a:defRPr/>
            </a:pPr>
            <a:r>
              <a:rPr lang="en-US" altLang="zh-CN" dirty="0"/>
              <a:t>LR</a:t>
            </a:r>
            <a:r>
              <a:rPr lang="zh-CN" altLang="en-US" dirty="0"/>
              <a:t>语法分析器试图用一些</a:t>
            </a:r>
            <a:r>
              <a:rPr lang="zh-CN" altLang="en-US" b="1" i="1" dirty="0"/>
              <a:t>状态</a:t>
            </a:r>
            <a:r>
              <a:rPr lang="zh-CN" altLang="en-US" dirty="0"/>
              <a:t>来表明我们在移进归约语法分析过程中所处的位置，从而做出移入</a:t>
            </a:r>
            <a:r>
              <a:rPr lang="en-US" altLang="zh-CN" dirty="0"/>
              <a:t>-</a:t>
            </a:r>
            <a:r>
              <a:rPr lang="zh-CN" altLang="en-US" dirty="0"/>
              <a:t>归约决定。</a:t>
            </a:r>
            <a:endParaRPr lang="en-US" altLang="zh-CN" dirty="0"/>
          </a:p>
          <a:p>
            <a:pPr>
              <a:defRPr/>
            </a:pPr>
            <a:r>
              <a:rPr lang="en-US" altLang="zh-CN" dirty="0"/>
              <a:t>LR(0)</a:t>
            </a:r>
            <a:r>
              <a:rPr lang="zh-CN" altLang="en-US" dirty="0"/>
              <a:t>项</a:t>
            </a:r>
            <a:r>
              <a:rPr lang="en-US" altLang="zh-CN" dirty="0"/>
              <a:t>(item)</a:t>
            </a:r>
            <a:r>
              <a:rPr lang="zh-CN" altLang="en-US" dirty="0"/>
              <a:t>：一个文法</a:t>
            </a:r>
            <a:r>
              <a:rPr lang="en-US" altLang="zh-CN" dirty="0"/>
              <a:t>G</a:t>
            </a:r>
            <a:r>
              <a:rPr lang="zh-CN" altLang="en-US" dirty="0"/>
              <a:t>的一个</a:t>
            </a:r>
            <a:r>
              <a:rPr lang="en-US" altLang="zh-CN" dirty="0"/>
              <a:t>LR(0)</a:t>
            </a:r>
            <a:r>
              <a:rPr lang="zh-CN" altLang="en-US" dirty="0"/>
              <a:t>项是</a:t>
            </a:r>
            <a:r>
              <a:rPr lang="en-US" altLang="zh-CN" dirty="0"/>
              <a:t>G</a:t>
            </a:r>
            <a:r>
              <a:rPr lang="zh-CN" altLang="en-US" dirty="0"/>
              <a:t>的一个产生式再加上一个位于它的体中某处的点。</a:t>
            </a: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r>
              <a:rPr lang="zh-CN" altLang="en-US" dirty="0"/>
              <a:t>项的意义：指明在语法分析过程中的给定点上，我们已经看到了一个产生式的哪些部分。或者说，如果我们想用这个产生式进行归约，还需要看到哪些文法符号。</a:t>
            </a:r>
            <a:endParaRPr lang="en-US" altLang="zh-CN" dirty="0"/>
          </a:p>
          <a:p>
            <a:pPr>
              <a:defRPr/>
            </a:pPr>
            <a:r>
              <a:rPr lang="zh-CN" altLang="en-US" dirty="0"/>
              <a:t>项的集合（项集）对应于一个状态</a:t>
            </a:r>
          </a:p>
        </p:txBody>
      </p:sp>
      <p:sp>
        <p:nvSpPr>
          <p:cNvPr id="4" name="灯片编号占位符 3"/>
          <p:cNvSpPr>
            <a:spLocks noGrp="1"/>
          </p:cNvSpPr>
          <p:nvPr>
            <p:ph type="sldNum" sz="quarter" idx="12"/>
          </p:nvPr>
        </p:nvSpPr>
        <p:spPr/>
        <p:txBody>
          <a:bodyPr/>
          <a:lstStyle/>
          <a:p>
            <a:pPr>
              <a:defRPr/>
            </a:pPr>
            <a:fld id="{F8A99BB0-A234-433A-8E48-E7473B275064}" type="slidenum">
              <a:rPr lang="en-US" altLang="zh-CN" smtClean="0"/>
              <a:pPr>
                <a:defRPr/>
              </a:pPr>
              <a:t>80</a:t>
            </a:fld>
            <a:endParaRPr lang="en-US" altLang="zh-CN"/>
          </a:p>
        </p:txBody>
      </p:sp>
      <p:pic>
        <p:nvPicPr>
          <p:cNvPr id="84997" name="Picture 4"/>
          <p:cNvPicPr>
            <a:picLocks noChangeAspect="1" noChangeArrowheads="1"/>
          </p:cNvPicPr>
          <p:nvPr/>
        </p:nvPicPr>
        <p:blipFill>
          <a:blip r:embed="rId2" cstate="print"/>
          <a:srcRect/>
          <a:stretch>
            <a:fillRect/>
          </a:stretch>
        </p:blipFill>
        <p:spPr bwMode="auto">
          <a:xfrm>
            <a:off x="1676400" y="3276600"/>
            <a:ext cx="1509713" cy="1474788"/>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a:xfrm>
            <a:off x="533400" y="304800"/>
            <a:ext cx="8001000" cy="1216025"/>
          </a:xfrm>
        </p:spPr>
        <p:txBody>
          <a:bodyPr/>
          <a:lstStyle/>
          <a:p>
            <a:r>
              <a:rPr lang="en-US" altLang="zh-CN"/>
              <a:t>LR(0)</a:t>
            </a:r>
            <a:r>
              <a:rPr lang="zh-CN" altLang="en-US"/>
              <a:t>项集规范族</a:t>
            </a:r>
          </a:p>
        </p:txBody>
      </p:sp>
      <p:sp>
        <p:nvSpPr>
          <p:cNvPr id="86019" name="内容占位符 2"/>
          <p:cNvSpPr>
            <a:spLocks noGrp="1"/>
          </p:cNvSpPr>
          <p:nvPr>
            <p:ph idx="1"/>
          </p:nvPr>
        </p:nvSpPr>
        <p:spPr/>
        <p:txBody>
          <a:bodyPr/>
          <a:lstStyle/>
          <a:p>
            <a:r>
              <a:rPr lang="zh-CN" altLang="en-US"/>
              <a:t>三个相关定义：</a:t>
            </a:r>
            <a:endParaRPr lang="en-US" altLang="zh-CN"/>
          </a:p>
          <a:p>
            <a:pPr lvl="1"/>
            <a:r>
              <a:rPr lang="zh-CN" altLang="en-US"/>
              <a:t>增广文法</a:t>
            </a:r>
            <a:endParaRPr lang="en-US" altLang="zh-CN"/>
          </a:p>
          <a:p>
            <a:pPr lvl="1"/>
            <a:r>
              <a:rPr lang="zh-CN" altLang="en-US"/>
              <a:t>项集闭包</a:t>
            </a:r>
            <a:endParaRPr lang="en-US" altLang="zh-CN"/>
          </a:p>
          <a:p>
            <a:pPr lvl="1"/>
            <a:r>
              <a:rPr lang="en-US" altLang="zh-CN"/>
              <a:t>GOTO</a:t>
            </a:r>
            <a:r>
              <a:rPr lang="zh-CN" altLang="en-US"/>
              <a:t>函数</a:t>
            </a:r>
            <a:endParaRPr lang="en-US" altLang="zh-CN"/>
          </a:p>
          <a:p>
            <a:r>
              <a:rPr lang="zh-CN" altLang="en-US"/>
              <a:t>增广文法</a:t>
            </a:r>
            <a:r>
              <a:rPr lang="en-US" altLang="zh-CN" i="1"/>
              <a:t>G’</a:t>
            </a:r>
            <a:r>
              <a:rPr lang="zh-CN" altLang="en-US"/>
              <a:t>：在文法</a:t>
            </a:r>
            <a:r>
              <a:rPr lang="en-US" altLang="zh-CN" i="1"/>
              <a:t>G</a:t>
            </a:r>
            <a:r>
              <a:rPr lang="zh-CN" altLang="en-US"/>
              <a:t>上增加一个产生式</a:t>
            </a:r>
            <a:r>
              <a:rPr lang="en-US" altLang="zh-CN" i="1"/>
              <a:t>S’</a:t>
            </a:r>
            <a:r>
              <a:rPr lang="en-US" altLang="zh-CN"/>
              <a:t> →</a:t>
            </a:r>
            <a:r>
              <a:rPr lang="en-US" altLang="zh-CN" i="1"/>
              <a:t>S</a:t>
            </a:r>
            <a:r>
              <a:rPr lang="zh-CN" altLang="en-US"/>
              <a:t>。</a:t>
            </a:r>
            <a:endParaRPr lang="en-US" altLang="zh-CN"/>
          </a:p>
          <a:p>
            <a:pPr lvl="1"/>
            <a:r>
              <a:rPr lang="zh-CN" altLang="en-US"/>
              <a:t>意义：引入的目的是告诉语法分析器何时宣布接受输入符号串。即用</a:t>
            </a:r>
            <a:r>
              <a:rPr lang="en-US" altLang="zh-CN" i="1"/>
              <a:t>S’</a:t>
            </a:r>
            <a:r>
              <a:rPr lang="en-US" altLang="zh-CN"/>
              <a:t> →</a:t>
            </a:r>
            <a:r>
              <a:rPr lang="en-US" altLang="zh-CN" i="1"/>
              <a:t>S</a:t>
            </a:r>
            <a:r>
              <a:rPr lang="zh-CN" altLang="en-US"/>
              <a:t>进行归约时，表明分析结束。</a:t>
            </a:r>
            <a:endParaRPr lang="en-US" altLang="zh-CN"/>
          </a:p>
          <a:p>
            <a:endParaRPr lang="zh-CN" altLang="en-US"/>
          </a:p>
        </p:txBody>
      </p:sp>
      <p:sp>
        <p:nvSpPr>
          <p:cNvPr id="4" name="灯片编号占位符 3"/>
          <p:cNvSpPr>
            <a:spLocks noGrp="1"/>
          </p:cNvSpPr>
          <p:nvPr>
            <p:ph type="sldNum" sz="quarter" idx="12"/>
          </p:nvPr>
        </p:nvSpPr>
        <p:spPr/>
        <p:txBody>
          <a:bodyPr/>
          <a:lstStyle/>
          <a:p>
            <a:pPr>
              <a:defRPr/>
            </a:pPr>
            <a:fld id="{9C211386-CAB0-4134-8D19-7CC202E6CF0F}" type="slidenum">
              <a:rPr lang="en-US" altLang="zh-CN" smtClean="0"/>
              <a:pPr>
                <a:defRPr/>
              </a:pPr>
              <a:t>81</a:t>
            </a:fld>
            <a:endParaRPr lang="en-US" altLang="zh-CN"/>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en-US" altLang="zh-CN"/>
              <a:t>LR(0)</a:t>
            </a:r>
            <a:r>
              <a:rPr lang="zh-CN" altLang="en-US"/>
              <a:t>项集规范族  </a:t>
            </a:r>
            <a:r>
              <a:rPr lang="en-US" altLang="zh-CN"/>
              <a:t>-- </a:t>
            </a:r>
            <a:r>
              <a:rPr lang="zh-CN" altLang="en-US"/>
              <a:t>项集闭包</a:t>
            </a:r>
          </a:p>
        </p:txBody>
      </p:sp>
      <p:sp>
        <p:nvSpPr>
          <p:cNvPr id="3" name="内容占位符 2"/>
          <p:cNvSpPr>
            <a:spLocks noGrp="1"/>
          </p:cNvSpPr>
          <p:nvPr>
            <p:ph idx="1"/>
          </p:nvPr>
        </p:nvSpPr>
        <p:spPr/>
        <p:txBody>
          <a:bodyPr>
            <a:normAutofit lnSpcReduction="10000"/>
          </a:bodyPr>
          <a:lstStyle/>
          <a:p>
            <a:pPr>
              <a:defRPr/>
            </a:pPr>
            <a:r>
              <a:rPr lang="zh-CN" altLang="en-US" dirty="0"/>
              <a:t>项集的闭包</a:t>
            </a:r>
            <a:r>
              <a:rPr lang="en-US" altLang="zh-CN" dirty="0"/>
              <a:t>CLOSURE</a:t>
            </a:r>
            <a:r>
              <a:rPr lang="zh-CN" altLang="en-US" dirty="0"/>
              <a:t>：如果</a:t>
            </a:r>
            <a:r>
              <a:rPr lang="en-US" altLang="zh-CN" i="1" dirty="0"/>
              <a:t>I</a:t>
            </a:r>
            <a:r>
              <a:rPr lang="zh-CN" altLang="en-US" dirty="0"/>
              <a:t>是文法</a:t>
            </a:r>
            <a:r>
              <a:rPr lang="en-US" altLang="zh-CN" i="1" dirty="0"/>
              <a:t>G</a:t>
            </a:r>
            <a:r>
              <a:rPr lang="zh-CN" altLang="en-US" dirty="0"/>
              <a:t>的一个项集，那么</a:t>
            </a:r>
            <a:r>
              <a:rPr lang="en-US" altLang="zh-CN" dirty="0"/>
              <a:t>CLOSURE(</a:t>
            </a:r>
            <a:r>
              <a:rPr lang="en-US" altLang="zh-CN" i="1" dirty="0"/>
              <a:t>I</a:t>
            </a:r>
            <a:r>
              <a:rPr lang="en-US" altLang="zh-CN" dirty="0"/>
              <a:t>)</a:t>
            </a:r>
            <a:r>
              <a:rPr lang="zh-CN" altLang="en-US" dirty="0"/>
              <a:t>就是根据下列两条规则从</a:t>
            </a:r>
            <a:r>
              <a:rPr lang="en-US" altLang="zh-CN" i="1" dirty="0"/>
              <a:t>I</a:t>
            </a:r>
            <a:r>
              <a:rPr lang="zh-CN" altLang="en-US" dirty="0"/>
              <a:t>构造得到的项集</a:t>
            </a:r>
            <a:endParaRPr lang="en-US" altLang="zh-CN" dirty="0"/>
          </a:p>
          <a:p>
            <a:pPr lvl="1">
              <a:defRPr/>
            </a:pPr>
            <a:r>
              <a:rPr lang="zh-CN" altLang="en-US" dirty="0"/>
              <a:t>将</a:t>
            </a:r>
            <a:r>
              <a:rPr lang="en-US" altLang="zh-CN" i="1" dirty="0"/>
              <a:t>I</a:t>
            </a:r>
            <a:r>
              <a:rPr lang="zh-CN" altLang="en-US" dirty="0"/>
              <a:t>中的各个项加入到</a:t>
            </a:r>
            <a:r>
              <a:rPr lang="en-US" altLang="zh-CN" dirty="0"/>
              <a:t>CLOSURE(</a:t>
            </a:r>
            <a:r>
              <a:rPr lang="en-US" altLang="zh-CN" i="1" dirty="0"/>
              <a:t>I</a:t>
            </a:r>
            <a:r>
              <a:rPr lang="en-US" altLang="zh-CN" dirty="0"/>
              <a:t>)</a:t>
            </a:r>
            <a:r>
              <a:rPr lang="zh-CN" altLang="en-US" dirty="0"/>
              <a:t>中</a:t>
            </a:r>
            <a:endParaRPr lang="en-US" altLang="zh-CN" dirty="0"/>
          </a:p>
          <a:p>
            <a:pPr lvl="1">
              <a:defRPr/>
            </a:pPr>
            <a:r>
              <a:rPr lang="zh-CN" altLang="en-US" dirty="0"/>
              <a:t>如果</a:t>
            </a:r>
            <a:r>
              <a:rPr lang="en-US" altLang="zh-CN" i="1" dirty="0"/>
              <a:t>A → </a:t>
            </a:r>
            <a:r>
              <a:rPr lang="el-GR" altLang="zh-CN" i="1" dirty="0"/>
              <a:t>α·</a:t>
            </a:r>
            <a:r>
              <a:rPr lang="en-US" altLang="zh-CN" i="1" dirty="0"/>
              <a:t>B</a:t>
            </a:r>
            <a:r>
              <a:rPr lang="el-GR" altLang="zh-CN" i="1" dirty="0"/>
              <a:t>β</a:t>
            </a:r>
            <a:r>
              <a:rPr lang="zh-CN" altLang="en-US" dirty="0"/>
              <a:t>在</a:t>
            </a:r>
            <a:r>
              <a:rPr lang="en-US" altLang="zh-CN" dirty="0"/>
              <a:t>CLOSURE(</a:t>
            </a:r>
            <a:r>
              <a:rPr lang="en-US" altLang="zh-CN" i="1" dirty="0"/>
              <a:t>I</a:t>
            </a:r>
            <a:r>
              <a:rPr lang="en-US" altLang="zh-CN" dirty="0"/>
              <a:t>)</a:t>
            </a:r>
            <a:r>
              <a:rPr lang="zh-CN" altLang="en-US" dirty="0"/>
              <a:t>中，</a:t>
            </a:r>
            <a:r>
              <a:rPr lang="en-US" altLang="zh-CN" i="1" dirty="0"/>
              <a:t>B→</a:t>
            </a:r>
            <a:r>
              <a:rPr lang="el-GR" altLang="zh-CN" i="1" dirty="0"/>
              <a:t>γ</a:t>
            </a:r>
            <a:r>
              <a:rPr lang="zh-CN" altLang="en-US" dirty="0"/>
              <a:t>是一个产生式，并且项</a:t>
            </a:r>
            <a:r>
              <a:rPr lang="en-US" altLang="zh-CN" i="1" dirty="0"/>
              <a:t>B→</a:t>
            </a:r>
            <a:r>
              <a:rPr lang="el-GR" altLang="zh-CN" i="1" dirty="0"/>
              <a:t>·γ</a:t>
            </a:r>
            <a:r>
              <a:rPr lang="zh-CN" altLang="en-US" dirty="0"/>
              <a:t>不在</a:t>
            </a:r>
            <a:r>
              <a:rPr lang="en-US" altLang="zh-CN" dirty="0"/>
              <a:t>CLOSURE(</a:t>
            </a:r>
            <a:r>
              <a:rPr lang="en-US" altLang="zh-CN" i="1" dirty="0"/>
              <a:t>I</a:t>
            </a:r>
            <a:r>
              <a:rPr lang="en-US" altLang="zh-CN" dirty="0"/>
              <a:t>)</a:t>
            </a:r>
            <a:r>
              <a:rPr lang="zh-CN" altLang="en-US" dirty="0"/>
              <a:t>中，就将该项加入其中。不断应用这条规则，直到没有新项可以加入到</a:t>
            </a:r>
            <a:r>
              <a:rPr lang="en-US" altLang="zh-CN" dirty="0"/>
              <a:t>CLOSURE(</a:t>
            </a:r>
            <a:r>
              <a:rPr lang="en-US" altLang="zh-CN" i="1" dirty="0"/>
              <a:t>I</a:t>
            </a:r>
            <a:r>
              <a:rPr lang="en-US" altLang="zh-CN" dirty="0"/>
              <a:t>)</a:t>
            </a:r>
            <a:r>
              <a:rPr lang="zh-CN" altLang="en-US" dirty="0"/>
              <a:t>为止。</a:t>
            </a:r>
            <a:endParaRPr lang="en-US" altLang="zh-CN" dirty="0"/>
          </a:p>
          <a:p>
            <a:pPr>
              <a:defRPr/>
            </a:pPr>
            <a:r>
              <a:rPr lang="zh-CN" altLang="en-US" dirty="0"/>
              <a:t>意义：</a:t>
            </a:r>
            <a:r>
              <a:rPr lang="en-US" altLang="zh-CN" i="1" dirty="0"/>
              <a:t> A → </a:t>
            </a:r>
            <a:r>
              <a:rPr lang="el-GR" altLang="zh-CN" i="1" dirty="0"/>
              <a:t>α·</a:t>
            </a:r>
            <a:r>
              <a:rPr lang="en-US" altLang="zh-CN" i="1" dirty="0"/>
              <a:t>B</a:t>
            </a:r>
            <a:r>
              <a:rPr lang="el-GR" altLang="zh-CN" i="1" dirty="0"/>
              <a:t>β</a:t>
            </a:r>
            <a:r>
              <a:rPr lang="zh-CN" altLang="en-US" dirty="0"/>
              <a:t>，表示接下来希望看到由</a:t>
            </a:r>
            <a:r>
              <a:rPr lang="en-US" altLang="zh-CN" i="1" dirty="0"/>
              <a:t>B</a:t>
            </a:r>
            <a:r>
              <a:rPr lang="el-GR" altLang="zh-CN" i="1" dirty="0"/>
              <a:t>β</a:t>
            </a:r>
            <a:r>
              <a:rPr lang="zh-CN" altLang="en-US" dirty="0"/>
              <a:t>推导出的串，那首先要看到由</a:t>
            </a:r>
            <a:r>
              <a:rPr lang="en-US" altLang="zh-CN" dirty="0"/>
              <a:t>B</a:t>
            </a:r>
            <a:r>
              <a:rPr lang="zh-CN" altLang="en-US" dirty="0"/>
              <a:t>推导得到的子串，因此加上</a:t>
            </a:r>
            <a:r>
              <a:rPr lang="en-US" altLang="zh-CN" i="1" dirty="0"/>
              <a:t>B</a:t>
            </a:r>
            <a:r>
              <a:rPr lang="zh-CN" altLang="en-US" dirty="0"/>
              <a:t>的各个产生式对应的项。</a:t>
            </a:r>
            <a:endParaRPr lang="en-US" altLang="zh-CN" dirty="0"/>
          </a:p>
          <a:p>
            <a:pPr>
              <a:defRPr/>
            </a:pPr>
            <a:endParaRPr lang="zh-CN" altLang="en-US" dirty="0"/>
          </a:p>
        </p:txBody>
      </p:sp>
      <p:sp>
        <p:nvSpPr>
          <p:cNvPr id="4" name="灯片编号占位符 3"/>
          <p:cNvSpPr>
            <a:spLocks noGrp="1"/>
          </p:cNvSpPr>
          <p:nvPr>
            <p:ph type="sldNum" sz="quarter" idx="12"/>
          </p:nvPr>
        </p:nvSpPr>
        <p:spPr/>
        <p:txBody>
          <a:bodyPr/>
          <a:lstStyle/>
          <a:p>
            <a:pPr>
              <a:defRPr/>
            </a:pPr>
            <a:fld id="{780FA8BC-58E6-40F6-8004-DB14D40F4244}" type="slidenum">
              <a:rPr lang="en-US" altLang="zh-CN" smtClean="0"/>
              <a:pPr>
                <a:defRPr/>
              </a:pPr>
              <a:t>82</a:t>
            </a:fld>
            <a:endParaRPr lang="en-US" altLang="zh-CN"/>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r>
              <a:rPr lang="zh-CN" altLang="en-US" dirty="0"/>
              <a:t>项集闭包计算示例及算法</a:t>
            </a:r>
          </a:p>
        </p:txBody>
      </p:sp>
      <p:sp>
        <p:nvSpPr>
          <p:cNvPr id="88067" name="内容占位符 2"/>
          <p:cNvSpPr>
            <a:spLocks noGrp="1"/>
          </p:cNvSpPr>
          <p:nvPr>
            <p:ph idx="1"/>
          </p:nvPr>
        </p:nvSpPr>
        <p:spPr>
          <a:xfrm>
            <a:off x="2590800" y="1752600"/>
            <a:ext cx="5976938" cy="4267200"/>
          </a:xfrm>
        </p:spPr>
        <p:txBody>
          <a:bodyPr/>
          <a:lstStyle/>
          <a:p>
            <a:r>
              <a:rPr lang="en-US" altLang="zh-CN" sz="2000" dirty="0"/>
              <a:t>I={[E’→</a:t>
            </a:r>
            <a:r>
              <a:rPr lang="el-GR" altLang="zh-CN" sz="2000" i="1" dirty="0"/>
              <a:t>·</a:t>
            </a:r>
            <a:r>
              <a:rPr lang="en-US" altLang="zh-CN" sz="2000" dirty="0"/>
              <a:t>E]}</a:t>
            </a:r>
          </a:p>
          <a:p>
            <a:r>
              <a:rPr lang="en-US" altLang="zh-CN" sz="2000" dirty="0"/>
              <a:t>CLOSURE(I)={[E’→</a:t>
            </a:r>
            <a:r>
              <a:rPr lang="el-GR" altLang="zh-CN" sz="2000" i="1" dirty="0"/>
              <a:t>·</a:t>
            </a:r>
            <a:r>
              <a:rPr lang="en-US" altLang="zh-CN" sz="2000" dirty="0"/>
              <a:t>E], [E→</a:t>
            </a:r>
            <a:r>
              <a:rPr lang="el-GR" altLang="zh-CN" sz="2000" i="1" dirty="0"/>
              <a:t> · </a:t>
            </a:r>
            <a:r>
              <a:rPr lang="en-US" altLang="zh-CN" sz="2000" dirty="0"/>
              <a:t>E+T], [E →</a:t>
            </a:r>
            <a:r>
              <a:rPr lang="el-GR" altLang="zh-CN" sz="2000" i="1" dirty="0"/>
              <a:t> · </a:t>
            </a:r>
            <a:r>
              <a:rPr lang="en-US" altLang="zh-CN" sz="2000" dirty="0"/>
              <a:t>T], [T →</a:t>
            </a:r>
            <a:r>
              <a:rPr lang="el-GR" altLang="zh-CN" sz="2000" i="1" dirty="0"/>
              <a:t> · </a:t>
            </a:r>
            <a:r>
              <a:rPr lang="en-US" altLang="zh-CN" sz="2000" dirty="0"/>
              <a:t>T*F], [T →</a:t>
            </a:r>
            <a:r>
              <a:rPr lang="el-GR" altLang="zh-CN" sz="2000" i="1" dirty="0"/>
              <a:t> · </a:t>
            </a:r>
            <a:r>
              <a:rPr lang="en-US" altLang="zh-CN" sz="2000" dirty="0"/>
              <a:t>F],[F →</a:t>
            </a:r>
            <a:r>
              <a:rPr lang="el-GR" altLang="zh-CN" sz="2000" i="1" dirty="0"/>
              <a:t> ·</a:t>
            </a:r>
            <a:r>
              <a:rPr lang="en-US" altLang="zh-CN" sz="2000" dirty="0"/>
              <a:t>(E)],[F →</a:t>
            </a:r>
            <a:r>
              <a:rPr lang="el-GR" altLang="zh-CN" sz="2000" i="1" dirty="0"/>
              <a:t> · </a:t>
            </a:r>
            <a:r>
              <a:rPr lang="en-US" altLang="zh-CN" sz="2000" dirty="0"/>
              <a:t>id]}</a:t>
            </a:r>
            <a:endParaRPr lang="zh-CN" altLang="en-US" sz="2000" dirty="0"/>
          </a:p>
        </p:txBody>
      </p:sp>
      <p:sp>
        <p:nvSpPr>
          <p:cNvPr id="4" name="灯片编号占位符 3"/>
          <p:cNvSpPr>
            <a:spLocks noGrp="1"/>
          </p:cNvSpPr>
          <p:nvPr>
            <p:ph type="sldNum" sz="quarter" idx="12"/>
          </p:nvPr>
        </p:nvSpPr>
        <p:spPr/>
        <p:txBody>
          <a:bodyPr/>
          <a:lstStyle/>
          <a:p>
            <a:pPr>
              <a:defRPr/>
            </a:pPr>
            <a:fld id="{19F25FD8-7716-4C3D-A98E-A0EE909248FC}" type="slidenum">
              <a:rPr lang="en-US" altLang="zh-CN" smtClean="0"/>
              <a:pPr>
                <a:defRPr/>
              </a:pPr>
              <a:t>83</a:t>
            </a:fld>
            <a:endParaRPr lang="en-US" altLang="zh-CN"/>
          </a:p>
        </p:txBody>
      </p:sp>
      <p:pic>
        <p:nvPicPr>
          <p:cNvPr id="88069" name="Picture 2"/>
          <p:cNvPicPr>
            <a:picLocks noChangeAspect="1" noChangeArrowheads="1"/>
          </p:cNvPicPr>
          <p:nvPr/>
        </p:nvPicPr>
        <p:blipFill>
          <a:blip r:embed="rId2" cstate="print"/>
          <a:srcRect/>
          <a:stretch>
            <a:fillRect/>
          </a:stretch>
        </p:blipFill>
        <p:spPr bwMode="auto">
          <a:xfrm>
            <a:off x="762000" y="1752600"/>
            <a:ext cx="1762125" cy="1495425"/>
          </a:xfrm>
          <a:prstGeom prst="rect">
            <a:avLst/>
          </a:prstGeom>
          <a:noFill/>
          <a:ln w="9525">
            <a:noFill/>
            <a:miter lim="800000"/>
            <a:headEnd/>
            <a:tailEnd/>
          </a:ln>
        </p:spPr>
      </p:pic>
      <p:pic>
        <p:nvPicPr>
          <p:cNvPr id="88070" name="Picture 3"/>
          <p:cNvPicPr>
            <a:picLocks noChangeAspect="1" noChangeArrowheads="1"/>
          </p:cNvPicPr>
          <p:nvPr/>
        </p:nvPicPr>
        <p:blipFill>
          <a:blip r:embed="rId3" cstate="print"/>
          <a:srcRect/>
          <a:stretch>
            <a:fillRect/>
          </a:stretch>
        </p:blipFill>
        <p:spPr bwMode="auto">
          <a:xfrm>
            <a:off x="685800" y="3505200"/>
            <a:ext cx="4486275" cy="2743200"/>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p:txBody>
          <a:bodyPr/>
          <a:lstStyle/>
          <a:p>
            <a:r>
              <a:rPr lang="en-US" altLang="zh-CN"/>
              <a:t>LR(0)</a:t>
            </a:r>
            <a:r>
              <a:rPr lang="zh-CN" altLang="en-US"/>
              <a:t>项集规范族 </a:t>
            </a:r>
            <a:r>
              <a:rPr lang="en-US" altLang="zh-CN"/>
              <a:t>– GOTO</a:t>
            </a:r>
            <a:r>
              <a:rPr lang="zh-CN" altLang="en-US"/>
              <a:t>函数</a:t>
            </a:r>
          </a:p>
        </p:txBody>
      </p:sp>
      <p:sp>
        <p:nvSpPr>
          <p:cNvPr id="89091" name="内容占位符 2"/>
          <p:cNvSpPr>
            <a:spLocks noGrp="1"/>
          </p:cNvSpPr>
          <p:nvPr>
            <p:ph idx="1"/>
          </p:nvPr>
        </p:nvSpPr>
        <p:spPr/>
        <p:txBody>
          <a:bodyPr/>
          <a:lstStyle/>
          <a:p>
            <a:r>
              <a:rPr lang="en-US" altLang="zh-CN" dirty="0"/>
              <a:t>GOTO</a:t>
            </a:r>
            <a:r>
              <a:rPr lang="zh-CN" altLang="en-US" dirty="0"/>
              <a:t>函数：</a:t>
            </a:r>
            <a:r>
              <a:rPr lang="en-US" altLang="zh-CN" i="1" dirty="0"/>
              <a:t>I</a:t>
            </a:r>
            <a:r>
              <a:rPr lang="zh-CN" altLang="en-US" dirty="0"/>
              <a:t>是一个项集，</a:t>
            </a:r>
            <a:r>
              <a:rPr lang="en-US" altLang="zh-CN" i="1" dirty="0"/>
              <a:t>X</a:t>
            </a:r>
            <a:r>
              <a:rPr lang="zh-CN" altLang="en-US" dirty="0"/>
              <a:t>是一个文法符号，</a:t>
            </a:r>
            <a:r>
              <a:rPr lang="en-US" altLang="zh-CN" dirty="0"/>
              <a:t>GOTO(</a:t>
            </a:r>
            <a:r>
              <a:rPr lang="en-US" altLang="zh-CN" i="1" dirty="0"/>
              <a:t>I,X</a:t>
            </a:r>
            <a:r>
              <a:rPr lang="en-US" altLang="zh-CN" dirty="0"/>
              <a:t>)</a:t>
            </a:r>
            <a:r>
              <a:rPr lang="zh-CN" altLang="en-US" dirty="0"/>
              <a:t>定义</a:t>
            </a:r>
            <a:r>
              <a:rPr lang="en-US" altLang="zh-CN" dirty="0"/>
              <a:t>: </a:t>
            </a:r>
            <a:r>
              <a:rPr lang="en-US" altLang="zh-CN" i="1" dirty="0"/>
              <a:t>I</a:t>
            </a:r>
            <a:r>
              <a:rPr lang="zh-CN" altLang="en-US" dirty="0"/>
              <a:t>中所有形如</a:t>
            </a:r>
            <a:r>
              <a:rPr lang="en-US" altLang="zh-CN" dirty="0"/>
              <a:t>[</a:t>
            </a:r>
            <a:r>
              <a:rPr lang="en-US" altLang="zh-CN" i="1" dirty="0"/>
              <a:t>A → </a:t>
            </a:r>
            <a:r>
              <a:rPr lang="el-GR" altLang="zh-CN" i="1" dirty="0"/>
              <a:t>α·</a:t>
            </a:r>
            <a:r>
              <a:rPr lang="en-US" altLang="zh-CN" i="1" dirty="0"/>
              <a:t>X</a:t>
            </a:r>
            <a:r>
              <a:rPr lang="el-GR" altLang="zh-CN" i="1" dirty="0"/>
              <a:t>β</a:t>
            </a:r>
            <a:r>
              <a:rPr lang="en-US" altLang="zh-CN" dirty="0"/>
              <a:t>]</a:t>
            </a:r>
            <a:r>
              <a:rPr lang="zh-CN" altLang="en-US" dirty="0"/>
              <a:t>的项所对应的项</a:t>
            </a:r>
            <a:r>
              <a:rPr lang="en-US" altLang="zh-CN" dirty="0"/>
              <a:t>[</a:t>
            </a:r>
            <a:r>
              <a:rPr lang="en-US" altLang="zh-CN" i="1" dirty="0"/>
              <a:t>A → </a:t>
            </a:r>
            <a:r>
              <a:rPr lang="el-GR" altLang="zh-CN" i="1" dirty="0"/>
              <a:t>α</a:t>
            </a:r>
            <a:r>
              <a:rPr lang="en-US" altLang="zh-CN" i="1" dirty="0"/>
              <a:t>X</a:t>
            </a:r>
            <a:r>
              <a:rPr lang="el-GR" altLang="zh-CN" i="1" dirty="0"/>
              <a:t>·β</a:t>
            </a:r>
            <a:r>
              <a:rPr lang="en-US" altLang="zh-CN" dirty="0"/>
              <a:t>]</a:t>
            </a:r>
            <a:r>
              <a:rPr lang="zh-CN" altLang="en-US" dirty="0"/>
              <a:t>的集合的闭包。</a:t>
            </a:r>
            <a:endParaRPr lang="en-US" altLang="zh-CN" dirty="0"/>
          </a:p>
          <a:p>
            <a:r>
              <a:rPr lang="zh-CN" altLang="en-US" dirty="0"/>
              <a:t>示例：</a:t>
            </a:r>
            <a:endParaRPr lang="en-US" altLang="zh-CN" dirty="0"/>
          </a:p>
          <a:p>
            <a:pPr lvl="1"/>
            <a:r>
              <a:rPr lang="en-US" altLang="zh-CN" dirty="0"/>
              <a:t>I={[</a:t>
            </a:r>
            <a:r>
              <a:rPr lang="en-US" altLang="zh-CN" sz="2800" dirty="0"/>
              <a:t>E’→E</a:t>
            </a:r>
            <a:r>
              <a:rPr lang="el-GR" altLang="zh-CN" sz="2400" i="1" dirty="0"/>
              <a:t>·</a:t>
            </a:r>
            <a:r>
              <a:rPr lang="en-US" altLang="zh-CN" dirty="0"/>
              <a:t>],[</a:t>
            </a:r>
            <a:r>
              <a:rPr lang="en-US" altLang="zh-CN" sz="2800" dirty="0"/>
              <a:t>E→</a:t>
            </a:r>
            <a:r>
              <a:rPr lang="el-GR" altLang="zh-CN" sz="2800" i="1" dirty="0"/>
              <a:t> </a:t>
            </a:r>
            <a:r>
              <a:rPr lang="en-US" altLang="zh-CN" sz="2800" dirty="0"/>
              <a:t>E</a:t>
            </a:r>
            <a:r>
              <a:rPr lang="el-GR" altLang="zh-CN" sz="2800" i="1" dirty="0"/>
              <a:t>·</a:t>
            </a:r>
            <a:r>
              <a:rPr lang="en-US" altLang="zh-CN" sz="2800" dirty="0"/>
              <a:t>+T</a:t>
            </a:r>
            <a:r>
              <a:rPr lang="en-US" altLang="zh-CN" dirty="0"/>
              <a:t>]}</a:t>
            </a:r>
          </a:p>
          <a:p>
            <a:pPr lvl="1"/>
            <a:r>
              <a:rPr lang="en-US" altLang="zh-CN" dirty="0"/>
              <a:t>GOTO(I,+)={[</a:t>
            </a:r>
            <a:r>
              <a:rPr lang="en-US" altLang="zh-CN" sz="2400" dirty="0"/>
              <a:t>E→</a:t>
            </a:r>
            <a:r>
              <a:rPr lang="el-GR" altLang="zh-CN" sz="2400" i="1" dirty="0"/>
              <a:t> </a:t>
            </a:r>
            <a:r>
              <a:rPr lang="en-US" altLang="zh-CN" sz="2400" dirty="0"/>
              <a:t>E+</a:t>
            </a:r>
            <a:r>
              <a:rPr lang="el-GR" altLang="zh-CN" sz="2400" i="1" dirty="0"/>
              <a:t>·</a:t>
            </a:r>
            <a:r>
              <a:rPr lang="en-US" altLang="zh-CN" sz="2400" dirty="0"/>
              <a:t>T</a:t>
            </a:r>
            <a:r>
              <a:rPr lang="en-US" altLang="zh-CN" dirty="0"/>
              <a:t>],</a:t>
            </a:r>
            <a:r>
              <a:rPr lang="en-US" altLang="zh-CN" sz="2800" dirty="0"/>
              <a:t>[T→</a:t>
            </a:r>
            <a:r>
              <a:rPr lang="el-GR" altLang="zh-CN" sz="2800" i="1" dirty="0"/>
              <a:t>·</a:t>
            </a:r>
            <a:r>
              <a:rPr lang="en-US" altLang="zh-CN" sz="2800" dirty="0"/>
              <a:t>T*F], [T→</a:t>
            </a:r>
            <a:r>
              <a:rPr lang="el-GR" altLang="zh-CN" sz="2800" i="1" dirty="0"/>
              <a:t>·</a:t>
            </a:r>
            <a:r>
              <a:rPr lang="en-US" altLang="zh-CN" sz="2800" dirty="0"/>
              <a:t>F],[F→</a:t>
            </a:r>
            <a:r>
              <a:rPr lang="el-GR" altLang="zh-CN" sz="2800" i="1" dirty="0"/>
              <a:t>·</a:t>
            </a:r>
            <a:r>
              <a:rPr lang="en-US" altLang="zh-CN" sz="2800" dirty="0"/>
              <a:t>(E)],[F→</a:t>
            </a:r>
            <a:r>
              <a:rPr lang="el-GR" altLang="zh-CN" sz="2800" i="1" dirty="0"/>
              <a:t>·</a:t>
            </a:r>
            <a:r>
              <a:rPr lang="en-US" altLang="zh-CN" sz="2800" dirty="0"/>
              <a:t>id]</a:t>
            </a:r>
            <a:r>
              <a:rPr lang="en-US" altLang="zh-CN" dirty="0"/>
              <a:t>}</a:t>
            </a:r>
            <a:endParaRPr lang="zh-CN" altLang="en-US" dirty="0"/>
          </a:p>
          <a:p>
            <a:pPr lvl="1"/>
            <a:endParaRPr lang="en-US" altLang="zh-CN" dirty="0"/>
          </a:p>
        </p:txBody>
      </p:sp>
      <p:sp>
        <p:nvSpPr>
          <p:cNvPr id="4" name="灯片编号占位符 3"/>
          <p:cNvSpPr>
            <a:spLocks noGrp="1"/>
          </p:cNvSpPr>
          <p:nvPr>
            <p:ph type="sldNum" sz="quarter" idx="12"/>
          </p:nvPr>
        </p:nvSpPr>
        <p:spPr/>
        <p:txBody>
          <a:bodyPr/>
          <a:lstStyle/>
          <a:p>
            <a:pPr>
              <a:defRPr/>
            </a:pPr>
            <a:fld id="{953E3844-E1A2-4D81-8A25-1403E47F4F98}" type="slidenum">
              <a:rPr lang="en-US" altLang="zh-CN" smtClean="0"/>
              <a:pPr>
                <a:defRPr/>
              </a:pPr>
              <a:t>84</a:t>
            </a:fld>
            <a:endParaRPr lang="en-US" altLang="zh-C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a:xfrm>
            <a:off x="500034" y="500042"/>
            <a:ext cx="8229600" cy="1204170"/>
          </a:xfrm>
        </p:spPr>
        <p:txBody>
          <a:bodyPr/>
          <a:lstStyle/>
          <a:p>
            <a:r>
              <a:rPr lang="en-US" altLang="zh-CN" dirty="0"/>
              <a:t>LR(0)</a:t>
            </a:r>
            <a:r>
              <a:rPr lang="zh-CN" altLang="en-US" dirty="0"/>
              <a:t>项集规范族的构造</a:t>
            </a:r>
          </a:p>
        </p:txBody>
      </p:sp>
      <p:sp>
        <p:nvSpPr>
          <p:cNvPr id="3" name="内容占位符 2"/>
          <p:cNvSpPr>
            <a:spLocks noGrp="1"/>
          </p:cNvSpPr>
          <p:nvPr>
            <p:ph idx="1"/>
          </p:nvPr>
        </p:nvSpPr>
        <p:spPr>
          <a:xfrm>
            <a:off x="566738" y="1752600"/>
            <a:ext cx="7891462" cy="1905000"/>
          </a:xfrm>
        </p:spPr>
        <p:txBody>
          <a:bodyPr>
            <a:normAutofit fontScale="77500" lnSpcReduction="20000"/>
          </a:bodyPr>
          <a:lstStyle/>
          <a:p>
            <a:pPr>
              <a:defRPr/>
            </a:pPr>
            <a:r>
              <a:rPr lang="zh-CN" altLang="en-US" dirty="0"/>
              <a:t>为文法</a:t>
            </a:r>
            <a:r>
              <a:rPr lang="en-US" altLang="zh-CN" i="1" dirty="0"/>
              <a:t>G</a:t>
            </a:r>
            <a:r>
              <a:rPr lang="zh-CN" altLang="en-US" dirty="0"/>
              <a:t>构造</a:t>
            </a:r>
            <a:r>
              <a:rPr lang="en-US" altLang="zh-CN" dirty="0"/>
              <a:t>LR(0)</a:t>
            </a:r>
            <a:r>
              <a:rPr lang="zh-CN" altLang="en-US" dirty="0"/>
              <a:t>项集规范族</a:t>
            </a:r>
            <a:r>
              <a:rPr lang="en-US" altLang="zh-CN" i="1" dirty="0"/>
              <a:t>C</a:t>
            </a:r>
          </a:p>
          <a:p>
            <a:pPr>
              <a:defRPr/>
            </a:pPr>
            <a:r>
              <a:rPr lang="zh-CN" altLang="en-US" dirty="0"/>
              <a:t>步骤一：构造增广文法</a:t>
            </a:r>
            <a:r>
              <a:rPr lang="en-US" altLang="zh-CN" i="1" dirty="0"/>
              <a:t>G’: S’</a:t>
            </a:r>
            <a:r>
              <a:rPr lang="en-US" altLang="zh-CN" dirty="0"/>
              <a:t> →</a:t>
            </a:r>
            <a:r>
              <a:rPr lang="en-US" altLang="zh-CN" i="1" dirty="0"/>
              <a:t>S …… </a:t>
            </a:r>
            <a:endParaRPr lang="en-US" altLang="zh-CN" dirty="0"/>
          </a:p>
          <a:p>
            <a:pPr>
              <a:defRPr/>
            </a:pPr>
            <a:r>
              <a:rPr lang="zh-CN" altLang="en-US" dirty="0"/>
              <a:t>步骤二：构造</a:t>
            </a:r>
            <a:r>
              <a:rPr lang="en-US" altLang="zh-CN" i="1" dirty="0"/>
              <a:t>I</a:t>
            </a:r>
            <a:r>
              <a:rPr lang="en-US" altLang="zh-CN" i="1" baseline="-25000" dirty="0"/>
              <a:t>0</a:t>
            </a:r>
            <a:r>
              <a:rPr lang="en-US" altLang="zh-CN" i="1" dirty="0"/>
              <a:t>=</a:t>
            </a:r>
            <a:r>
              <a:rPr lang="en-US" altLang="zh-CN" dirty="0"/>
              <a:t>CLOSURE(</a:t>
            </a:r>
            <a:r>
              <a:rPr lang="en-US" altLang="zh-CN" i="1" dirty="0"/>
              <a:t>S’</a:t>
            </a:r>
            <a:r>
              <a:rPr lang="en-US" altLang="zh-CN" dirty="0"/>
              <a:t> →</a:t>
            </a:r>
            <a:r>
              <a:rPr lang="el-GR" altLang="zh-CN" sz="3200" i="1" dirty="0"/>
              <a:t>·</a:t>
            </a:r>
            <a:r>
              <a:rPr lang="en-US" altLang="zh-CN" i="1" dirty="0"/>
              <a:t>S</a:t>
            </a:r>
            <a:r>
              <a:rPr lang="en-US" altLang="zh-CN" dirty="0"/>
              <a:t>)</a:t>
            </a:r>
            <a:r>
              <a:rPr lang="zh-CN" altLang="en-US" dirty="0"/>
              <a:t>，</a:t>
            </a:r>
            <a:r>
              <a:rPr lang="en-US" altLang="zh-CN" i="1" dirty="0"/>
              <a:t>I</a:t>
            </a:r>
            <a:r>
              <a:rPr lang="en-US" altLang="zh-CN" i="1" baseline="-25000" dirty="0"/>
              <a:t>0</a:t>
            </a:r>
            <a:r>
              <a:rPr lang="zh-CN" altLang="en-US" dirty="0"/>
              <a:t>是</a:t>
            </a:r>
            <a:r>
              <a:rPr lang="en-US" altLang="zh-CN" i="1" dirty="0"/>
              <a:t>C</a:t>
            </a:r>
            <a:r>
              <a:rPr lang="zh-CN" altLang="en-US" dirty="0"/>
              <a:t>的初始项集</a:t>
            </a:r>
            <a:endParaRPr lang="en-US" altLang="zh-CN" dirty="0"/>
          </a:p>
          <a:p>
            <a:pPr>
              <a:defRPr/>
            </a:pPr>
            <a:r>
              <a:rPr lang="zh-CN" altLang="en-US" dirty="0"/>
              <a:t>步骤三：对</a:t>
            </a:r>
            <a:r>
              <a:rPr lang="en-US" altLang="zh-CN" i="1" dirty="0"/>
              <a:t>C</a:t>
            </a:r>
            <a:r>
              <a:rPr lang="zh-CN" altLang="en-US" dirty="0"/>
              <a:t>中的每个项集</a:t>
            </a:r>
            <a:r>
              <a:rPr lang="en-US" altLang="zh-CN" i="1" dirty="0"/>
              <a:t>I</a:t>
            </a:r>
            <a:r>
              <a:rPr lang="en-US" altLang="zh-CN" i="1" baseline="-25000" dirty="0"/>
              <a:t>i</a:t>
            </a:r>
            <a:r>
              <a:rPr lang="zh-CN" altLang="en-US" dirty="0"/>
              <a:t>及每个文法符号</a:t>
            </a:r>
            <a:r>
              <a:rPr lang="en-US" altLang="zh-CN" i="1" dirty="0" err="1"/>
              <a:t>X</a:t>
            </a:r>
            <a:r>
              <a:rPr lang="en-US" altLang="zh-CN" i="1" baseline="-25000" dirty="0" err="1"/>
              <a:t>j</a:t>
            </a:r>
            <a:r>
              <a:rPr lang="zh-CN" altLang="en-US" dirty="0"/>
              <a:t>，将</a:t>
            </a:r>
            <a:r>
              <a:rPr lang="en-US" altLang="zh-CN" dirty="0"/>
              <a:t>GOTO(</a:t>
            </a:r>
            <a:r>
              <a:rPr lang="en-US" altLang="zh-CN" i="1" dirty="0" err="1"/>
              <a:t>I</a:t>
            </a:r>
            <a:r>
              <a:rPr lang="en-US" altLang="zh-CN" i="1" baseline="-25000" dirty="0" err="1"/>
              <a:t>i</a:t>
            </a:r>
            <a:r>
              <a:rPr lang="en-US" altLang="zh-CN" i="1" dirty="0" err="1"/>
              <a:t>,X</a:t>
            </a:r>
            <a:r>
              <a:rPr lang="en-US" altLang="zh-CN" i="1" baseline="-25000" dirty="0" err="1"/>
              <a:t>j</a:t>
            </a:r>
            <a:r>
              <a:rPr lang="en-US" altLang="zh-CN" dirty="0"/>
              <a:t>)</a:t>
            </a:r>
            <a:r>
              <a:rPr lang="zh-CN" altLang="en-US" dirty="0"/>
              <a:t>加入到</a:t>
            </a:r>
            <a:r>
              <a:rPr lang="en-US" altLang="zh-CN" i="1" dirty="0"/>
              <a:t>C</a:t>
            </a:r>
            <a:r>
              <a:rPr lang="zh-CN" altLang="en-US" dirty="0"/>
              <a:t>中</a:t>
            </a:r>
            <a:endParaRPr lang="en-US" altLang="zh-CN" dirty="0"/>
          </a:p>
          <a:p>
            <a:pPr>
              <a:defRPr/>
            </a:pPr>
            <a:r>
              <a:rPr lang="zh-CN" altLang="en-US" dirty="0"/>
              <a:t>重复步骤三，直到没有新的项集可以加入</a:t>
            </a:r>
            <a:endParaRPr lang="en-US" altLang="zh-CN" dirty="0"/>
          </a:p>
          <a:p>
            <a:pPr>
              <a:defRPr/>
            </a:pPr>
            <a:endParaRPr lang="en-US" altLang="zh-CN" dirty="0"/>
          </a:p>
          <a:p>
            <a:pPr>
              <a:defRPr/>
            </a:pPr>
            <a:endParaRPr lang="en-US" altLang="zh-CN" dirty="0"/>
          </a:p>
        </p:txBody>
      </p:sp>
      <p:sp>
        <p:nvSpPr>
          <p:cNvPr id="4" name="灯片编号占位符 3"/>
          <p:cNvSpPr>
            <a:spLocks noGrp="1"/>
          </p:cNvSpPr>
          <p:nvPr>
            <p:ph type="sldNum" sz="quarter" idx="12"/>
          </p:nvPr>
        </p:nvSpPr>
        <p:spPr/>
        <p:txBody>
          <a:bodyPr/>
          <a:lstStyle/>
          <a:p>
            <a:pPr>
              <a:defRPr/>
            </a:pPr>
            <a:fld id="{4741E09E-77A2-4C5E-B2D2-A39E75C0FA8A}" type="slidenum">
              <a:rPr lang="en-US" altLang="zh-CN" smtClean="0"/>
              <a:pPr>
                <a:defRPr/>
              </a:pPr>
              <a:t>85</a:t>
            </a:fld>
            <a:endParaRPr lang="en-US" altLang="zh-CN"/>
          </a:p>
        </p:txBody>
      </p:sp>
      <p:sp>
        <p:nvSpPr>
          <p:cNvPr id="90117" name="矩形 4"/>
          <p:cNvSpPr>
            <a:spLocks noChangeArrowheads="1"/>
          </p:cNvSpPr>
          <p:nvPr/>
        </p:nvSpPr>
        <p:spPr bwMode="auto">
          <a:xfrm>
            <a:off x="762000" y="3733800"/>
            <a:ext cx="5638800" cy="2586038"/>
          </a:xfrm>
          <a:prstGeom prst="rect">
            <a:avLst/>
          </a:prstGeom>
          <a:noFill/>
          <a:ln w="9525">
            <a:solidFill>
              <a:schemeClr val="tx1"/>
            </a:solidFill>
            <a:miter lim="800000"/>
            <a:headEnd/>
            <a:tailEnd/>
          </a:ln>
        </p:spPr>
        <p:txBody>
          <a:bodyPr>
            <a:spAutoFit/>
          </a:bodyPr>
          <a:lstStyle/>
          <a:p>
            <a:pPr>
              <a:buFont typeface="Wingdings" pitchFamily="2" charset="2"/>
              <a:buNone/>
            </a:pPr>
            <a:r>
              <a:rPr lang="en-US" altLang="zh-CN"/>
              <a:t>Void items(</a:t>
            </a:r>
            <a:r>
              <a:rPr lang="en-US" altLang="zh-CN" i="1"/>
              <a:t>G’</a:t>
            </a:r>
            <a:r>
              <a:rPr lang="en-US" altLang="zh-CN"/>
              <a:t>)</a:t>
            </a:r>
            <a:r>
              <a:rPr lang="en-US" altLang="zh-CN" sz="1600"/>
              <a:t>{</a:t>
            </a:r>
            <a:endParaRPr lang="en-US" altLang="zh-CN"/>
          </a:p>
          <a:p>
            <a:pPr>
              <a:buFont typeface="Wingdings" pitchFamily="2" charset="2"/>
              <a:buNone/>
            </a:pPr>
            <a:r>
              <a:rPr lang="en-US" altLang="zh-CN"/>
              <a:t>     </a:t>
            </a:r>
            <a:r>
              <a:rPr lang="en-US" altLang="zh-CN" i="1"/>
              <a:t>C</a:t>
            </a:r>
            <a:r>
              <a:rPr lang="en-US" altLang="zh-CN"/>
              <a:t>={CLOSURE({[</a:t>
            </a:r>
            <a:r>
              <a:rPr lang="en-US" altLang="zh-CN" i="1"/>
              <a:t>S’ →</a:t>
            </a:r>
            <a:r>
              <a:rPr lang="el-GR" altLang="zh-CN" i="1"/>
              <a:t>·</a:t>
            </a:r>
            <a:r>
              <a:rPr lang="en-US" altLang="zh-CN" i="1"/>
              <a:t>S</a:t>
            </a:r>
            <a:r>
              <a:rPr lang="en-US" altLang="zh-CN"/>
              <a:t>]})};</a:t>
            </a:r>
          </a:p>
          <a:p>
            <a:pPr>
              <a:buFont typeface="Wingdings" pitchFamily="2" charset="2"/>
              <a:buNone/>
            </a:pPr>
            <a:r>
              <a:rPr lang="en-US" altLang="zh-CN"/>
              <a:t>     repeat</a:t>
            </a:r>
          </a:p>
          <a:p>
            <a:pPr>
              <a:buFont typeface="Wingdings" pitchFamily="2" charset="2"/>
              <a:buNone/>
            </a:pPr>
            <a:r>
              <a:rPr lang="en-US" altLang="zh-CN"/>
              <a:t>          for(</a:t>
            </a:r>
            <a:r>
              <a:rPr lang="en-US" altLang="zh-CN" i="1"/>
              <a:t>C</a:t>
            </a:r>
            <a:r>
              <a:rPr lang="zh-CN" altLang="en-US"/>
              <a:t>中的每个项集</a:t>
            </a:r>
            <a:r>
              <a:rPr lang="en-US" altLang="zh-CN" i="1"/>
              <a:t>I</a:t>
            </a:r>
            <a:r>
              <a:rPr lang="en-US" altLang="zh-CN"/>
              <a:t>)</a:t>
            </a:r>
          </a:p>
          <a:p>
            <a:pPr>
              <a:buFont typeface="Wingdings" pitchFamily="2" charset="2"/>
              <a:buNone/>
            </a:pPr>
            <a:r>
              <a:rPr lang="en-US" altLang="zh-CN"/>
              <a:t>             for(</a:t>
            </a:r>
            <a:r>
              <a:rPr lang="zh-CN" altLang="en-US"/>
              <a:t>每个文法符号</a:t>
            </a:r>
            <a:r>
              <a:rPr lang="en-US" altLang="zh-CN" i="1"/>
              <a:t>X</a:t>
            </a:r>
            <a:r>
              <a:rPr lang="en-US" altLang="zh-CN"/>
              <a:t>)</a:t>
            </a:r>
          </a:p>
          <a:p>
            <a:pPr>
              <a:buFont typeface="Wingdings" pitchFamily="2" charset="2"/>
              <a:buNone/>
            </a:pPr>
            <a:r>
              <a:rPr lang="en-US" altLang="zh-CN"/>
              <a:t>                if(GOTO(</a:t>
            </a:r>
            <a:r>
              <a:rPr lang="en-US" altLang="zh-CN" i="1"/>
              <a:t>I,X</a:t>
            </a:r>
            <a:r>
              <a:rPr lang="en-US" altLang="zh-CN"/>
              <a:t>)</a:t>
            </a:r>
            <a:r>
              <a:rPr lang="zh-CN" altLang="en-US"/>
              <a:t>非空且不在</a:t>
            </a:r>
            <a:r>
              <a:rPr lang="en-US" altLang="zh-CN" i="1"/>
              <a:t>C</a:t>
            </a:r>
            <a:r>
              <a:rPr lang="zh-CN" altLang="en-US"/>
              <a:t>中</a:t>
            </a:r>
            <a:r>
              <a:rPr lang="en-US" altLang="zh-CN"/>
              <a:t>)</a:t>
            </a:r>
          </a:p>
          <a:p>
            <a:pPr>
              <a:buFont typeface="Wingdings" pitchFamily="2" charset="2"/>
              <a:buNone/>
            </a:pPr>
            <a:r>
              <a:rPr lang="en-US" altLang="zh-CN"/>
              <a:t>                      </a:t>
            </a:r>
            <a:r>
              <a:rPr lang="zh-CN" altLang="en-US"/>
              <a:t>将</a:t>
            </a:r>
            <a:r>
              <a:rPr lang="en-US" altLang="zh-CN"/>
              <a:t>GOTO(</a:t>
            </a:r>
            <a:r>
              <a:rPr lang="en-US" altLang="zh-CN" i="1"/>
              <a:t>I,X</a:t>
            </a:r>
            <a:r>
              <a:rPr lang="en-US" altLang="zh-CN"/>
              <a:t>)</a:t>
            </a:r>
            <a:r>
              <a:rPr lang="zh-CN" altLang="en-US"/>
              <a:t>加入</a:t>
            </a:r>
            <a:r>
              <a:rPr lang="en-US" altLang="zh-CN" i="1"/>
              <a:t>C</a:t>
            </a:r>
            <a:r>
              <a:rPr lang="zh-CN" altLang="en-US"/>
              <a:t>中</a:t>
            </a:r>
            <a:endParaRPr lang="en-US" altLang="zh-CN"/>
          </a:p>
          <a:p>
            <a:pPr>
              <a:buFont typeface="Wingdings" pitchFamily="2" charset="2"/>
              <a:buNone/>
            </a:pPr>
            <a:r>
              <a:rPr lang="en-US" altLang="zh-CN"/>
              <a:t>     until</a:t>
            </a:r>
            <a:r>
              <a:rPr lang="zh-CN" altLang="en-US"/>
              <a:t>在某一轮中没有新的项集被加入到</a:t>
            </a:r>
            <a:r>
              <a:rPr lang="en-US" altLang="zh-CN" i="1"/>
              <a:t>C</a:t>
            </a:r>
            <a:r>
              <a:rPr lang="zh-CN" altLang="en-US"/>
              <a:t>中；</a:t>
            </a:r>
            <a:endParaRPr lang="en-US" altLang="zh-CN"/>
          </a:p>
          <a:p>
            <a:pPr>
              <a:buFont typeface="Wingdings" pitchFamily="2" charset="2"/>
              <a:buNone/>
            </a:pPr>
            <a:r>
              <a:rPr lang="en-US" altLang="zh-CN"/>
              <a:t>}</a:t>
            </a:r>
            <a:endParaRPr lang="zh-CN"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a:lstStyle/>
          <a:p>
            <a:r>
              <a:rPr lang="en-US" altLang="zh-CN" dirty="0"/>
              <a:t>LR(0)</a:t>
            </a:r>
            <a:r>
              <a:rPr lang="zh-CN" altLang="en-US" dirty="0"/>
              <a:t>项集规范族构造示例</a:t>
            </a:r>
          </a:p>
        </p:txBody>
      </p:sp>
      <p:sp>
        <p:nvSpPr>
          <p:cNvPr id="4" name="灯片编号占位符 3"/>
          <p:cNvSpPr>
            <a:spLocks noGrp="1"/>
          </p:cNvSpPr>
          <p:nvPr>
            <p:ph type="sldNum" sz="quarter" idx="12"/>
          </p:nvPr>
        </p:nvSpPr>
        <p:spPr/>
        <p:txBody>
          <a:bodyPr/>
          <a:lstStyle/>
          <a:p>
            <a:pPr>
              <a:defRPr/>
            </a:pPr>
            <a:fld id="{32A10512-20F7-4912-B478-A030E86C5F88}" type="slidenum">
              <a:rPr lang="en-US" altLang="zh-CN" smtClean="0"/>
              <a:pPr>
                <a:defRPr/>
              </a:pPr>
              <a:t>86</a:t>
            </a:fld>
            <a:endParaRPr lang="en-US" altLang="zh-CN"/>
          </a:p>
        </p:txBody>
      </p:sp>
      <p:pic>
        <p:nvPicPr>
          <p:cNvPr id="91141" name="Picture 2"/>
          <p:cNvPicPr>
            <a:picLocks noChangeAspect="1" noChangeArrowheads="1"/>
          </p:cNvPicPr>
          <p:nvPr/>
        </p:nvPicPr>
        <p:blipFill>
          <a:blip r:embed="rId2" cstate="print"/>
          <a:srcRect/>
          <a:stretch>
            <a:fillRect/>
          </a:stretch>
        </p:blipFill>
        <p:spPr bwMode="auto">
          <a:xfrm>
            <a:off x="3962400" y="0"/>
            <a:ext cx="4524375" cy="1004888"/>
          </a:xfrm>
          <a:prstGeom prst="rect">
            <a:avLst/>
          </a:prstGeom>
          <a:noFill/>
          <a:ln w="9525">
            <a:noFill/>
            <a:miter lim="800000"/>
            <a:headEnd/>
            <a:tailEnd/>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a:xfrm>
            <a:off x="533400" y="304800"/>
            <a:ext cx="8001000" cy="1216025"/>
          </a:xfrm>
        </p:spPr>
        <p:txBody>
          <a:bodyPr>
            <a:normAutofit fontScale="90000"/>
          </a:bodyPr>
          <a:lstStyle/>
          <a:p>
            <a:r>
              <a:rPr lang="en-US" altLang="zh-CN"/>
              <a:t>LR(0)</a:t>
            </a:r>
            <a:r>
              <a:rPr lang="zh-CN" altLang="en-US"/>
              <a:t>项集规范族 → </a:t>
            </a:r>
            <a:r>
              <a:rPr lang="en-US" altLang="zh-CN"/>
              <a:t>LR(0)</a:t>
            </a:r>
            <a:r>
              <a:rPr lang="zh-CN" altLang="en-US"/>
              <a:t>自动机</a:t>
            </a:r>
          </a:p>
        </p:txBody>
      </p:sp>
      <p:sp>
        <p:nvSpPr>
          <p:cNvPr id="92163" name="内容占位符 2"/>
          <p:cNvSpPr>
            <a:spLocks noGrp="1"/>
          </p:cNvSpPr>
          <p:nvPr>
            <p:ph idx="1"/>
          </p:nvPr>
        </p:nvSpPr>
        <p:spPr>
          <a:xfrm>
            <a:off x="566738" y="1752600"/>
            <a:ext cx="7815262" cy="4267200"/>
          </a:xfrm>
        </p:spPr>
        <p:txBody>
          <a:bodyPr/>
          <a:lstStyle/>
          <a:p>
            <a:r>
              <a:rPr lang="zh-CN" altLang="en-US" dirty="0"/>
              <a:t>基于</a:t>
            </a:r>
            <a:r>
              <a:rPr lang="zh-CN" altLang="en-US" i="1" dirty="0"/>
              <a:t>规范</a:t>
            </a:r>
            <a:r>
              <a:rPr lang="en-US" altLang="zh-CN" i="1" dirty="0"/>
              <a:t>LR(0)</a:t>
            </a:r>
            <a:r>
              <a:rPr lang="zh-CN" altLang="en-US" i="1" dirty="0"/>
              <a:t>项集族</a:t>
            </a:r>
            <a:r>
              <a:rPr lang="zh-CN" altLang="en-US" dirty="0"/>
              <a:t>可以构造一个确定性的</a:t>
            </a:r>
            <a:r>
              <a:rPr lang="en-US" altLang="zh-CN" dirty="0"/>
              <a:t>LR(0)</a:t>
            </a:r>
            <a:r>
              <a:rPr lang="zh-CN" altLang="en-US" dirty="0"/>
              <a:t>自动机</a:t>
            </a:r>
            <a:endParaRPr lang="en-US" altLang="zh-CN" dirty="0"/>
          </a:p>
          <a:p>
            <a:r>
              <a:rPr lang="zh-CN" altLang="en-US" dirty="0"/>
              <a:t>规范</a:t>
            </a:r>
            <a:r>
              <a:rPr lang="en-US" altLang="zh-CN" dirty="0"/>
              <a:t>LR(0)</a:t>
            </a:r>
            <a:r>
              <a:rPr lang="zh-CN" altLang="en-US" dirty="0"/>
              <a:t>项集族中的一个项集对应于</a:t>
            </a:r>
            <a:r>
              <a:rPr lang="en-US" altLang="zh-CN" dirty="0"/>
              <a:t>LR(0)</a:t>
            </a:r>
            <a:r>
              <a:rPr lang="zh-CN" altLang="en-US" dirty="0"/>
              <a:t>自动机中的一个状态。</a:t>
            </a:r>
            <a:endParaRPr lang="en-US" altLang="zh-CN" dirty="0"/>
          </a:p>
          <a:p>
            <a:r>
              <a:rPr lang="en-US" altLang="zh-CN" dirty="0"/>
              <a:t>GOTO</a:t>
            </a:r>
            <a:r>
              <a:rPr lang="zh-CN" altLang="en-US" dirty="0"/>
              <a:t>函数则定义了</a:t>
            </a:r>
            <a:r>
              <a:rPr lang="en-US" altLang="zh-CN" dirty="0"/>
              <a:t>LR(0)</a:t>
            </a:r>
            <a:r>
              <a:rPr lang="zh-CN" altLang="en-US" dirty="0"/>
              <a:t>自动机中的状态转换。</a:t>
            </a:r>
            <a:r>
              <a:rPr lang="en-US" altLang="zh-CN" dirty="0"/>
              <a:t>GOTO(</a:t>
            </a:r>
            <a:r>
              <a:rPr lang="en-US" altLang="zh-CN" i="1" dirty="0"/>
              <a:t>I,X</a:t>
            </a:r>
            <a:r>
              <a:rPr lang="en-US" altLang="zh-CN" dirty="0"/>
              <a:t>)</a:t>
            </a:r>
            <a:r>
              <a:rPr lang="zh-CN" altLang="en-US" dirty="0"/>
              <a:t>描述了当输入为</a:t>
            </a:r>
            <a:r>
              <a:rPr lang="en-US" altLang="zh-CN" i="1" dirty="0"/>
              <a:t>X</a:t>
            </a:r>
            <a:r>
              <a:rPr lang="zh-CN" altLang="en-US" dirty="0"/>
              <a:t>时离开状态</a:t>
            </a:r>
            <a:r>
              <a:rPr lang="en-US" altLang="zh-CN" i="1" dirty="0"/>
              <a:t>I</a:t>
            </a:r>
            <a:r>
              <a:rPr lang="zh-CN" altLang="en-US" dirty="0"/>
              <a:t>的转换。</a:t>
            </a:r>
            <a:endParaRPr lang="en-US" altLang="zh-CN" dirty="0"/>
          </a:p>
          <a:p>
            <a:pPr>
              <a:buFont typeface="Wingdings" pitchFamily="2" charset="2"/>
              <a:buNone/>
            </a:pPr>
            <a:endParaRPr lang="zh-CN" altLang="en-US" dirty="0"/>
          </a:p>
        </p:txBody>
      </p:sp>
      <p:sp>
        <p:nvSpPr>
          <p:cNvPr id="4" name="灯片编号占位符 3"/>
          <p:cNvSpPr>
            <a:spLocks noGrp="1"/>
          </p:cNvSpPr>
          <p:nvPr>
            <p:ph type="sldNum" sz="quarter" idx="12"/>
          </p:nvPr>
        </p:nvSpPr>
        <p:spPr/>
        <p:txBody>
          <a:bodyPr/>
          <a:lstStyle/>
          <a:p>
            <a:pPr>
              <a:defRPr/>
            </a:pPr>
            <a:fld id="{786DFD99-EAE4-4DB3-B265-4FBBB87A0773}" type="slidenum">
              <a:rPr lang="en-US" altLang="zh-CN" smtClean="0"/>
              <a:pPr>
                <a:defRPr/>
              </a:pPr>
              <a:t>87</a:t>
            </a:fld>
            <a:endParaRPr lang="en-US" altLang="zh-CN"/>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p:txBody>
          <a:bodyPr/>
          <a:lstStyle/>
          <a:p>
            <a:r>
              <a:rPr lang="en-US" altLang="zh-CN"/>
              <a:t>LR(0)</a:t>
            </a:r>
            <a:r>
              <a:rPr lang="zh-CN" altLang="en-US"/>
              <a:t>自动机</a:t>
            </a:r>
          </a:p>
        </p:txBody>
      </p:sp>
      <p:sp>
        <p:nvSpPr>
          <p:cNvPr id="93188" name="内容占位符 4"/>
          <p:cNvSpPr>
            <a:spLocks noGrp="1"/>
          </p:cNvSpPr>
          <p:nvPr>
            <p:ph idx="1"/>
          </p:nvPr>
        </p:nvSpPr>
        <p:spPr>
          <a:xfrm>
            <a:off x="304800" y="1752600"/>
            <a:ext cx="4038600" cy="4038600"/>
          </a:xfrm>
        </p:spPr>
        <p:txBody>
          <a:bodyPr/>
          <a:lstStyle/>
          <a:p>
            <a:r>
              <a:rPr lang="zh-CN" altLang="en-US" sz="2000"/>
              <a:t>通过构造</a:t>
            </a:r>
            <a:r>
              <a:rPr lang="en-US" altLang="zh-CN" sz="2000"/>
              <a:t>LR(0)</a:t>
            </a:r>
            <a:r>
              <a:rPr lang="zh-CN" altLang="en-US" sz="2000"/>
              <a:t>项集规范族可以得到</a:t>
            </a:r>
            <a:r>
              <a:rPr lang="en-US" altLang="zh-CN" sz="2000"/>
              <a:t>LR(0)</a:t>
            </a:r>
            <a:r>
              <a:rPr lang="zh-CN" altLang="en-US" sz="2000"/>
              <a:t>自动机</a:t>
            </a:r>
            <a:endParaRPr lang="en-US" altLang="zh-CN" sz="2000"/>
          </a:p>
          <a:p>
            <a:r>
              <a:rPr lang="en-US" altLang="zh-CN" sz="2000"/>
              <a:t>LR(0)</a:t>
            </a:r>
            <a:r>
              <a:rPr lang="zh-CN" altLang="en-US" sz="2000"/>
              <a:t>自动机的开始状态是</a:t>
            </a:r>
            <a:r>
              <a:rPr lang="en-US" altLang="zh-CN" sz="2000"/>
              <a:t>CLOSURE({[</a:t>
            </a:r>
            <a:r>
              <a:rPr lang="en-US" altLang="zh-CN" sz="2000" i="1"/>
              <a:t>S’ →</a:t>
            </a:r>
            <a:r>
              <a:rPr lang="el-GR" altLang="zh-CN" sz="2000" i="1"/>
              <a:t>·</a:t>
            </a:r>
            <a:r>
              <a:rPr lang="en-US" altLang="zh-CN" sz="2000" i="1"/>
              <a:t>S</a:t>
            </a:r>
            <a:r>
              <a:rPr lang="en-US" altLang="zh-CN" sz="2000"/>
              <a:t>]})</a:t>
            </a:r>
            <a:r>
              <a:rPr lang="zh-CN" altLang="en-US" sz="2000"/>
              <a:t>。状态</a:t>
            </a:r>
            <a:r>
              <a:rPr lang="en-US" altLang="zh-CN" sz="2000" i="1"/>
              <a:t>j</a:t>
            </a:r>
            <a:r>
              <a:rPr lang="zh-CN" altLang="en-US" sz="2000"/>
              <a:t>是指对应于项集</a:t>
            </a:r>
            <a:r>
              <a:rPr lang="en-US" altLang="zh-CN" sz="2000" i="1"/>
              <a:t>I</a:t>
            </a:r>
            <a:r>
              <a:rPr lang="en-US" altLang="zh-CN" sz="2000" i="1" baseline="-25000"/>
              <a:t>j</a:t>
            </a:r>
            <a:r>
              <a:rPr lang="zh-CN" altLang="en-US" sz="2000"/>
              <a:t>的状态</a:t>
            </a:r>
            <a:endParaRPr lang="en-US" altLang="zh-CN" sz="2000"/>
          </a:p>
          <a:p>
            <a:r>
              <a:rPr lang="zh-CN" altLang="en-US" sz="2000"/>
              <a:t>每个状态对应于一个文法符号，</a:t>
            </a:r>
            <a:r>
              <a:rPr lang="en-US" altLang="zh-CN" sz="2000"/>
              <a:t> GOTO(</a:t>
            </a:r>
            <a:r>
              <a:rPr lang="en-US" altLang="zh-CN" sz="2000" i="1"/>
              <a:t>I</a:t>
            </a:r>
            <a:r>
              <a:rPr lang="en-US" altLang="zh-CN" sz="2000" i="1" baseline="-25000"/>
              <a:t>i</a:t>
            </a:r>
            <a:r>
              <a:rPr lang="en-US" altLang="zh-CN" sz="2000" i="1"/>
              <a:t>,X</a:t>
            </a:r>
            <a:r>
              <a:rPr lang="en-US" altLang="zh-CN" sz="2000"/>
              <a:t>)=</a:t>
            </a:r>
            <a:r>
              <a:rPr lang="en-US" altLang="zh-CN" sz="2000" i="1"/>
              <a:t>I</a:t>
            </a:r>
            <a:r>
              <a:rPr lang="en-US" altLang="zh-CN" sz="2000" i="1" baseline="-25000"/>
              <a:t>j</a:t>
            </a:r>
            <a:r>
              <a:rPr lang="zh-CN" altLang="en-US" sz="2000"/>
              <a:t>，则到达</a:t>
            </a:r>
            <a:r>
              <a:rPr lang="en-US" altLang="zh-CN" sz="2000" i="1"/>
              <a:t>j</a:t>
            </a:r>
            <a:r>
              <a:rPr lang="zh-CN" altLang="en-US" sz="2000"/>
              <a:t>状态的转换一定对应于同一个文法符号</a:t>
            </a:r>
            <a:r>
              <a:rPr lang="en-US" altLang="zh-CN" sz="2000" i="1"/>
              <a:t>X</a:t>
            </a:r>
            <a:endParaRPr lang="en-US" altLang="zh-CN" sz="2000"/>
          </a:p>
          <a:p>
            <a:endParaRPr lang="zh-CN" altLang="en-US" sz="2400"/>
          </a:p>
        </p:txBody>
      </p:sp>
      <p:sp>
        <p:nvSpPr>
          <p:cNvPr id="4" name="灯片编号占位符 3"/>
          <p:cNvSpPr>
            <a:spLocks noGrp="1"/>
          </p:cNvSpPr>
          <p:nvPr>
            <p:ph type="sldNum" sz="quarter" idx="12"/>
          </p:nvPr>
        </p:nvSpPr>
        <p:spPr/>
        <p:txBody>
          <a:bodyPr/>
          <a:lstStyle/>
          <a:p>
            <a:pPr>
              <a:defRPr/>
            </a:pPr>
            <a:fld id="{D9BA6048-972F-48F4-B7F9-183FB752036E}" type="slidenum">
              <a:rPr lang="en-US" altLang="zh-CN" smtClean="0"/>
              <a:pPr>
                <a:defRPr/>
              </a:pPr>
              <a:t>88</a:t>
            </a:fld>
            <a:endParaRPr lang="en-US" altLang="zh-CN"/>
          </a:p>
        </p:txBody>
      </p:sp>
      <p:pic>
        <p:nvPicPr>
          <p:cNvPr id="93189" name="Picture 5"/>
          <p:cNvPicPr>
            <a:picLocks noChangeAspect="1" noChangeArrowheads="1"/>
          </p:cNvPicPr>
          <p:nvPr/>
        </p:nvPicPr>
        <p:blipFill>
          <a:blip r:embed="rId2" cstate="print"/>
          <a:srcRect/>
          <a:stretch>
            <a:fillRect/>
          </a:stretch>
        </p:blipFill>
        <p:spPr bwMode="auto">
          <a:xfrm>
            <a:off x="4359275" y="1524000"/>
            <a:ext cx="4784725" cy="4495800"/>
          </a:xfrm>
          <a:prstGeom prst="rect">
            <a:avLst/>
          </a:prstGeom>
          <a:noFill/>
          <a:ln w="9525">
            <a:noFill/>
            <a:miter lim="800000"/>
            <a:headEnd/>
            <a:tailEnd/>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p:txBody>
          <a:bodyPr/>
          <a:lstStyle/>
          <a:p>
            <a:r>
              <a:rPr lang="zh-CN" altLang="en-US" sz="3200"/>
              <a:t>利用</a:t>
            </a:r>
            <a:r>
              <a:rPr lang="en-US" altLang="zh-CN" sz="3200"/>
              <a:t>LR(0)</a:t>
            </a:r>
            <a:r>
              <a:rPr lang="zh-CN" altLang="en-US" sz="3200"/>
              <a:t>自动机进行移进归约语法分析</a:t>
            </a:r>
          </a:p>
        </p:txBody>
      </p:sp>
      <p:sp>
        <p:nvSpPr>
          <p:cNvPr id="3" name="内容占位符 2"/>
          <p:cNvSpPr>
            <a:spLocks noGrp="1"/>
          </p:cNvSpPr>
          <p:nvPr>
            <p:ph idx="1"/>
          </p:nvPr>
        </p:nvSpPr>
        <p:spPr/>
        <p:txBody>
          <a:bodyPr>
            <a:normAutofit/>
          </a:bodyPr>
          <a:lstStyle/>
          <a:p>
            <a:pPr>
              <a:buClr>
                <a:schemeClr val="accent1"/>
              </a:buClr>
              <a:buFont typeface="Wingdings" pitchFamily="2" charset="2"/>
              <a:buChar char="l"/>
              <a:defRPr/>
            </a:pPr>
            <a:r>
              <a:rPr lang="zh-CN" altLang="en-US" sz="2600" dirty="0"/>
              <a:t>简单</a:t>
            </a:r>
            <a:r>
              <a:rPr lang="en-US" altLang="zh-CN" sz="2600" dirty="0"/>
              <a:t>LR</a:t>
            </a:r>
            <a:r>
              <a:rPr lang="zh-CN" altLang="en-US" sz="2600" dirty="0"/>
              <a:t>语法分析技术（</a:t>
            </a:r>
            <a:r>
              <a:rPr lang="en-US" altLang="zh-CN" sz="2600" dirty="0"/>
              <a:t>SLR</a:t>
            </a:r>
            <a:r>
              <a:rPr lang="zh-CN" altLang="en-US" sz="2600" dirty="0"/>
              <a:t>分析）的中心思想：</a:t>
            </a:r>
            <a:endParaRPr lang="en-US" altLang="zh-CN" sz="2600" dirty="0"/>
          </a:p>
          <a:p>
            <a:pPr lvl="1">
              <a:defRPr/>
            </a:pPr>
            <a:r>
              <a:rPr lang="zh-CN" altLang="en-US" sz="2200" dirty="0"/>
              <a:t>根据文法构造出</a:t>
            </a:r>
            <a:r>
              <a:rPr lang="en-US" altLang="zh-CN" sz="2200" dirty="0"/>
              <a:t>LR(0)</a:t>
            </a:r>
            <a:r>
              <a:rPr lang="zh-CN" altLang="en-US" sz="2200" dirty="0"/>
              <a:t>自动机，通过自动机的运行进行语法分析。</a:t>
            </a:r>
            <a:endParaRPr lang="en-US" altLang="zh-CN" sz="2200" dirty="0"/>
          </a:p>
          <a:p>
            <a:pPr marL="469900" lvl="1" indent="-469900">
              <a:buFont typeface="Wingdings" pitchFamily="2" charset="2"/>
              <a:buChar char="l"/>
              <a:defRPr/>
            </a:pPr>
            <a:r>
              <a:rPr lang="zh-CN" altLang="en-US" sz="2600" dirty="0"/>
              <a:t>假设文法符号串</a:t>
            </a:r>
            <a:r>
              <a:rPr lang="el-GR" altLang="zh-CN" sz="2600" dirty="0"/>
              <a:t>γ</a:t>
            </a:r>
            <a:r>
              <a:rPr lang="zh-CN" altLang="en-US" sz="2600" dirty="0"/>
              <a:t>使</a:t>
            </a:r>
            <a:r>
              <a:rPr lang="en-US" altLang="zh-CN" sz="2600" dirty="0"/>
              <a:t>LR(0)</a:t>
            </a:r>
            <a:r>
              <a:rPr lang="zh-CN" altLang="en-US" sz="2600" dirty="0"/>
              <a:t>自动机从开始状态</a:t>
            </a:r>
            <a:r>
              <a:rPr lang="en-US" altLang="zh-CN" sz="2600" dirty="0"/>
              <a:t>0</a:t>
            </a:r>
            <a:r>
              <a:rPr lang="zh-CN" altLang="en-US" sz="2600" dirty="0"/>
              <a:t>运行到某个</a:t>
            </a:r>
            <a:r>
              <a:rPr lang="zh-CN" altLang="en-US" dirty="0">
                <a:cs typeface="+mn-cs"/>
              </a:rPr>
              <a:t>状态</a:t>
            </a:r>
            <a:r>
              <a:rPr lang="en-US" altLang="zh-CN" i="1" dirty="0">
                <a:cs typeface="+mn-cs"/>
              </a:rPr>
              <a:t>j</a:t>
            </a:r>
            <a:r>
              <a:rPr lang="zh-CN" altLang="en-US" dirty="0">
                <a:cs typeface="+mn-cs"/>
              </a:rPr>
              <a:t>，</a:t>
            </a:r>
            <a:r>
              <a:rPr lang="en-US" altLang="zh-CN" dirty="0">
                <a:cs typeface="+mn-cs"/>
              </a:rPr>
              <a:t>LR(0)</a:t>
            </a:r>
            <a:r>
              <a:rPr lang="zh-CN" altLang="en-US" dirty="0">
                <a:cs typeface="+mn-cs"/>
              </a:rPr>
              <a:t>自动机按照如下方式决定移入或归约：</a:t>
            </a:r>
            <a:endParaRPr lang="en-US" altLang="zh-CN" dirty="0">
              <a:cs typeface="+mn-cs"/>
            </a:endParaRPr>
          </a:p>
          <a:p>
            <a:pPr marL="866775" lvl="2" indent="-469900">
              <a:defRPr/>
            </a:pPr>
            <a:r>
              <a:rPr lang="zh-CN" altLang="en-US" dirty="0"/>
              <a:t>如果下一个输入符号为</a:t>
            </a:r>
            <a:r>
              <a:rPr lang="en-US" altLang="zh-CN" i="1" dirty="0">
                <a:cs typeface="+mn-cs"/>
              </a:rPr>
              <a:t>a</a:t>
            </a:r>
            <a:r>
              <a:rPr lang="zh-CN" altLang="en-US" dirty="0"/>
              <a:t>，且</a:t>
            </a:r>
            <a:r>
              <a:rPr lang="en-US" altLang="zh-CN" i="1" dirty="0">
                <a:cs typeface="+mn-cs"/>
              </a:rPr>
              <a:t>j</a:t>
            </a:r>
            <a:r>
              <a:rPr lang="zh-CN" altLang="en-US" dirty="0"/>
              <a:t>上有</a:t>
            </a:r>
            <a:r>
              <a:rPr lang="en-US" altLang="zh-CN" i="1" dirty="0">
                <a:cs typeface="+mn-cs"/>
              </a:rPr>
              <a:t>a</a:t>
            </a:r>
            <a:r>
              <a:rPr lang="zh-CN" altLang="en-US" dirty="0"/>
              <a:t>的转换，就移入</a:t>
            </a:r>
            <a:r>
              <a:rPr lang="en-US" altLang="zh-CN" i="1" dirty="0">
                <a:cs typeface="+mn-cs"/>
              </a:rPr>
              <a:t>a</a:t>
            </a:r>
          </a:p>
          <a:p>
            <a:pPr marL="866775" lvl="2" indent="-469900">
              <a:defRPr/>
            </a:pPr>
            <a:r>
              <a:rPr lang="zh-CN" altLang="en-US" dirty="0"/>
              <a:t>否则就归约，状态</a:t>
            </a:r>
            <a:r>
              <a:rPr lang="en-US" altLang="zh-CN" i="1" dirty="0">
                <a:cs typeface="+mn-cs"/>
              </a:rPr>
              <a:t>j</a:t>
            </a:r>
            <a:r>
              <a:rPr lang="zh-CN" altLang="en-US" dirty="0"/>
              <a:t>中的项会告诉我们使用那个产生式进行归约</a:t>
            </a:r>
            <a:endParaRPr lang="en-US" altLang="zh-CN" i="1" dirty="0">
              <a:cs typeface="+mn-cs"/>
            </a:endParaRPr>
          </a:p>
        </p:txBody>
      </p:sp>
      <p:sp>
        <p:nvSpPr>
          <p:cNvPr id="4" name="灯片编号占位符 3"/>
          <p:cNvSpPr>
            <a:spLocks noGrp="1"/>
          </p:cNvSpPr>
          <p:nvPr>
            <p:ph type="sldNum" sz="quarter" idx="12"/>
          </p:nvPr>
        </p:nvSpPr>
        <p:spPr/>
        <p:txBody>
          <a:bodyPr/>
          <a:lstStyle/>
          <a:p>
            <a:pPr>
              <a:defRPr/>
            </a:pPr>
            <a:fld id="{E5B11578-64FC-4682-8249-857B0E952EAF}" type="slidenum">
              <a:rPr lang="en-US" altLang="zh-CN" smtClean="0"/>
              <a:pPr>
                <a:defRPr/>
              </a:pPr>
              <a:t>89</a:t>
            </a:fld>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zh-CN" altLang="en-US" dirty="0"/>
              <a:t>符号表示约定</a:t>
            </a:r>
          </a:p>
        </p:txBody>
      </p:sp>
      <p:sp>
        <p:nvSpPr>
          <p:cNvPr id="21508" name="Rectangle 3"/>
          <p:cNvSpPr>
            <a:spLocks noGrp="1" noChangeArrowheads="1"/>
          </p:cNvSpPr>
          <p:nvPr>
            <p:ph idx="1"/>
          </p:nvPr>
        </p:nvSpPr>
        <p:spPr/>
        <p:txBody>
          <a:bodyPr/>
          <a:lstStyle/>
          <a:p>
            <a:r>
              <a:rPr lang="zh-CN" altLang="en-US" dirty="0"/>
              <a:t>终结符号：</a:t>
            </a:r>
            <a:r>
              <a:rPr lang="en-US" altLang="zh-CN" dirty="0"/>
              <a:t>a b + 3 </a:t>
            </a:r>
            <a:r>
              <a:rPr lang="en-US" altLang="zh-CN" b="1" dirty="0"/>
              <a:t>id</a:t>
            </a:r>
            <a:r>
              <a:rPr lang="en-US" altLang="zh-CN" dirty="0"/>
              <a:t>…</a:t>
            </a:r>
            <a:endParaRPr lang="zh-CN" altLang="en-US" dirty="0"/>
          </a:p>
          <a:p>
            <a:r>
              <a:rPr lang="zh-CN" altLang="en-US" dirty="0"/>
              <a:t>非终结符号</a:t>
            </a:r>
            <a:r>
              <a:rPr lang="en-US" altLang="zh-CN" dirty="0"/>
              <a:t>: </a:t>
            </a:r>
            <a:r>
              <a:rPr lang="en-US" altLang="zh-CN" i="1" dirty="0"/>
              <a:t>A B C…, S, stmt</a:t>
            </a:r>
            <a:endParaRPr lang="zh-CN" altLang="en-US" i="1" dirty="0"/>
          </a:p>
          <a:p>
            <a:r>
              <a:rPr lang="zh-CN" altLang="en-US" dirty="0"/>
              <a:t>文法符号</a:t>
            </a:r>
            <a:r>
              <a:rPr lang="en-US" altLang="zh-CN" dirty="0"/>
              <a:t>: </a:t>
            </a:r>
            <a:r>
              <a:rPr lang="en-US" altLang="zh-CN" i="1" dirty="0"/>
              <a:t>X Y</a:t>
            </a:r>
            <a:r>
              <a:rPr lang="en-US" altLang="zh-CN" dirty="0"/>
              <a:t> …</a:t>
            </a:r>
            <a:endParaRPr lang="zh-CN" altLang="en-US" dirty="0"/>
          </a:p>
          <a:p>
            <a:r>
              <a:rPr lang="zh-CN" altLang="en-US" dirty="0"/>
              <a:t>终结符号串</a:t>
            </a:r>
            <a:r>
              <a:rPr lang="en-US" altLang="zh-CN" dirty="0"/>
              <a:t>:</a:t>
            </a:r>
            <a:r>
              <a:rPr lang="en-US" altLang="zh-CN" i="1" dirty="0"/>
              <a:t>u v w</a:t>
            </a:r>
            <a:r>
              <a:rPr lang="en-US" altLang="zh-CN" dirty="0"/>
              <a:t>…</a:t>
            </a:r>
            <a:endParaRPr lang="zh-CN" altLang="en-US" dirty="0"/>
          </a:p>
          <a:p>
            <a:r>
              <a:rPr lang="zh-CN" altLang="en-US" dirty="0"/>
              <a:t>文法符号串</a:t>
            </a:r>
            <a:r>
              <a:rPr lang="en-US" altLang="zh-CN" dirty="0"/>
              <a:t>:</a:t>
            </a:r>
            <a:r>
              <a:rPr lang="el-GR" altLang="zh-CN" i="1" dirty="0"/>
              <a:t>α</a:t>
            </a:r>
            <a:r>
              <a:rPr lang="en-US" altLang="zh-CN" i="1" dirty="0"/>
              <a:t> </a:t>
            </a:r>
            <a:r>
              <a:rPr lang="el-GR" altLang="zh-CN" i="1" dirty="0"/>
              <a:t>β</a:t>
            </a:r>
            <a:r>
              <a:rPr lang="en-US" altLang="zh-CN" dirty="0"/>
              <a:t>…</a:t>
            </a:r>
            <a:endParaRPr lang="zh-CN" altLang="en-US" dirty="0"/>
          </a:p>
          <a:p>
            <a:r>
              <a:rPr lang="zh-CN" altLang="en-US" dirty="0"/>
              <a:t>不同可选体</a:t>
            </a:r>
            <a:r>
              <a:rPr lang="en-US" altLang="zh-CN" dirty="0"/>
              <a:t>:</a:t>
            </a:r>
            <a:r>
              <a:rPr lang="el-GR" altLang="zh-CN" dirty="0"/>
              <a:t> </a:t>
            </a:r>
            <a:r>
              <a:rPr lang="el-GR" altLang="zh-CN" i="1" dirty="0"/>
              <a:t>α</a:t>
            </a:r>
            <a:r>
              <a:rPr lang="en-US" altLang="zh-CN" i="1" baseline="-25000" dirty="0"/>
              <a:t>1</a:t>
            </a:r>
            <a:r>
              <a:rPr lang="en-US" altLang="zh-CN" i="1" dirty="0"/>
              <a:t> </a:t>
            </a:r>
            <a:r>
              <a:rPr lang="el-GR" altLang="zh-CN" i="1" dirty="0"/>
              <a:t>α</a:t>
            </a:r>
            <a:r>
              <a:rPr lang="en-US" altLang="zh-CN" i="1" baseline="-25000" dirty="0"/>
              <a:t>2</a:t>
            </a:r>
            <a:r>
              <a:rPr lang="en-US" altLang="zh-CN" i="1" dirty="0"/>
              <a:t> </a:t>
            </a:r>
            <a:r>
              <a:rPr lang="el-GR" altLang="zh-CN" i="1" dirty="0"/>
              <a:t>α</a:t>
            </a:r>
            <a:r>
              <a:rPr lang="en-US" altLang="zh-CN" i="1" baseline="-25000" dirty="0"/>
              <a:t>3</a:t>
            </a:r>
            <a:r>
              <a:rPr lang="en-US" altLang="zh-CN" dirty="0"/>
              <a:t>… </a:t>
            </a:r>
            <a:endParaRPr lang="zh-CN" altLang="en-US" dirty="0"/>
          </a:p>
          <a:p>
            <a:r>
              <a:rPr lang="zh-CN" altLang="en-US" dirty="0"/>
              <a:t>开始符号</a:t>
            </a:r>
            <a:r>
              <a:rPr lang="en-US" altLang="zh-CN" dirty="0"/>
              <a:t>: </a:t>
            </a:r>
            <a:r>
              <a:rPr lang="en-US" altLang="zh-CN" i="1" dirty="0"/>
              <a:t>S</a:t>
            </a:r>
            <a:endParaRPr lang="zh-CN" altLang="en-US" i="1" dirty="0"/>
          </a:p>
        </p:txBody>
      </p:sp>
      <p:sp>
        <p:nvSpPr>
          <p:cNvPr id="6" name="灯片编号占位符 5"/>
          <p:cNvSpPr>
            <a:spLocks noGrp="1"/>
          </p:cNvSpPr>
          <p:nvPr>
            <p:ph type="sldNum" sz="quarter" idx="12"/>
          </p:nvPr>
        </p:nvSpPr>
        <p:spPr/>
        <p:txBody>
          <a:bodyPr/>
          <a:lstStyle/>
          <a:p>
            <a:pPr>
              <a:defRPr/>
            </a:pPr>
            <a:fld id="{CE514898-A690-458B-8E31-43AC39F8A0E1}" type="slidenum">
              <a:rPr lang="en-US" altLang="zh-CN"/>
              <a:pPr>
                <a:defRPr/>
              </a:pPr>
              <a:t>9</a:t>
            </a:fld>
            <a:endParaRPr lang="en-US" altLang="zh-CN"/>
          </a:p>
        </p:txBody>
      </p:sp>
      <p:pic>
        <p:nvPicPr>
          <p:cNvPr id="2" name="Picture 4"/>
          <p:cNvPicPr>
            <a:picLocks noChangeAspect="1" noChangeArrowheads="1"/>
          </p:cNvPicPr>
          <p:nvPr/>
        </p:nvPicPr>
        <p:blipFill>
          <a:blip r:embed="rId2" cstate="print"/>
          <a:srcRect/>
          <a:stretch>
            <a:fillRect/>
          </a:stretch>
        </p:blipFill>
        <p:spPr bwMode="auto">
          <a:xfrm>
            <a:off x="4648200" y="2895600"/>
            <a:ext cx="3235325" cy="12065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EE023597-EE57-AB45-8DC2-4F0F45E44709}"/>
                  </a:ext>
                </a:extLst>
              </p14:cNvPr>
              <p14:cNvContentPartPr/>
              <p14:nvPr/>
            </p14:nvContentPartPr>
            <p14:xfrm>
              <a:off x="7039080" y="5238000"/>
              <a:ext cx="360" cy="360"/>
            </p14:xfrm>
          </p:contentPart>
        </mc:Choice>
        <mc:Fallback xmlns="">
          <p:pic>
            <p:nvPicPr>
              <p:cNvPr id="3" name="墨迹 2">
                <a:extLst>
                  <a:ext uri="{FF2B5EF4-FFF2-40B4-BE49-F238E27FC236}">
                    <a16:creationId xmlns:a16="http://schemas.microsoft.com/office/drawing/2014/main" id="{EE023597-EE57-AB45-8DC2-4F0F45E44709}"/>
                  </a:ext>
                </a:extLst>
              </p:cNvPr>
              <p:cNvPicPr/>
              <p:nvPr/>
            </p:nvPicPr>
            <p:blipFill>
              <a:blip r:embed="rId4"/>
              <a:stretch>
                <a:fillRect/>
              </a:stretch>
            </p:blipFill>
            <p:spPr>
              <a:xfrm>
                <a:off x="7029720" y="5228640"/>
                <a:ext cx="19080" cy="190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p:txBody>
          <a:bodyPr/>
          <a:lstStyle/>
          <a:p>
            <a:r>
              <a:rPr lang="en-US" altLang="zh-CN"/>
              <a:t>LR(0)</a:t>
            </a:r>
            <a:r>
              <a:rPr lang="zh-CN" altLang="en-US"/>
              <a:t>运行语法分析示例</a:t>
            </a:r>
          </a:p>
        </p:txBody>
      </p:sp>
      <p:sp>
        <p:nvSpPr>
          <p:cNvPr id="95235"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C19ACCD6-52B3-421A-B518-79AEA0F1A98B}" type="slidenum">
              <a:rPr lang="en-US" altLang="zh-CN" smtClean="0"/>
              <a:pPr>
                <a:defRPr/>
              </a:pPr>
              <a:t>90</a:t>
            </a:fld>
            <a:endParaRPr lang="en-US" altLang="zh-CN"/>
          </a:p>
        </p:txBody>
      </p:sp>
      <p:pic>
        <p:nvPicPr>
          <p:cNvPr id="95237" name="Picture 2"/>
          <p:cNvPicPr>
            <a:picLocks noChangeAspect="1" noChangeArrowheads="1"/>
          </p:cNvPicPr>
          <p:nvPr/>
        </p:nvPicPr>
        <p:blipFill>
          <a:blip r:embed="rId2" cstate="print"/>
          <a:srcRect/>
          <a:stretch>
            <a:fillRect/>
          </a:stretch>
        </p:blipFill>
        <p:spPr bwMode="auto">
          <a:xfrm>
            <a:off x="-152400" y="1676400"/>
            <a:ext cx="4387850" cy="4486275"/>
          </a:xfrm>
          <a:prstGeom prst="rect">
            <a:avLst/>
          </a:prstGeom>
          <a:noFill/>
          <a:ln w="9525">
            <a:noFill/>
            <a:miter lim="800000"/>
            <a:headEnd/>
            <a:tailEnd/>
          </a:ln>
        </p:spPr>
      </p:pic>
      <p:pic>
        <p:nvPicPr>
          <p:cNvPr id="95238" name="Picture 3"/>
          <p:cNvPicPr>
            <a:picLocks noChangeAspect="1" noChangeArrowheads="1"/>
          </p:cNvPicPr>
          <p:nvPr/>
        </p:nvPicPr>
        <p:blipFill>
          <a:blip r:embed="rId3" cstate="print"/>
          <a:srcRect/>
          <a:stretch>
            <a:fillRect/>
          </a:stretch>
        </p:blipFill>
        <p:spPr bwMode="auto">
          <a:xfrm>
            <a:off x="4267200" y="1752600"/>
            <a:ext cx="5162550" cy="2800350"/>
          </a:xfrm>
          <a:prstGeom prst="rect">
            <a:avLst/>
          </a:prstGeom>
          <a:noFill/>
          <a:ln w="9525">
            <a:noFill/>
            <a:miter lim="800000"/>
            <a:headEnd/>
            <a:tailEnd/>
          </a:ln>
        </p:spPr>
      </p:pic>
      <p:sp>
        <p:nvSpPr>
          <p:cNvPr id="7" name="内容占位符 2"/>
          <p:cNvSpPr txBox="1">
            <a:spLocks/>
          </p:cNvSpPr>
          <p:nvPr/>
        </p:nvSpPr>
        <p:spPr bwMode="auto">
          <a:xfrm>
            <a:off x="4572000" y="4648200"/>
            <a:ext cx="3624263" cy="1295400"/>
          </a:xfrm>
          <a:prstGeom prst="rect">
            <a:avLst/>
          </a:prstGeom>
          <a:noFill/>
          <a:ln w="9525">
            <a:noFill/>
            <a:miter lim="800000"/>
            <a:headEnd/>
            <a:tailEnd/>
          </a:ln>
        </p:spPr>
        <p:txBody>
          <a:bodyPr/>
          <a:lstStyle/>
          <a:p>
            <a:pPr marL="469900" indent="-469900" eaLnBrk="0" hangingPunct="0">
              <a:spcBef>
                <a:spcPct val="20000"/>
              </a:spcBef>
              <a:buClr>
                <a:schemeClr val="accent2"/>
              </a:buClr>
              <a:defRPr/>
            </a:pPr>
            <a:r>
              <a:rPr lang="zh-CN" altLang="en-US" sz="2400" b="0" kern="0" dirty="0">
                <a:latin typeface="+mn-lt"/>
                <a:ea typeface="+mn-ea"/>
              </a:rPr>
              <a:t>    栈中只保留了状态，文法符号可以从相应的状态中获取</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p:txBody>
          <a:bodyPr/>
          <a:lstStyle/>
          <a:p>
            <a:r>
              <a:rPr lang="en-US" altLang="zh-CN"/>
              <a:t>LR</a:t>
            </a:r>
            <a:r>
              <a:rPr lang="zh-CN" altLang="en-US"/>
              <a:t>语法分析算法框架</a:t>
            </a:r>
          </a:p>
        </p:txBody>
      </p:sp>
      <p:sp>
        <p:nvSpPr>
          <p:cNvPr id="92163" name="内容占位符 2"/>
          <p:cNvSpPr>
            <a:spLocks noGrp="1"/>
          </p:cNvSpPr>
          <p:nvPr>
            <p:ph idx="1"/>
          </p:nvPr>
        </p:nvSpPr>
        <p:spPr>
          <a:xfrm>
            <a:off x="533400" y="1752600"/>
            <a:ext cx="4572000" cy="3810000"/>
          </a:xfrm>
        </p:spPr>
        <p:txBody>
          <a:bodyPr>
            <a:normAutofit lnSpcReduction="10000"/>
          </a:bodyPr>
          <a:lstStyle/>
          <a:p>
            <a:pPr>
              <a:defRPr/>
            </a:pPr>
            <a:r>
              <a:rPr lang="zh-CN" altLang="en-US" dirty="0"/>
              <a:t>一个输入、一个输出、一个栈、一个驱动程序和一个语法分析表</a:t>
            </a:r>
            <a:endParaRPr lang="en-US" altLang="zh-CN" dirty="0"/>
          </a:p>
          <a:p>
            <a:pPr>
              <a:defRPr/>
            </a:pPr>
            <a:r>
              <a:rPr lang="zh-CN" altLang="en-US" dirty="0"/>
              <a:t>语法分析表包括</a:t>
            </a:r>
            <a:r>
              <a:rPr lang="en-US" altLang="zh-CN" dirty="0"/>
              <a:t>ACTION</a:t>
            </a:r>
            <a:r>
              <a:rPr lang="zh-CN" altLang="en-US" dirty="0"/>
              <a:t>和</a:t>
            </a:r>
            <a:r>
              <a:rPr lang="en-US" altLang="zh-CN" dirty="0"/>
              <a:t>GOTO</a:t>
            </a:r>
            <a:r>
              <a:rPr lang="zh-CN" altLang="en-US" dirty="0"/>
              <a:t>两个部分。</a:t>
            </a:r>
            <a:endParaRPr lang="en-US" altLang="zh-CN" dirty="0"/>
          </a:p>
          <a:p>
            <a:pPr>
              <a:defRPr/>
            </a:pPr>
            <a:r>
              <a:rPr lang="zh-CN" altLang="en-US" dirty="0"/>
              <a:t>栈中存放状态序列</a:t>
            </a:r>
            <a:r>
              <a:rPr lang="en-US" altLang="zh-CN" i="1" dirty="0"/>
              <a:t>s</a:t>
            </a:r>
            <a:r>
              <a:rPr lang="en-US" altLang="zh-CN" i="1" baseline="-25000" dirty="0"/>
              <a:t>0</a:t>
            </a:r>
            <a:r>
              <a:rPr lang="en-US" altLang="zh-CN" dirty="0"/>
              <a:t>…</a:t>
            </a:r>
            <a:r>
              <a:rPr lang="en-US" altLang="zh-CN" sz="3100" i="1" dirty="0" err="1"/>
              <a:t>s</a:t>
            </a:r>
            <a:r>
              <a:rPr lang="en-US" altLang="zh-CN" sz="3100" i="1" baseline="-25000" dirty="0" err="1"/>
              <a:t>m</a:t>
            </a:r>
            <a:r>
              <a:rPr lang="en-US" altLang="zh-CN" dirty="0" err="1"/>
              <a:t>,</a:t>
            </a:r>
            <a:r>
              <a:rPr lang="en-US" altLang="zh-CN" sz="3100" i="1" dirty="0" err="1"/>
              <a:t>s</a:t>
            </a:r>
            <a:r>
              <a:rPr lang="en-US" altLang="zh-CN" sz="3100" i="1" baseline="-25000" dirty="0" err="1"/>
              <a:t>m</a:t>
            </a:r>
            <a:r>
              <a:rPr lang="zh-CN" altLang="en-US" dirty="0"/>
              <a:t>在栈顶，在</a:t>
            </a:r>
            <a:r>
              <a:rPr lang="en-US" altLang="zh-CN" dirty="0"/>
              <a:t>SLR</a:t>
            </a:r>
            <a:r>
              <a:rPr lang="zh-CN" altLang="en-US" dirty="0"/>
              <a:t>中，这些状态就是</a:t>
            </a:r>
            <a:r>
              <a:rPr lang="en-US" altLang="zh-CN" dirty="0"/>
              <a:t>LR(0)</a:t>
            </a:r>
            <a:r>
              <a:rPr lang="zh-CN" altLang="en-US" dirty="0"/>
              <a:t>自动机中的状态</a:t>
            </a:r>
            <a:endParaRPr lang="en-US" altLang="zh-CN" dirty="0"/>
          </a:p>
        </p:txBody>
      </p:sp>
      <p:sp>
        <p:nvSpPr>
          <p:cNvPr id="4" name="灯片编号占位符 3"/>
          <p:cNvSpPr>
            <a:spLocks noGrp="1"/>
          </p:cNvSpPr>
          <p:nvPr>
            <p:ph type="sldNum" sz="quarter" idx="12"/>
          </p:nvPr>
        </p:nvSpPr>
        <p:spPr/>
        <p:txBody>
          <a:bodyPr/>
          <a:lstStyle/>
          <a:p>
            <a:pPr>
              <a:defRPr/>
            </a:pPr>
            <a:fld id="{B4DADFDD-5840-42AB-8DFD-869600E65A76}" type="slidenum">
              <a:rPr lang="en-US" altLang="zh-CN" smtClean="0"/>
              <a:pPr>
                <a:defRPr/>
              </a:pPr>
              <a:t>91</a:t>
            </a:fld>
            <a:endParaRPr lang="en-US" altLang="zh-CN"/>
          </a:p>
        </p:txBody>
      </p:sp>
      <p:pic>
        <p:nvPicPr>
          <p:cNvPr id="96261" name="Picture 2"/>
          <p:cNvPicPr>
            <a:picLocks noChangeAspect="1" noChangeArrowheads="1"/>
          </p:cNvPicPr>
          <p:nvPr/>
        </p:nvPicPr>
        <p:blipFill>
          <a:blip r:embed="rId2" cstate="print"/>
          <a:srcRect/>
          <a:stretch>
            <a:fillRect/>
          </a:stretch>
        </p:blipFill>
        <p:spPr bwMode="auto">
          <a:xfrm>
            <a:off x="4953000" y="2133600"/>
            <a:ext cx="4343400" cy="2654300"/>
          </a:xfrm>
          <a:prstGeom prst="rect">
            <a:avLst/>
          </a:prstGeom>
          <a:noFill/>
          <a:ln w="9525">
            <a:noFill/>
            <a:miter lim="800000"/>
            <a:headEnd/>
            <a:tailEnd/>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p:txBody>
          <a:bodyPr/>
          <a:lstStyle/>
          <a:p>
            <a:r>
              <a:rPr lang="en-US" altLang="zh-CN"/>
              <a:t>LR</a:t>
            </a:r>
            <a:r>
              <a:rPr lang="zh-CN" altLang="en-US"/>
              <a:t>语法分析表</a:t>
            </a:r>
          </a:p>
        </p:txBody>
      </p:sp>
      <p:sp>
        <p:nvSpPr>
          <p:cNvPr id="5" name="内容占位符 4"/>
          <p:cNvSpPr>
            <a:spLocks noGrp="1"/>
          </p:cNvSpPr>
          <p:nvPr>
            <p:ph idx="1"/>
          </p:nvPr>
        </p:nvSpPr>
        <p:spPr>
          <a:xfrm>
            <a:off x="457200" y="2784296"/>
            <a:ext cx="8229600" cy="4389120"/>
          </a:xfrm>
        </p:spPr>
        <p:txBody>
          <a:bodyPr>
            <a:normAutofit fontScale="92500"/>
          </a:bodyPr>
          <a:lstStyle/>
          <a:p>
            <a:pPr>
              <a:defRPr/>
            </a:pPr>
            <a:r>
              <a:rPr lang="zh-CN" altLang="en-US" dirty="0"/>
              <a:t>由语法分析动作函数</a:t>
            </a:r>
            <a:r>
              <a:rPr lang="en-US" altLang="zh-CN" dirty="0"/>
              <a:t>ACTION</a:t>
            </a:r>
            <a:r>
              <a:rPr lang="zh-CN" altLang="en-US" dirty="0"/>
              <a:t>和转换函数</a:t>
            </a:r>
            <a:r>
              <a:rPr lang="en-US" altLang="zh-CN" dirty="0"/>
              <a:t>GOTO</a:t>
            </a:r>
            <a:r>
              <a:rPr lang="zh-CN" altLang="en-US" dirty="0"/>
              <a:t>组成，帮助确定移入或归约动作及状态转换：</a:t>
            </a:r>
            <a:endParaRPr lang="en-US" altLang="zh-CN" dirty="0"/>
          </a:p>
          <a:p>
            <a:pPr lvl="1">
              <a:defRPr/>
            </a:pPr>
            <a:r>
              <a:rPr lang="en-US" altLang="zh-CN" dirty="0"/>
              <a:t>ACTION</a:t>
            </a:r>
            <a:r>
              <a:rPr lang="zh-CN" altLang="en-US" dirty="0"/>
              <a:t>函数：状态</a:t>
            </a:r>
            <a:r>
              <a:rPr lang="en-US" altLang="zh-CN" sz="2300" i="1" dirty="0" err="1"/>
              <a:t>i</a:t>
            </a:r>
            <a:r>
              <a:rPr lang="zh-CN" altLang="en-US" dirty="0"/>
              <a:t>和终结符号</a:t>
            </a:r>
            <a:r>
              <a:rPr lang="en-US" altLang="zh-CN" sz="2300" i="1" dirty="0"/>
              <a:t>a</a:t>
            </a:r>
            <a:r>
              <a:rPr lang="zh-CN" altLang="en-US" dirty="0"/>
              <a:t>（或</a:t>
            </a:r>
            <a:r>
              <a:rPr lang="en-US" altLang="zh-CN" sz="2300" i="1" dirty="0"/>
              <a:t>$</a:t>
            </a:r>
            <a:r>
              <a:rPr lang="zh-CN" altLang="en-US" dirty="0"/>
              <a:t>）决定四种动作形式</a:t>
            </a:r>
            <a:endParaRPr lang="en-US" altLang="zh-CN" dirty="0"/>
          </a:p>
          <a:p>
            <a:pPr lvl="2">
              <a:defRPr/>
            </a:pPr>
            <a:r>
              <a:rPr lang="zh-CN" altLang="en-US" dirty="0"/>
              <a:t>移入</a:t>
            </a:r>
            <a:r>
              <a:rPr lang="en-US" altLang="zh-CN" i="1" dirty="0"/>
              <a:t>j</a:t>
            </a:r>
            <a:r>
              <a:rPr lang="zh-CN" altLang="en-US" dirty="0"/>
              <a:t>，</a:t>
            </a:r>
            <a:r>
              <a:rPr lang="en-US" altLang="zh-CN" i="1" dirty="0"/>
              <a:t>j</a:t>
            </a:r>
            <a:r>
              <a:rPr lang="zh-CN" altLang="en-US" dirty="0"/>
              <a:t>是一个状态。语法分析器采取的动作是把输入符号</a:t>
            </a:r>
            <a:r>
              <a:rPr lang="en-US" altLang="zh-CN" i="1" dirty="0"/>
              <a:t>a</a:t>
            </a:r>
            <a:r>
              <a:rPr lang="zh-CN" altLang="en-US" dirty="0"/>
              <a:t>移入栈中，实际上是移入状态</a:t>
            </a:r>
            <a:r>
              <a:rPr lang="en-US" altLang="zh-CN" i="1" dirty="0"/>
              <a:t>j</a:t>
            </a:r>
            <a:r>
              <a:rPr lang="zh-CN" altLang="en-US" dirty="0"/>
              <a:t>。因为</a:t>
            </a:r>
            <a:r>
              <a:rPr lang="en-US" altLang="zh-CN" i="1" dirty="0"/>
              <a:t>j</a:t>
            </a:r>
            <a:r>
              <a:rPr lang="zh-CN" altLang="en-US" dirty="0"/>
              <a:t>可以和</a:t>
            </a:r>
            <a:r>
              <a:rPr lang="en-US" altLang="zh-CN" i="1" dirty="0"/>
              <a:t>a</a:t>
            </a:r>
            <a:r>
              <a:rPr lang="zh-CN" altLang="en-US" dirty="0"/>
              <a:t>相关联。</a:t>
            </a:r>
            <a:endParaRPr lang="en-US" altLang="zh-CN" dirty="0"/>
          </a:p>
          <a:p>
            <a:pPr lvl="2">
              <a:defRPr/>
            </a:pPr>
            <a:r>
              <a:rPr lang="zh-CN" altLang="en-US" dirty="0"/>
              <a:t>归约</a:t>
            </a:r>
            <a:r>
              <a:rPr lang="en-US" altLang="zh-CN" i="1" dirty="0"/>
              <a:t>A</a:t>
            </a:r>
            <a:r>
              <a:rPr lang="el-GR" altLang="zh-CN" i="1" dirty="0"/>
              <a:t> → β</a:t>
            </a:r>
            <a:r>
              <a:rPr lang="el-GR" altLang="zh-CN" dirty="0"/>
              <a:t> </a:t>
            </a:r>
            <a:r>
              <a:rPr lang="zh-CN" altLang="en-US" dirty="0"/>
              <a:t>，语法分析器的动作是把栈顶的</a:t>
            </a:r>
            <a:r>
              <a:rPr lang="el-GR" altLang="zh-CN" i="1" dirty="0"/>
              <a:t>β</a:t>
            </a:r>
            <a:r>
              <a:rPr lang="zh-CN" altLang="en-US" dirty="0"/>
              <a:t>归约为产生式头</a:t>
            </a:r>
            <a:r>
              <a:rPr lang="en-US" altLang="zh-CN" i="1" dirty="0"/>
              <a:t>A</a:t>
            </a:r>
            <a:endParaRPr lang="en-US" altLang="zh-CN" dirty="0"/>
          </a:p>
          <a:p>
            <a:pPr lvl="2">
              <a:defRPr/>
            </a:pPr>
            <a:r>
              <a:rPr lang="zh-CN" altLang="en-US" dirty="0"/>
              <a:t>接受</a:t>
            </a:r>
            <a:endParaRPr lang="en-US" altLang="zh-CN" dirty="0"/>
          </a:p>
          <a:p>
            <a:pPr lvl="2">
              <a:defRPr/>
            </a:pPr>
            <a:r>
              <a:rPr lang="zh-CN" altLang="en-US" dirty="0"/>
              <a:t>报错</a:t>
            </a:r>
            <a:endParaRPr lang="en-US" altLang="zh-CN" dirty="0"/>
          </a:p>
          <a:p>
            <a:pPr lvl="1">
              <a:defRPr/>
            </a:pPr>
            <a:r>
              <a:rPr lang="en-US" altLang="zh-CN" dirty="0"/>
              <a:t>GOTO</a:t>
            </a:r>
            <a:r>
              <a:rPr lang="zh-CN" altLang="en-US" dirty="0"/>
              <a:t>函数</a:t>
            </a:r>
            <a:endParaRPr lang="en-US" altLang="zh-CN" dirty="0"/>
          </a:p>
          <a:p>
            <a:pPr lvl="2">
              <a:defRPr/>
            </a:pPr>
            <a:r>
              <a:rPr lang="zh-CN" altLang="en-US" dirty="0"/>
              <a:t>如果</a:t>
            </a:r>
            <a:r>
              <a:rPr lang="en-US" altLang="zh-CN" sz="2400" dirty="0"/>
              <a:t>GOTO(</a:t>
            </a:r>
            <a:r>
              <a:rPr lang="en-US" altLang="zh-CN" sz="2400" i="1" dirty="0" err="1"/>
              <a:t>I</a:t>
            </a:r>
            <a:r>
              <a:rPr lang="en-US" altLang="zh-CN" sz="2400" i="1" baseline="-25000" dirty="0" err="1"/>
              <a:t>i</a:t>
            </a:r>
            <a:r>
              <a:rPr lang="en-US" altLang="zh-CN" sz="2400" i="1" dirty="0" err="1"/>
              <a:t>,X</a:t>
            </a:r>
            <a:r>
              <a:rPr lang="en-US" altLang="zh-CN" sz="2400" dirty="0"/>
              <a:t>)=</a:t>
            </a:r>
            <a:r>
              <a:rPr lang="en-US" altLang="zh-CN" sz="2400" i="1" dirty="0" err="1"/>
              <a:t>I</a:t>
            </a:r>
            <a:r>
              <a:rPr lang="en-US" altLang="zh-CN" sz="2400" i="1" baseline="-25000" dirty="0" err="1"/>
              <a:t>j</a:t>
            </a:r>
            <a:r>
              <a:rPr lang="zh-CN" altLang="en-US" dirty="0"/>
              <a:t>，即</a:t>
            </a:r>
            <a:r>
              <a:rPr lang="en-US" altLang="zh-CN" dirty="0"/>
              <a:t>GOTO</a:t>
            </a:r>
            <a:r>
              <a:rPr lang="zh-CN" altLang="en-US" dirty="0"/>
              <a:t>把状态</a:t>
            </a:r>
            <a:r>
              <a:rPr lang="en-US" altLang="zh-CN" i="1" dirty="0" err="1"/>
              <a:t>i</a:t>
            </a:r>
            <a:r>
              <a:rPr lang="zh-CN" altLang="en-US" dirty="0"/>
              <a:t>和一个非终结符号</a:t>
            </a:r>
            <a:r>
              <a:rPr lang="en-US" altLang="zh-CN" i="1" dirty="0"/>
              <a:t>A</a:t>
            </a:r>
            <a:r>
              <a:rPr lang="zh-CN" altLang="en-US" dirty="0"/>
              <a:t>映射到状态</a:t>
            </a:r>
            <a:r>
              <a:rPr lang="en-US" altLang="zh-CN" i="1" dirty="0"/>
              <a:t>j</a:t>
            </a:r>
            <a:r>
              <a:rPr lang="zh-CN" altLang="en-US" dirty="0"/>
              <a:t>。</a:t>
            </a:r>
            <a:endParaRPr lang="en-US" altLang="zh-CN" dirty="0"/>
          </a:p>
        </p:txBody>
      </p:sp>
      <p:sp>
        <p:nvSpPr>
          <p:cNvPr id="4" name="灯片编号占位符 3"/>
          <p:cNvSpPr>
            <a:spLocks noGrp="1"/>
          </p:cNvSpPr>
          <p:nvPr>
            <p:ph type="sldNum" sz="quarter" idx="12"/>
          </p:nvPr>
        </p:nvSpPr>
        <p:spPr/>
        <p:txBody>
          <a:bodyPr/>
          <a:lstStyle/>
          <a:p>
            <a:pPr>
              <a:defRPr/>
            </a:pPr>
            <a:fld id="{EADDC978-4F98-492A-A654-5FC16DF75088}" type="slidenum">
              <a:rPr lang="en-US" altLang="zh-CN" smtClean="0"/>
              <a:pPr>
                <a:defRPr/>
              </a:pPr>
              <a:t>92</a:t>
            </a:fld>
            <a:endParaRPr lang="en-US" altLang="zh-CN"/>
          </a:p>
        </p:txBody>
      </p:sp>
      <p:pic>
        <p:nvPicPr>
          <p:cNvPr id="6" name="Picture 2"/>
          <p:cNvPicPr>
            <a:picLocks noChangeAspect="1" noChangeArrowheads="1"/>
          </p:cNvPicPr>
          <p:nvPr/>
        </p:nvPicPr>
        <p:blipFill>
          <a:blip r:embed="rId2" cstate="print"/>
          <a:srcRect/>
          <a:stretch>
            <a:fillRect/>
          </a:stretch>
        </p:blipFill>
        <p:spPr bwMode="auto">
          <a:xfrm>
            <a:off x="5436096" y="-243408"/>
            <a:ext cx="3500462" cy="305691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p:txBody>
          <a:bodyPr/>
          <a:lstStyle/>
          <a:p>
            <a:r>
              <a:rPr lang="en-US" altLang="zh-CN"/>
              <a:t>LR</a:t>
            </a:r>
            <a:r>
              <a:rPr lang="zh-CN" altLang="en-US"/>
              <a:t>语法分析器的格局</a:t>
            </a:r>
          </a:p>
        </p:txBody>
      </p:sp>
      <p:sp>
        <p:nvSpPr>
          <p:cNvPr id="98307" name="内容占位符 2"/>
          <p:cNvSpPr>
            <a:spLocks noGrp="1"/>
          </p:cNvSpPr>
          <p:nvPr>
            <p:ph idx="1"/>
          </p:nvPr>
        </p:nvSpPr>
        <p:spPr/>
        <p:txBody>
          <a:bodyPr/>
          <a:lstStyle/>
          <a:p>
            <a:r>
              <a:rPr lang="zh-CN" altLang="en-US" dirty="0"/>
              <a:t>在分析过程中的中间分析状态，称为格局</a:t>
            </a:r>
            <a:endParaRPr lang="en-US" altLang="zh-CN" dirty="0"/>
          </a:p>
          <a:p>
            <a:pPr>
              <a:buFontTx/>
              <a:buNone/>
            </a:pPr>
            <a:r>
              <a:rPr lang="en-US" altLang="zh-CN" sz="1800" dirty="0"/>
              <a:t>               ( </a:t>
            </a:r>
            <a:r>
              <a:rPr lang="en-US" altLang="zh-CN" sz="1800" i="1" dirty="0"/>
              <a:t>S</a:t>
            </a:r>
            <a:r>
              <a:rPr lang="en-US" altLang="zh-CN" sz="1800" i="1" baseline="-25000" dirty="0"/>
              <a:t>o</a:t>
            </a:r>
            <a:r>
              <a:rPr lang="en-US" altLang="zh-CN" sz="1800" i="1" dirty="0"/>
              <a:t>  S</a:t>
            </a:r>
            <a:r>
              <a:rPr lang="en-US" altLang="zh-CN" sz="1800" i="1" baseline="-25000" dirty="0"/>
              <a:t>1 </a:t>
            </a:r>
            <a:r>
              <a:rPr lang="en-US" altLang="zh-CN" sz="1800" i="1" dirty="0"/>
              <a:t>...  </a:t>
            </a:r>
            <a:r>
              <a:rPr lang="en-US" altLang="zh-CN" sz="1800" i="1" dirty="0" err="1">
                <a:solidFill>
                  <a:schemeClr val="accent2"/>
                </a:solidFill>
              </a:rPr>
              <a:t>S</a:t>
            </a:r>
            <a:r>
              <a:rPr lang="en-US" altLang="zh-CN" sz="1800" i="1" baseline="-25000" dirty="0" err="1">
                <a:solidFill>
                  <a:schemeClr val="accent2"/>
                </a:solidFill>
              </a:rPr>
              <a:t>m</a:t>
            </a:r>
            <a:r>
              <a:rPr lang="en-US" altLang="zh-CN" sz="1800" i="1" dirty="0"/>
              <a:t>,  </a:t>
            </a:r>
            <a:r>
              <a:rPr lang="en-US" altLang="zh-CN" sz="1800" i="1" dirty="0" err="1">
                <a:solidFill>
                  <a:schemeClr val="accent2"/>
                </a:solidFill>
              </a:rPr>
              <a:t>a</a:t>
            </a:r>
            <a:r>
              <a:rPr lang="en-US" altLang="zh-CN" sz="1800" i="1" baseline="-25000" dirty="0" err="1">
                <a:solidFill>
                  <a:schemeClr val="accent2"/>
                </a:solidFill>
              </a:rPr>
              <a:t>i</a:t>
            </a:r>
            <a:r>
              <a:rPr lang="en-US" altLang="zh-CN" sz="1800" i="1" dirty="0"/>
              <a:t> a</a:t>
            </a:r>
            <a:r>
              <a:rPr lang="en-US" altLang="zh-CN" sz="1800" i="1" baseline="-25000" dirty="0"/>
              <a:t>i+1</a:t>
            </a:r>
            <a:r>
              <a:rPr lang="en-US" altLang="zh-CN" sz="1800" i="1" dirty="0"/>
              <a:t> ... a</a:t>
            </a:r>
            <a:r>
              <a:rPr lang="en-US" altLang="zh-CN" sz="1800" i="1" baseline="-25000" dirty="0"/>
              <a:t>n</a:t>
            </a:r>
            <a:r>
              <a:rPr lang="en-US" altLang="zh-CN" sz="1800" i="1" dirty="0"/>
              <a:t> $ </a:t>
            </a:r>
            <a:r>
              <a:rPr lang="en-US" altLang="zh-CN" sz="1800" dirty="0"/>
              <a:t>)</a:t>
            </a:r>
          </a:p>
          <a:p>
            <a:pPr>
              <a:buFontTx/>
              <a:buNone/>
            </a:pPr>
            <a:endParaRPr lang="en-US" altLang="zh-CN" sz="1800" dirty="0"/>
          </a:p>
          <a:p>
            <a:pPr>
              <a:buFontTx/>
              <a:buNone/>
            </a:pPr>
            <a:r>
              <a:rPr lang="en-US" altLang="zh-CN" sz="1800" dirty="0"/>
              <a:t>	</a:t>
            </a:r>
            <a:r>
              <a:rPr lang="zh-CN" altLang="en-US" sz="1800" dirty="0"/>
              <a:t>     </a:t>
            </a:r>
            <a:r>
              <a:rPr lang="en-US" altLang="zh-CN" sz="1800" dirty="0"/>
              <a:t>stack		Rest of Input</a:t>
            </a:r>
          </a:p>
          <a:p>
            <a:r>
              <a:rPr lang="zh-CN" altLang="en-US" dirty="0"/>
              <a:t>对应于句型 </a:t>
            </a:r>
            <a:r>
              <a:rPr lang="en-US" altLang="zh-CN" i="1" dirty="0"/>
              <a:t>X</a:t>
            </a:r>
            <a:r>
              <a:rPr lang="en-US" altLang="zh-CN" i="1" baseline="-25000" dirty="0"/>
              <a:t>1</a:t>
            </a:r>
            <a:r>
              <a:rPr lang="en-US" altLang="zh-CN" i="1" dirty="0"/>
              <a:t>X</a:t>
            </a:r>
            <a:r>
              <a:rPr lang="en-US" altLang="zh-CN" i="1" baseline="-25000" dirty="0"/>
              <a:t>2</a:t>
            </a:r>
            <a:r>
              <a:rPr lang="en-US" altLang="zh-CN" i="1" dirty="0"/>
              <a:t>…X</a:t>
            </a:r>
            <a:r>
              <a:rPr lang="en-US" altLang="zh-CN" i="1" baseline="-25000" dirty="0"/>
              <a:t>m</a:t>
            </a:r>
            <a:r>
              <a:rPr lang="en-US" altLang="zh-CN" i="1" dirty="0"/>
              <a:t>a</a:t>
            </a:r>
            <a:r>
              <a:rPr lang="en-US" altLang="zh-CN" i="1" baseline="-25000" dirty="0"/>
              <a:t>i</a:t>
            </a:r>
            <a:r>
              <a:rPr lang="en-US" altLang="zh-CN" i="1" dirty="0"/>
              <a:t>a</a:t>
            </a:r>
            <a:r>
              <a:rPr lang="en-US" altLang="zh-CN" i="1" baseline="-25000" dirty="0"/>
              <a:t>i+1</a:t>
            </a:r>
            <a:r>
              <a:rPr lang="en-US" altLang="zh-CN" i="1" dirty="0"/>
              <a:t>…a</a:t>
            </a:r>
            <a:r>
              <a:rPr lang="en-US" altLang="zh-CN" i="1" baseline="-25000" dirty="0"/>
              <a:t>n</a:t>
            </a:r>
          </a:p>
          <a:p>
            <a:r>
              <a:rPr lang="zh-CN" altLang="en-US" dirty="0"/>
              <a:t>因为栈中存放的是状态，因此需要从状态中复原出与其相关联的的文法符号。</a:t>
            </a:r>
            <a:r>
              <a:rPr lang="en-US" altLang="zh-CN" i="1" dirty="0"/>
              <a:t>X</a:t>
            </a:r>
            <a:r>
              <a:rPr lang="en-US" altLang="zh-CN" i="1" baseline="-25000" dirty="0"/>
              <a:t>i</a:t>
            </a:r>
            <a:r>
              <a:rPr lang="zh-CN" altLang="en-US" dirty="0"/>
              <a:t>是</a:t>
            </a:r>
            <a:r>
              <a:rPr lang="en-US" altLang="zh-CN" i="1" dirty="0"/>
              <a:t>S</a:t>
            </a:r>
            <a:r>
              <a:rPr lang="en-US" altLang="zh-CN" i="1" baseline="-25000" dirty="0"/>
              <a:t>i</a:t>
            </a:r>
            <a:r>
              <a:rPr lang="zh-CN" altLang="en-US" dirty="0"/>
              <a:t>所关联的文法符号。</a:t>
            </a:r>
            <a:r>
              <a:rPr lang="en-US" altLang="zh-CN" dirty="0"/>
              <a:t> </a:t>
            </a:r>
            <a:r>
              <a:rPr lang="en-US" altLang="zh-CN" i="1" dirty="0"/>
              <a:t>S</a:t>
            </a:r>
            <a:r>
              <a:rPr lang="en-US" altLang="zh-CN" i="1" baseline="-25000" dirty="0"/>
              <a:t>0</a:t>
            </a:r>
            <a:r>
              <a:rPr lang="zh-CN" altLang="en-US" dirty="0"/>
              <a:t>不代表任何文法符号。</a:t>
            </a:r>
          </a:p>
        </p:txBody>
      </p:sp>
      <p:sp>
        <p:nvSpPr>
          <p:cNvPr id="4" name="灯片编号占位符 3"/>
          <p:cNvSpPr>
            <a:spLocks noGrp="1"/>
          </p:cNvSpPr>
          <p:nvPr>
            <p:ph type="sldNum" sz="quarter" idx="12"/>
          </p:nvPr>
        </p:nvSpPr>
        <p:spPr/>
        <p:txBody>
          <a:bodyPr/>
          <a:lstStyle/>
          <a:p>
            <a:pPr>
              <a:defRPr/>
            </a:pPr>
            <a:fld id="{11574073-B91B-4EE2-9D6B-161537BE8C02}" type="slidenum">
              <a:rPr lang="en-US" altLang="zh-CN" smtClean="0"/>
              <a:pPr>
                <a:defRPr/>
              </a:pPr>
              <a:t>93</a:t>
            </a:fld>
            <a:endParaRPr lang="en-US" altLang="zh-CN"/>
          </a:p>
        </p:txBody>
      </p:sp>
      <p:sp>
        <p:nvSpPr>
          <p:cNvPr id="98309" name="Line 4"/>
          <p:cNvSpPr>
            <a:spLocks noChangeShapeType="1"/>
          </p:cNvSpPr>
          <p:nvPr/>
        </p:nvSpPr>
        <p:spPr bwMode="auto">
          <a:xfrm>
            <a:off x="1898650" y="2667000"/>
            <a:ext cx="1970088" cy="0"/>
          </a:xfrm>
          <a:prstGeom prst="line">
            <a:avLst/>
          </a:prstGeom>
          <a:noFill/>
          <a:ln w="9525">
            <a:solidFill>
              <a:srgbClr val="CC0000"/>
            </a:solidFill>
            <a:round/>
            <a:headEnd/>
            <a:tailEnd/>
          </a:ln>
        </p:spPr>
        <p:txBody>
          <a:bodyPr/>
          <a:lstStyle/>
          <a:p>
            <a:endParaRPr lang="zh-CN" altLang="en-US"/>
          </a:p>
        </p:txBody>
      </p:sp>
      <p:sp>
        <p:nvSpPr>
          <p:cNvPr id="98310" name="Line 5"/>
          <p:cNvSpPr>
            <a:spLocks noChangeShapeType="1"/>
          </p:cNvSpPr>
          <p:nvPr/>
        </p:nvSpPr>
        <p:spPr bwMode="auto">
          <a:xfrm>
            <a:off x="4079875" y="2667000"/>
            <a:ext cx="1406525" cy="0"/>
          </a:xfrm>
          <a:prstGeom prst="line">
            <a:avLst/>
          </a:prstGeom>
          <a:noFill/>
          <a:ln w="9525">
            <a:solidFill>
              <a:srgbClr val="CC0000"/>
            </a:solidFill>
            <a:round/>
            <a:headEnd/>
            <a:tailEnd/>
          </a:ln>
        </p:spPr>
        <p:txBody>
          <a:bodyPr/>
          <a:lstStyle/>
          <a:p>
            <a:endParaRPr lang="zh-CN" altLang="en-US"/>
          </a:p>
        </p:txBody>
      </p:sp>
      <p:sp>
        <p:nvSpPr>
          <p:cNvPr id="98311" name="Line 6"/>
          <p:cNvSpPr>
            <a:spLocks noChangeShapeType="1"/>
          </p:cNvSpPr>
          <p:nvPr/>
        </p:nvSpPr>
        <p:spPr bwMode="auto">
          <a:xfrm flipV="1">
            <a:off x="1571604" y="2714620"/>
            <a:ext cx="609600" cy="304800"/>
          </a:xfrm>
          <a:prstGeom prst="line">
            <a:avLst/>
          </a:prstGeom>
          <a:noFill/>
          <a:ln w="9525">
            <a:solidFill>
              <a:schemeClr val="tx1"/>
            </a:solidFill>
            <a:round/>
            <a:headEnd/>
            <a:tailEnd type="triangle" w="med" len="med"/>
          </a:ln>
        </p:spPr>
        <p:txBody>
          <a:bodyPr/>
          <a:lstStyle/>
          <a:p>
            <a:endParaRPr lang="zh-CN" altLang="en-US"/>
          </a:p>
        </p:txBody>
      </p:sp>
      <p:sp>
        <p:nvSpPr>
          <p:cNvPr id="98312" name="Line 7"/>
          <p:cNvSpPr>
            <a:spLocks noChangeShapeType="1"/>
          </p:cNvSpPr>
          <p:nvPr/>
        </p:nvSpPr>
        <p:spPr bwMode="auto">
          <a:xfrm flipH="1" flipV="1">
            <a:off x="3571868" y="2714620"/>
            <a:ext cx="315912" cy="381000"/>
          </a:xfrm>
          <a:prstGeom prst="line">
            <a:avLst/>
          </a:prstGeom>
          <a:noFill/>
          <a:ln w="9525">
            <a:solidFill>
              <a:schemeClr val="tx1"/>
            </a:solidFill>
            <a:round/>
            <a:headEnd/>
            <a:tailEnd type="triangle" w="med" len="med"/>
          </a:ln>
        </p:spPr>
        <p:txBody>
          <a:bodyPr/>
          <a:lstStyle/>
          <a:p>
            <a:endParaRPr lang="zh-CN"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p:cNvSpPr>
            <a:spLocks noGrp="1"/>
          </p:cNvSpPr>
          <p:nvPr>
            <p:ph type="title"/>
          </p:nvPr>
        </p:nvSpPr>
        <p:spPr/>
        <p:txBody>
          <a:bodyPr/>
          <a:lstStyle/>
          <a:p>
            <a:r>
              <a:rPr lang="en-US" altLang="zh-CN"/>
              <a:t>LR</a:t>
            </a:r>
            <a:r>
              <a:rPr lang="zh-CN" altLang="en-US"/>
              <a:t>语法分析程序行为</a:t>
            </a:r>
          </a:p>
        </p:txBody>
      </p:sp>
      <p:sp>
        <p:nvSpPr>
          <p:cNvPr id="3" name="内容占位符 2"/>
          <p:cNvSpPr>
            <a:spLocks noGrp="1"/>
          </p:cNvSpPr>
          <p:nvPr>
            <p:ph idx="1"/>
          </p:nvPr>
        </p:nvSpPr>
        <p:spPr/>
        <p:txBody>
          <a:bodyPr>
            <a:normAutofit/>
          </a:bodyPr>
          <a:lstStyle/>
          <a:p>
            <a:pPr>
              <a:defRPr/>
            </a:pPr>
            <a:r>
              <a:rPr lang="zh-CN" altLang="en-US" dirty="0"/>
              <a:t>基于某个格局，语法分析器根据当前输入符号</a:t>
            </a:r>
            <a:r>
              <a:rPr lang="en-US" altLang="zh-CN" sz="3200" i="1" dirty="0" err="1"/>
              <a:t>a</a:t>
            </a:r>
            <a:r>
              <a:rPr lang="en-US" altLang="zh-CN" sz="3200" i="1" baseline="-25000" dirty="0" err="1"/>
              <a:t>i</a:t>
            </a:r>
            <a:r>
              <a:rPr lang="zh-CN" altLang="en-US" dirty="0"/>
              <a:t>和栈顶的状态</a:t>
            </a:r>
            <a:r>
              <a:rPr lang="en-US" altLang="zh-CN" dirty="0" err="1"/>
              <a:t>s</a:t>
            </a:r>
            <a:r>
              <a:rPr lang="en-US" altLang="zh-CN" i="1" baseline="-25000" dirty="0" err="1"/>
              <a:t>m</a:t>
            </a:r>
            <a:r>
              <a:rPr lang="en-US" altLang="zh-CN" i="1" baseline="-25000" dirty="0"/>
              <a:t> </a:t>
            </a:r>
            <a:r>
              <a:rPr lang="zh-CN" altLang="en-US" dirty="0"/>
              <a:t>，然后在分析动作表中查询条目</a:t>
            </a:r>
            <a:r>
              <a:rPr lang="en-US" altLang="zh-CN" dirty="0"/>
              <a:t>ACTION[</a:t>
            </a:r>
            <a:r>
              <a:rPr lang="en-US" altLang="zh-CN" dirty="0" err="1"/>
              <a:t>s</a:t>
            </a:r>
            <a:r>
              <a:rPr lang="en-US" altLang="zh-CN" i="1" baseline="-25000" dirty="0" err="1"/>
              <a:t>m</a:t>
            </a:r>
            <a:r>
              <a:rPr lang="en-US" altLang="zh-CN" i="1" baseline="-25000" dirty="0"/>
              <a:t> </a:t>
            </a:r>
            <a:r>
              <a:rPr lang="zh-CN" altLang="en-US" dirty="0"/>
              <a:t>，</a:t>
            </a:r>
            <a:r>
              <a:rPr lang="en-US" altLang="zh-CN" sz="2800" i="1" dirty="0" err="1"/>
              <a:t>a</a:t>
            </a:r>
            <a:r>
              <a:rPr lang="en-US" altLang="zh-CN" sz="2800" i="1" baseline="-25000" dirty="0" err="1"/>
              <a:t>i</a:t>
            </a:r>
            <a:r>
              <a:rPr lang="en-US" altLang="zh-CN" dirty="0"/>
              <a:t>]</a:t>
            </a:r>
            <a:r>
              <a:rPr lang="zh-CN" altLang="en-US" dirty="0"/>
              <a:t>，做完一个动作，分别进入以下格局：</a:t>
            </a:r>
            <a:endParaRPr lang="en-US" altLang="zh-CN" dirty="0"/>
          </a:p>
          <a:p>
            <a:pPr lvl="1">
              <a:defRPr/>
            </a:pPr>
            <a:r>
              <a:rPr lang="zh-CN" altLang="en-US" dirty="0"/>
              <a:t>如果</a:t>
            </a:r>
            <a:r>
              <a:rPr lang="en-US" altLang="zh-CN" dirty="0"/>
              <a:t>ACTION[</a:t>
            </a:r>
            <a:r>
              <a:rPr lang="en-US" altLang="zh-CN" dirty="0" err="1"/>
              <a:t>s</a:t>
            </a:r>
            <a:r>
              <a:rPr lang="en-US" altLang="zh-CN" i="1" baseline="-25000" dirty="0" err="1"/>
              <a:t>m</a:t>
            </a:r>
            <a:r>
              <a:rPr lang="en-US" altLang="zh-CN" i="1" baseline="-25000" dirty="0"/>
              <a:t> </a:t>
            </a:r>
            <a:r>
              <a:rPr lang="zh-CN" altLang="en-US" dirty="0"/>
              <a:t>，</a:t>
            </a:r>
            <a:r>
              <a:rPr lang="en-US" altLang="zh-CN" sz="2400" i="1" dirty="0" err="1"/>
              <a:t>a</a:t>
            </a:r>
            <a:r>
              <a:rPr lang="en-US" altLang="zh-CN" sz="2400" i="1" baseline="-25000" dirty="0" err="1"/>
              <a:t>i</a:t>
            </a:r>
            <a:r>
              <a:rPr lang="en-US" altLang="zh-CN" dirty="0"/>
              <a:t>]=</a:t>
            </a:r>
            <a:r>
              <a:rPr lang="zh-CN" altLang="en-US" dirty="0"/>
              <a:t>移入</a:t>
            </a:r>
            <a:r>
              <a:rPr lang="en-US" altLang="zh-CN" i="1" dirty="0"/>
              <a:t>s</a:t>
            </a:r>
            <a:r>
              <a:rPr lang="zh-CN" altLang="en-US" dirty="0"/>
              <a:t>，将状态</a:t>
            </a:r>
            <a:r>
              <a:rPr lang="en-US" altLang="zh-CN" i="1" dirty="0"/>
              <a:t>s</a:t>
            </a:r>
            <a:r>
              <a:rPr lang="zh-CN" altLang="en-US" dirty="0"/>
              <a:t>移入栈中，进入格局</a:t>
            </a:r>
            <a:r>
              <a:rPr lang="en-US" altLang="zh-CN" sz="2800" dirty="0"/>
              <a:t>(s</a:t>
            </a:r>
            <a:r>
              <a:rPr lang="en-US" altLang="zh-CN" sz="2800" i="1" baseline="-25000" dirty="0"/>
              <a:t>o</a:t>
            </a:r>
            <a:r>
              <a:rPr lang="en-US" altLang="zh-CN" sz="2800" i="1" dirty="0"/>
              <a:t>s</a:t>
            </a:r>
            <a:r>
              <a:rPr lang="en-US" altLang="zh-CN" sz="2800" i="1" baseline="-25000" dirty="0"/>
              <a:t>1</a:t>
            </a:r>
            <a:r>
              <a:rPr lang="en-US" altLang="zh-CN" sz="2800" i="1" dirty="0"/>
              <a:t>...</a:t>
            </a:r>
            <a:r>
              <a:rPr lang="en-US" altLang="zh-CN" sz="2800" i="1" dirty="0" err="1"/>
              <a:t>s</a:t>
            </a:r>
            <a:r>
              <a:rPr lang="en-US" altLang="zh-CN" sz="2800" i="1" baseline="-25000" dirty="0" err="1"/>
              <a:t>m</a:t>
            </a:r>
            <a:r>
              <a:rPr lang="en-US" altLang="zh-CN" sz="2800" i="1" dirty="0" err="1"/>
              <a:t>s</a:t>
            </a:r>
            <a:r>
              <a:rPr lang="en-US" altLang="zh-CN" sz="2800" i="1" dirty="0"/>
              <a:t>, a</a:t>
            </a:r>
            <a:r>
              <a:rPr lang="en-US" altLang="zh-CN" sz="2800" i="1" baseline="-25000" dirty="0"/>
              <a:t>i+1</a:t>
            </a:r>
            <a:r>
              <a:rPr lang="en-US" altLang="zh-CN" sz="2800" i="1" dirty="0"/>
              <a:t>...a</a:t>
            </a:r>
            <a:r>
              <a:rPr lang="en-US" altLang="zh-CN" sz="2800" i="1" baseline="-25000" dirty="0"/>
              <a:t>n</a:t>
            </a:r>
            <a:r>
              <a:rPr lang="en-US" altLang="zh-CN" sz="2800" i="1" dirty="0"/>
              <a:t>$</a:t>
            </a:r>
            <a:r>
              <a:rPr lang="en-US" altLang="zh-CN" sz="2800" dirty="0"/>
              <a:t>)</a:t>
            </a:r>
            <a:r>
              <a:rPr lang="zh-CN" altLang="en-US" sz="2800" dirty="0"/>
              <a:t>；</a:t>
            </a:r>
            <a:endParaRPr lang="en-US" altLang="zh-CN" dirty="0"/>
          </a:p>
          <a:p>
            <a:pPr lvl="1">
              <a:defRPr/>
            </a:pPr>
            <a:r>
              <a:rPr lang="zh-CN" altLang="en-US" dirty="0"/>
              <a:t>如果</a:t>
            </a:r>
            <a:r>
              <a:rPr lang="en-US" altLang="zh-CN" dirty="0"/>
              <a:t>ACTION[</a:t>
            </a:r>
            <a:r>
              <a:rPr lang="en-US" altLang="zh-CN" dirty="0" err="1"/>
              <a:t>s</a:t>
            </a:r>
            <a:r>
              <a:rPr lang="en-US" altLang="zh-CN" i="1" baseline="-25000" dirty="0" err="1"/>
              <a:t>m</a:t>
            </a:r>
            <a:r>
              <a:rPr lang="zh-CN" altLang="en-US" dirty="0"/>
              <a:t>，</a:t>
            </a:r>
            <a:r>
              <a:rPr lang="en-US" altLang="zh-CN" sz="2000" i="1" dirty="0" err="1"/>
              <a:t>a</a:t>
            </a:r>
            <a:r>
              <a:rPr lang="en-US" altLang="zh-CN" sz="2000" i="1" baseline="-25000" dirty="0" err="1"/>
              <a:t>i</a:t>
            </a:r>
            <a:r>
              <a:rPr lang="en-US" altLang="zh-CN" dirty="0"/>
              <a:t>]=</a:t>
            </a:r>
            <a:r>
              <a:rPr lang="zh-CN" altLang="en-US" dirty="0"/>
              <a:t>归约</a:t>
            </a:r>
            <a:r>
              <a:rPr lang="en-US" altLang="zh-CN" i="1" dirty="0"/>
              <a:t>A</a:t>
            </a:r>
            <a:r>
              <a:rPr lang="el-GR" altLang="zh-CN" i="1" dirty="0"/>
              <a:t>→β</a:t>
            </a:r>
            <a:r>
              <a:rPr lang="zh-CN" altLang="en-US" dirty="0"/>
              <a:t>，执行归约动作，进入格局</a:t>
            </a:r>
            <a:r>
              <a:rPr lang="en-US" altLang="zh-CN" sz="2400" dirty="0"/>
              <a:t>(s</a:t>
            </a:r>
            <a:r>
              <a:rPr lang="en-US" altLang="zh-CN" sz="2400" i="1" baseline="-25000" dirty="0"/>
              <a:t>o</a:t>
            </a:r>
            <a:r>
              <a:rPr lang="en-US" altLang="zh-CN" sz="2400" i="1" dirty="0"/>
              <a:t>s</a:t>
            </a:r>
            <a:r>
              <a:rPr lang="en-US" altLang="zh-CN" sz="2400" i="1" baseline="-25000" dirty="0"/>
              <a:t>1</a:t>
            </a:r>
            <a:r>
              <a:rPr lang="en-US" altLang="zh-CN" sz="2400" i="1" dirty="0"/>
              <a:t>...</a:t>
            </a:r>
            <a:r>
              <a:rPr lang="en-US" altLang="zh-CN" sz="2400" i="1" dirty="0" err="1"/>
              <a:t>s</a:t>
            </a:r>
            <a:r>
              <a:rPr lang="en-US" altLang="zh-CN" sz="2400" i="1" baseline="-25000" dirty="0" err="1"/>
              <a:t>m-r</a:t>
            </a:r>
            <a:r>
              <a:rPr lang="en-US" altLang="zh-CN" sz="2400" i="1" dirty="0" err="1"/>
              <a:t>s</a:t>
            </a:r>
            <a:r>
              <a:rPr lang="en-US" altLang="zh-CN" sz="2400" i="1" dirty="0"/>
              <a:t>, </a:t>
            </a:r>
            <a:r>
              <a:rPr lang="en-US" altLang="zh-CN" sz="2400" i="1" dirty="0" err="1"/>
              <a:t>a</a:t>
            </a:r>
            <a:r>
              <a:rPr lang="en-US" altLang="zh-CN" sz="2400" i="1" baseline="-25000" dirty="0" err="1"/>
              <a:t>i</a:t>
            </a:r>
            <a:r>
              <a:rPr lang="en-US" altLang="zh-CN" sz="2400" i="1" dirty="0"/>
              <a:t>...a</a:t>
            </a:r>
            <a:r>
              <a:rPr lang="en-US" altLang="zh-CN" sz="2400" i="1" baseline="-25000" dirty="0"/>
              <a:t>n</a:t>
            </a:r>
            <a:r>
              <a:rPr lang="en-US" altLang="zh-CN" sz="2400" i="1" dirty="0"/>
              <a:t>$</a:t>
            </a:r>
            <a:r>
              <a:rPr lang="en-US" altLang="zh-CN" sz="2400" dirty="0"/>
              <a:t>)</a:t>
            </a:r>
            <a:r>
              <a:rPr lang="zh-CN" altLang="en-US" sz="2400" dirty="0"/>
              <a:t>，</a:t>
            </a:r>
            <a:r>
              <a:rPr lang="en-US" altLang="zh-CN" sz="2400" dirty="0"/>
              <a:t>r</a:t>
            </a:r>
            <a:r>
              <a:rPr lang="zh-CN" altLang="en-US" sz="2400" dirty="0"/>
              <a:t>是</a:t>
            </a:r>
            <a:r>
              <a:rPr lang="el-GR" altLang="zh-CN" sz="2400" i="1" dirty="0"/>
              <a:t>β</a:t>
            </a:r>
            <a:r>
              <a:rPr lang="zh-CN" altLang="en-US" sz="2400" dirty="0"/>
              <a:t>的长度，</a:t>
            </a:r>
            <a:r>
              <a:rPr lang="en-US" altLang="zh-CN" sz="2400" dirty="0"/>
              <a:t>s=GOTO[</a:t>
            </a:r>
            <a:r>
              <a:rPr lang="en-US" altLang="zh-CN" sz="2400" i="1" dirty="0" err="1"/>
              <a:t>s</a:t>
            </a:r>
            <a:r>
              <a:rPr lang="en-US" altLang="zh-CN" sz="2400" i="1" baseline="-25000" dirty="0" err="1"/>
              <a:t>m</a:t>
            </a:r>
            <a:r>
              <a:rPr lang="en-US" altLang="zh-CN" sz="2400" i="1" baseline="-25000" dirty="0"/>
              <a:t>-r</a:t>
            </a:r>
            <a:r>
              <a:rPr lang="en-US" altLang="zh-CN" sz="2400" i="1" dirty="0"/>
              <a:t> ,A</a:t>
            </a:r>
            <a:r>
              <a:rPr lang="en-US" altLang="zh-CN" sz="2400" dirty="0"/>
              <a:t>]</a:t>
            </a:r>
            <a:r>
              <a:rPr lang="zh-CN" altLang="en-US" sz="2400" dirty="0"/>
              <a:t>；</a:t>
            </a:r>
            <a:endParaRPr lang="en-US" altLang="zh-CN" sz="2400" dirty="0"/>
          </a:p>
          <a:p>
            <a:pPr lvl="1">
              <a:defRPr/>
            </a:pPr>
            <a:r>
              <a:rPr lang="zh-CN" altLang="en-US" sz="2400" dirty="0"/>
              <a:t>如果</a:t>
            </a:r>
            <a:r>
              <a:rPr lang="en-US" altLang="zh-CN" sz="2400" dirty="0"/>
              <a:t>ACTION[</a:t>
            </a:r>
            <a:r>
              <a:rPr lang="en-US" altLang="zh-CN" sz="2400" dirty="0" err="1"/>
              <a:t>s</a:t>
            </a:r>
            <a:r>
              <a:rPr lang="en-US" altLang="zh-CN" sz="2400" i="1" baseline="-25000" dirty="0" err="1"/>
              <a:t>m</a:t>
            </a:r>
            <a:r>
              <a:rPr lang="zh-CN" altLang="en-US" sz="2400" dirty="0"/>
              <a:t>，</a:t>
            </a:r>
            <a:r>
              <a:rPr lang="en-US" altLang="zh-CN" sz="1600" i="1" dirty="0" err="1"/>
              <a:t>a</a:t>
            </a:r>
            <a:r>
              <a:rPr lang="en-US" altLang="zh-CN" sz="1600" i="1" baseline="-25000" dirty="0" err="1"/>
              <a:t>i</a:t>
            </a:r>
            <a:r>
              <a:rPr lang="en-US" altLang="zh-CN" sz="2400" dirty="0"/>
              <a:t>]=</a:t>
            </a:r>
            <a:r>
              <a:rPr lang="zh-CN" altLang="en-US" sz="2400" dirty="0"/>
              <a:t>接受，那么语法分析顺利结束；</a:t>
            </a:r>
            <a:endParaRPr lang="en-US" altLang="zh-CN" sz="2400" dirty="0"/>
          </a:p>
          <a:p>
            <a:pPr lvl="1">
              <a:defRPr/>
            </a:pPr>
            <a:r>
              <a:rPr lang="zh-CN" altLang="en-US" sz="2400" dirty="0"/>
              <a:t>如果</a:t>
            </a:r>
            <a:r>
              <a:rPr lang="en-US" altLang="zh-CN" sz="2400" dirty="0"/>
              <a:t>ACTION[</a:t>
            </a:r>
            <a:r>
              <a:rPr lang="en-US" altLang="zh-CN" sz="2400" dirty="0" err="1"/>
              <a:t>s</a:t>
            </a:r>
            <a:r>
              <a:rPr lang="en-US" altLang="zh-CN" sz="2400" i="1" baseline="-25000" dirty="0" err="1"/>
              <a:t>m</a:t>
            </a:r>
            <a:r>
              <a:rPr lang="zh-CN" altLang="en-US" sz="2400" dirty="0"/>
              <a:t>，</a:t>
            </a:r>
            <a:r>
              <a:rPr lang="en-US" altLang="zh-CN" sz="1600" i="1" dirty="0" err="1"/>
              <a:t>a</a:t>
            </a:r>
            <a:r>
              <a:rPr lang="en-US" altLang="zh-CN" sz="1600" i="1" baseline="-25000" dirty="0" err="1"/>
              <a:t>i</a:t>
            </a:r>
            <a:r>
              <a:rPr lang="en-US" altLang="zh-CN" sz="2400" dirty="0"/>
              <a:t>]=</a:t>
            </a:r>
            <a:r>
              <a:rPr lang="zh-CN" altLang="en-US" sz="2400" dirty="0"/>
              <a:t>报错，那么发现语法错误，并进行出错处理。</a:t>
            </a:r>
            <a:endParaRPr lang="en-US" altLang="zh-CN" sz="2400" dirty="0"/>
          </a:p>
          <a:p>
            <a:pPr lvl="1">
              <a:defRPr/>
            </a:pPr>
            <a:endParaRPr lang="zh-CN" altLang="en-US" dirty="0"/>
          </a:p>
        </p:txBody>
      </p:sp>
      <p:sp>
        <p:nvSpPr>
          <p:cNvPr id="4" name="灯片编号占位符 3"/>
          <p:cNvSpPr>
            <a:spLocks noGrp="1"/>
          </p:cNvSpPr>
          <p:nvPr>
            <p:ph type="sldNum" sz="quarter" idx="12"/>
          </p:nvPr>
        </p:nvSpPr>
        <p:spPr/>
        <p:txBody>
          <a:bodyPr/>
          <a:lstStyle/>
          <a:p>
            <a:pPr>
              <a:defRPr/>
            </a:pPr>
            <a:fld id="{58A447C0-F9A5-4EB1-AC7A-AB73C7ABC443}" type="slidenum">
              <a:rPr lang="en-US" altLang="zh-CN" smtClean="0"/>
              <a:pPr>
                <a:defRPr/>
              </a:pPr>
              <a:t>94</a:t>
            </a:fld>
            <a:endParaRPr lang="en-US" altLang="zh-CN"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a:xfrm>
            <a:off x="457200" y="44624"/>
            <a:ext cx="8229600" cy="1143000"/>
          </a:xfrm>
        </p:spPr>
        <p:txBody>
          <a:bodyPr/>
          <a:lstStyle/>
          <a:p>
            <a:r>
              <a:rPr lang="en-US" altLang="zh-CN" dirty="0"/>
              <a:t>LR</a:t>
            </a:r>
            <a:r>
              <a:rPr lang="zh-CN" altLang="en-US" dirty="0"/>
              <a:t>语法分析算法</a:t>
            </a:r>
          </a:p>
        </p:txBody>
      </p:sp>
      <p:sp>
        <p:nvSpPr>
          <p:cNvPr id="100355" name="内容占位符 2"/>
          <p:cNvSpPr>
            <a:spLocks noGrp="1"/>
          </p:cNvSpPr>
          <p:nvPr>
            <p:ph idx="1"/>
          </p:nvPr>
        </p:nvSpPr>
        <p:spPr>
          <a:xfrm>
            <a:off x="457200" y="1276016"/>
            <a:ext cx="8229600" cy="4389120"/>
          </a:xfrm>
        </p:spPr>
        <p:txBody>
          <a:bodyPr/>
          <a:lstStyle/>
          <a:p>
            <a:r>
              <a:rPr lang="zh-CN" altLang="en-US"/>
              <a:t>输入：一个输入串</a:t>
            </a:r>
            <a:r>
              <a:rPr lang="en-US" altLang="zh-CN" i="1"/>
              <a:t>w</a:t>
            </a:r>
            <a:r>
              <a:rPr lang="zh-CN" altLang="en-US"/>
              <a:t>和一个</a:t>
            </a:r>
            <a:r>
              <a:rPr lang="en-US" altLang="zh-CN"/>
              <a:t>LR</a:t>
            </a:r>
            <a:r>
              <a:rPr lang="zh-CN" altLang="en-US"/>
              <a:t>语法分析表</a:t>
            </a:r>
            <a:endParaRPr lang="en-US" altLang="zh-CN"/>
          </a:p>
          <a:p>
            <a:r>
              <a:rPr lang="zh-CN" altLang="en-US"/>
              <a:t>输出：如果</a:t>
            </a:r>
            <a:r>
              <a:rPr lang="en-US" altLang="zh-CN" i="1"/>
              <a:t>w</a:t>
            </a:r>
            <a:r>
              <a:rPr lang="zh-CN" altLang="en-US"/>
              <a:t>在</a:t>
            </a:r>
            <a:r>
              <a:rPr lang="en-US" altLang="zh-CN"/>
              <a:t>L(</a:t>
            </a:r>
            <a:r>
              <a:rPr lang="en-US" altLang="zh-CN" i="1"/>
              <a:t>G</a:t>
            </a:r>
            <a:r>
              <a:rPr lang="en-US" altLang="zh-CN"/>
              <a:t>)</a:t>
            </a:r>
            <a:r>
              <a:rPr lang="zh-CN" altLang="en-US"/>
              <a:t>中，则输出</a:t>
            </a:r>
            <a:r>
              <a:rPr lang="en-US" altLang="zh-CN"/>
              <a:t>w</a:t>
            </a:r>
            <a:r>
              <a:rPr lang="zh-CN" altLang="en-US"/>
              <a:t>的自底向上语法分析过程中的归约步骤，否则报错。</a:t>
            </a:r>
            <a:endParaRPr lang="en-US" altLang="zh-CN"/>
          </a:p>
          <a:p>
            <a:r>
              <a:rPr lang="zh-CN" altLang="en-US"/>
              <a:t>栈中初始状态：</a:t>
            </a:r>
            <a:r>
              <a:rPr lang="en-US" altLang="zh-CN" i="1"/>
              <a:t>S</a:t>
            </a:r>
            <a:r>
              <a:rPr lang="en-US" altLang="zh-CN" i="1" baseline="-25000"/>
              <a:t>0</a:t>
            </a:r>
            <a:r>
              <a:rPr lang="zh-CN" altLang="en-US"/>
              <a:t>， 输入缓冲区：</a:t>
            </a:r>
            <a:r>
              <a:rPr lang="en-US" altLang="zh-CN" i="1"/>
              <a:t>w$</a:t>
            </a:r>
            <a:endParaRPr lang="zh-CN" altLang="en-US" i="1"/>
          </a:p>
        </p:txBody>
      </p:sp>
      <p:sp>
        <p:nvSpPr>
          <p:cNvPr id="4" name="灯片编号占位符 3"/>
          <p:cNvSpPr>
            <a:spLocks noGrp="1"/>
          </p:cNvSpPr>
          <p:nvPr>
            <p:ph type="sldNum" sz="quarter" idx="12"/>
          </p:nvPr>
        </p:nvSpPr>
        <p:spPr/>
        <p:txBody>
          <a:bodyPr/>
          <a:lstStyle/>
          <a:p>
            <a:pPr>
              <a:defRPr/>
            </a:pPr>
            <a:fld id="{F6ADB147-C9C5-4C1E-97E1-9BCEBB28C913}" type="slidenum">
              <a:rPr lang="en-US" altLang="zh-CN" smtClean="0"/>
              <a:pPr>
                <a:defRPr/>
              </a:pPr>
              <a:t>95</a:t>
            </a:fld>
            <a:endParaRPr lang="en-US" altLang="zh-CN"/>
          </a:p>
        </p:txBody>
      </p:sp>
      <p:pic>
        <p:nvPicPr>
          <p:cNvPr id="99333" name="Picture 2"/>
          <p:cNvPicPr>
            <a:picLocks noChangeAspect="1" noChangeArrowheads="1"/>
          </p:cNvPicPr>
          <p:nvPr/>
        </p:nvPicPr>
        <p:blipFill>
          <a:blip r:embed="rId2" cstate="print"/>
          <a:srcRect/>
          <a:stretch>
            <a:fillRect/>
          </a:stretch>
        </p:blipFill>
        <p:spPr bwMode="auto">
          <a:xfrm>
            <a:off x="1619672" y="3212976"/>
            <a:ext cx="6045299" cy="397819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9333"/>
                                        </p:tgtEl>
                                        <p:attrNameLst>
                                          <p:attrName>style.visibility</p:attrName>
                                        </p:attrNameLst>
                                      </p:cBhvr>
                                      <p:to>
                                        <p:strVal val="visible"/>
                                      </p:to>
                                    </p:set>
                                    <p:anim calcmode="lin" valueType="num">
                                      <p:cBhvr additive="base">
                                        <p:cTn id="7" dur="500" fill="hold"/>
                                        <p:tgtEl>
                                          <p:spTgt spid="99333"/>
                                        </p:tgtEl>
                                        <p:attrNameLst>
                                          <p:attrName>ppt_x</p:attrName>
                                        </p:attrNameLst>
                                      </p:cBhvr>
                                      <p:tavLst>
                                        <p:tav tm="0">
                                          <p:val>
                                            <p:strVal val="#ppt_x"/>
                                          </p:val>
                                        </p:tav>
                                        <p:tav tm="100000">
                                          <p:val>
                                            <p:strVal val="#ppt_x"/>
                                          </p:val>
                                        </p:tav>
                                      </p:tavLst>
                                    </p:anim>
                                    <p:anim calcmode="lin" valueType="num">
                                      <p:cBhvr additive="base">
                                        <p:cTn id="8" dur="500" fill="hold"/>
                                        <p:tgtEl>
                                          <p:spTgt spid="993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p:txBody>
          <a:bodyPr/>
          <a:lstStyle/>
          <a:p>
            <a:r>
              <a:rPr lang="en-US" altLang="zh-CN"/>
              <a:t>LR</a:t>
            </a:r>
            <a:r>
              <a:rPr lang="zh-CN" altLang="en-US"/>
              <a:t>分析示例</a:t>
            </a:r>
          </a:p>
        </p:txBody>
      </p:sp>
      <p:sp>
        <p:nvSpPr>
          <p:cNvPr id="101379" name="内容占位符 2"/>
          <p:cNvSpPr>
            <a:spLocks noGrp="1"/>
          </p:cNvSpPr>
          <p:nvPr>
            <p:ph idx="1"/>
          </p:nvPr>
        </p:nvSpPr>
        <p:spPr>
          <a:xfrm>
            <a:off x="533400" y="4876800"/>
            <a:ext cx="8001000" cy="1600200"/>
          </a:xfrm>
        </p:spPr>
        <p:txBody>
          <a:bodyPr/>
          <a:lstStyle/>
          <a:p>
            <a:r>
              <a:rPr lang="en-US" altLang="zh-CN" sz="1200" i="1"/>
              <a:t>si</a:t>
            </a:r>
            <a:r>
              <a:rPr lang="zh-CN" altLang="en-US" sz="1200"/>
              <a:t>表示移入并将状态</a:t>
            </a:r>
            <a:r>
              <a:rPr lang="en-US" altLang="zh-CN" sz="1200" i="1"/>
              <a:t>i</a:t>
            </a:r>
            <a:r>
              <a:rPr lang="zh-CN" altLang="en-US" sz="1200"/>
              <a:t>压入栈</a:t>
            </a:r>
            <a:endParaRPr lang="en-US" altLang="zh-CN" sz="1200"/>
          </a:p>
          <a:p>
            <a:r>
              <a:rPr lang="en-US" altLang="zh-CN" sz="1200" i="1"/>
              <a:t>rj</a:t>
            </a:r>
            <a:r>
              <a:rPr lang="zh-CN" altLang="en-US" sz="1200"/>
              <a:t>表示按照编号为</a:t>
            </a:r>
            <a:r>
              <a:rPr lang="en-US" altLang="zh-CN" sz="1200" i="1"/>
              <a:t>j</a:t>
            </a:r>
            <a:r>
              <a:rPr lang="zh-CN" altLang="en-US" sz="1200"/>
              <a:t>的产生式进行归约</a:t>
            </a:r>
            <a:endParaRPr lang="en-US" altLang="zh-CN" sz="1200"/>
          </a:p>
          <a:p>
            <a:r>
              <a:rPr lang="en-US" altLang="zh-CN" sz="1200" i="1"/>
              <a:t>Acc</a:t>
            </a:r>
            <a:r>
              <a:rPr lang="zh-CN" altLang="en-US" sz="1200"/>
              <a:t>表示接受</a:t>
            </a:r>
            <a:endParaRPr lang="en-US" altLang="zh-CN" sz="1200"/>
          </a:p>
          <a:p>
            <a:r>
              <a:rPr lang="zh-CN" altLang="en-US" sz="1200"/>
              <a:t>空白表示报错</a:t>
            </a:r>
          </a:p>
        </p:txBody>
      </p:sp>
      <p:sp>
        <p:nvSpPr>
          <p:cNvPr id="4" name="灯片编号占位符 3"/>
          <p:cNvSpPr>
            <a:spLocks noGrp="1"/>
          </p:cNvSpPr>
          <p:nvPr>
            <p:ph type="sldNum" sz="quarter" idx="12"/>
          </p:nvPr>
        </p:nvSpPr>
        <p:spPr/>
        <p:txBody>
          <a:bodyPr/>
          <a:lstStyle/>
          <a:p>
            <a:pPr>
              <a:defRPr/>
            </a:pPr>
            <a:fld id="{71DD4851-EE6F-4CB6-A3E8-93B0EA0DDCCC}" type="slidenum">
              <a:rPr lang="en-US" altLang="zh-CN" smtClean="0"/>
              <a:pPr>
                <a:defRPr/>
              </a:pPr>
              <a:t>96</a:t>
            </a:fld>
            <a:endParaRPr lang="en-US" altLang="zh-CN"/>
          </a:p>
        </p:txBody>
      </p:sp>
      <p:pic>
        <p:nvPicPr>
          <p:cNvPr id="101381" name="Picture 2"/>
          <p:cNvPicPr>
            <a:picLocks noChangeAspect="1" noChangeArrowheads="1"/>
          </p:cNvPicPr>
          <p:nvPr/>
        </p:nvPicPr>
        <p:blipFill>
          <a:blip r:embed="rId2" cstate="print"/>
          <a:srcRect/>
          <a:stretch>
            <a:fillRect/>
          </a:stretch>
        </p:blipFill>
        <p:spPr bwMode="auto">
          <a:xfrm>
            <a:off x="381000" y="304800"/>
            <a:ext cx="5362575" cy="1190625"/>
          </a:xfrm>
          <a:prstGeom prst="rect">
            <a:avLst/>
          </a:prstGeom>
          <a:noFill/>
          <a:ln w="9525">
            <a:noFill/>
            <a:miter lim="800000"/>
            <a:headEnd/>
            <a:tailEnd/>
          </a:ln>
        </p:spPr>
      </p:pic>
      <p:pic>
        <p:nvPicPr>
          <p:cNvPr id="101382" name="Picture 3"/>
          <p:cNvPicPr>
            <a:picLocks noChangeAspect="1" noChangeArrowheads="1"/>
          </p:cNvPicPr>
          <p:nvPr/>
        </p:nvPicPr>
        <p:blipFill>
          <a:blip r:embed="rId3" cstate="print"/>
          <a:srcRect/>
          <a:stretch>
            <a:fillRect/>
          </a:stretch>
        </p:blipFill>
        <p:spPr bwMode="auto">
          <a:xfrm>
            <a:off x="228600" y="1600200"/>
            <a:ext cx="3805238" cy="2914650"/>
          </a:xfrm>
          <a:prstGeom prst="rect">
            <a:avLst/>
          </a:prstGeom>
          <a:noFill/>
          <a:ln w="9525">
            <a:noFill/>
            <a:miter lim="800000"/>
            <a:headEnd/>
            <a:tailEnd/>
          </a:ln>
        </p:spPr>
      </p:pic>
      <p:pic>
        <p:nvPicPr>
          <p:cNvPr id="101383" name="Picture 4"/>
          <p:cNvPicPr>
            <a:picLocks noChangeAspect="1" noChangeArrowheads="1"/>
          </p:cNvPicPr>
          <p:nvPr/>
        </p:nvPicPr>
        <p:blipFill>
          <a:blip r:embed="rId4" cstate="print"/>
          <a:srcRect/>
          <a:stretch>
            <a:fillRect/>
          </a:stretch>
        </p:blipFill>
        <p:spPr bwMode="auto">
          <a:xfrm>
            <a:off x="3843338" y="1828800"/>
            <a:ext cx="5300662" cy="3587750"/>
          </a:xfrm>
          <a:prstGeom prst="rect">
            <a:avLst/>
          </a:prstGeom>
          <a:noFill/>
          <a:ln w="9525">
            <a:noFill/>
            <a:miter lim="800000"/>
            <a:headEnd/>
            <a:tailEnd/>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p:txBody>
          <a:bodyPr/>
          <a:lstStyle/>
          <a:p>
            <a:r>
              <a:rPr lang="en-US" altLang="zh-CN"/>
              <a:t>SLR</a:t>
            </a:r>
            <a:r>
              <a:rPr lang="zh-CN" altLang="en-US"/>
              <a:t>分析表构造</a:t>
            </a:r>
          </a:p>
        </p:txBody>
      </p:sp>
      <p:sp>
        <p:nvSpPr>
          <p:cNvPr id="102403" name="内容占位符 2"/>
          <p:cNvSpPr>
            <a:spLocks noGrp="1"/>
          </p:cNvSpPr>
          <p:nvPr>
            <p:ph idx="1"/>
          </p:nvPr>
        </p:nvSpPr>
        <p:spPr/>
        <p:txBody>
          <a:bodyPr/>
          <a:lstStyle/>
          <a:p>
            <a:r>
              <a:rPr lang="zh-CN" altLang="en-US"/>
              <a:t>以</a:t>
            </a:r>
            <a:r>
              <a:rPr lang="en-US" altLang="zh-CN"/>
              <a:t>LR(0)</a:t>
            </a:r>
            <a:r>
              <a:rPr lang="zh-CN" altLang="en-US"/>
              <a:t>项和</a:t>
            </a:r>
            <a:r>
              <a:rPr lang="en-US" altLang="zh-CN"/>
              <a:t>LR(0)</a:t>
            </a:r>
            <a:r>
              <a:rPr lang="zh-CN" altLang="en-US"/>
              <a:t>自动机为基础，基于文法</a:t>
            </a:r>
            <a:r>
              <a:rPr lang="en-US" altLang="zh-CN" i="1"/>
              <a:t>G</a:t>
            </a:r>
            <a:r>
              <a:rPr lang="zh-CN" altLang="en-US"/>
              <a:t>的规范项集族</a:t>
            </a:r>
            <a:r>
              <a:rPr lang="en-US" altLang="zh-CN" i="1"/>
              <a:t>C</a:t>
            </a:r>
            <a:r>
              <a:rPr lang="zh-CN" altLang="en-US"/>
              <a:t>和</a:t>
            </a:r>
            <a:r>
              <a:rPr lang="en-US" altLang="zh-CN"/>
              <a:t>GOTO</a:t>
            </a:r>
            <a:r>
              <a:rPr lang="zh-CN" altLang="en-US"/>
              <a:t>函数就可以构造出</a:t>
            </a:r>
            <a:r>
              <a:rPr lang="en-US" altLang="zh-CN"/>
              <a:t>SLR</a:t>
            </a:r>
            <a:r>
              <a:rPr lang="zh-CN" altLang="en-US"/>
              <a:t>的语法分析表。</a:t>
            </a:r>
          </a:p>
        </p:txBody>
      </p:sp>
      <p:sp>
        <p:nvSpPr>
          <p:cNvPr id="4" name="灯片编号占位符 3"/>
          <p:cNvSpPr>
            <a:spLocks noGrp="1"/>
          </p:cNvSpPr>
          <p:nvPr>
            <p:ph type="sldNum" sz="quarter" idx="12"/>
          </p:nvPr>
        </p:nvSpPr>
        <p:spPr/>
        <p:txBody>
          <a:bodyPr/>
          <a:lstStyle/>
          <a:p>
            <a:pPr>
              <a:defRPr/>
            </a:pPr>
            <a:fld id="{3BDE3EB0-1AE0-479A-A091-FA09F8116FDC}" type="slidenum">
              <a:rPr lang="en-US" altLang="zh-CN" smtClean="0"/>
              <a:pPr>
                <a:defRPr/>
              </a:pPr>
              <a:t>97</a:t>
            </a:fld>
            <a:endParaRPr lang="en-US" altLang="zh-CN"/>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p:txBody>
          <a:bodyPr/>
          <a:lstStyle/>
          <a:p>
            <a:r>
              <a:rPr lang="en-US" altLang="zh-CN" dirty="0"/>
              <a:t>SLR</a:t>
            </a:r>
            <a:r>
              <a:rPr lang="zh-CN" altLang="en-US" dirty="0"/>
              <a:t>分析表构造算法</a:t>
            </a:r>
          </a:p>
        </p:txBody>
      </p:sp>
      <p:sp>
        <p:nvSpPr>
          <p:cNvPr id="3" name="内容占位符 2"/>
          <p:cNvSpPr>
            <a:spLocks noGrp="1"/>
          </p:cNvSpPr>
          <p:nvPr>
            <p:ph idx="1"/>
          </p:nvPr>
        </p:nvSpPr>
        <p:spPr/>
        <p:txBody>
          <a:bodyPr>
            <a:normAutofit fontScale="85000" lnSpcReduction="10000"/>
          </a:bodyPr>
          <a:lstStyle/>
          <a:p>
            <a:pPr>
              <a:defRPr/>
            </a:pPr>
            <a:r>
              <a:rPr lang="zh-CN" altLang="en-US" dirty="0"/>
              <a:t>输入：一个增广文法</a:t>
            </a:r>
            <a:r>
              <a:rPr lang="en-US" altLang="zh-CN" i="1" dirty="0"/>
              <a:t>G’</a:t>
            </a:r>
          </a:p>
          <a:p>
            <a:pPr>
              <a:defRPr/>
            </a:pPr>
            <a:r>
              <a:rPr lang="zh-CN" altLang="en-US" dirty="0"/>
              <a:t>输出：</a:t>
            </a:r>
            <a:r>
              <a:rPr lang="en-US" altLang="zh-CN" sz="3100" i="1" dirty="0"/>
              <a:t>G’</a:t>
            </a:r>
            <a:r>
              <a:rPr lang="zh-CN" altLang="en-US" dirty="0"/>
              <a:t>的</a:t>
            </a:r>
            <a:r>
              <a:rPr lang="en-US" altLang="zh-CN" dirty="0"/>
              <a:t>SLR</a:t>
            </a:r>
            <a:r>
              <a:rPr lang="zh-CN" altLang="en-US" dirty="0"/>
              <a:t>语法分析表函数</a:t>
            </a:r>
            <a:r>
              <a:rPr lang="en-US" altLang="zh-CN" dirty="0"/>
              <a:t>ACTION</a:t>
            </a:r>
            <a:r>
              <a:rPr lang="zh-CN" altLang="en-US" dirty="0"/>
              <a:t>和</a:t>
            </a:r>
            <a:r>
              <a:rPr lang="en-US" altLang="zh-CN" dirty="0"/>
              <a:t>GOTO</a:t>
            </a:r>
          </a:p>
          <a:p>
            <a:pPr>
              <a:defRPr/>
            </a:pPr>
            <a:r>
              <a:rPr lang="zh-CN" altLang="en-US" dirty="0"/>
              <a:t>方法：</a:t>
            </a:r>
            <a:endParaRPr lang="en-US" altLang="zh-CN" dirty="0"/>
          </a:p>
          <a:p>
            <a:pPr>
              <a:buFont typeface="Wingdings" pitchFamily="2" charset="2"/>
              <a:buNone/>
              <a:defRPr/>
            </a:pPr>
            <a:r>
              <a:rPr lang="en-US" altLang="zh-CN" dirty="0"/>
              <a:t>	1</a:t>
            </a:r>
            <a:r>
              <a:rPr lang="zh-CN" altLang="en-US" dirty="0"/>
              <a:t>）构造</a:t>
            </a:r>
            <a:r>
              <a:rPr lang="en-US" altLang="zh-CN" sz="3100" i="1" dirty="0"/>
              <a:t>G’</a:t>
            </a:r>
            <a:r>
              <a:rPr lang="en-US" altLang="zh-CN" dirty="0"/>
              <a:t> LR(0)</a:t>
            </a:r>
            <a:r>
              <a:rPr lang="zh-CN" altLang="en-US" dirty="0"/>
              <a:t>项集规范族</a:t>
            </a:r>
            <a:r>
              <a:rPr lang="en-US" altLang="zh-CN" sz="3100" i="1" dirty="0"/>
              <a:t>C</a:t>
            </a:r>
            <a:r>
              <a:rPr lang="en-US" altLang="zh-CN" dirty="0"/>
              <a:t>={</a:t>
            </a:r>
            <a:r>
              <a:rPr lang="en-US" altLang="zh-CN" i="1" dirty="0"/>
              <a:t>I</a:t>
            </a:r>
            <a:r>
              <a:rPr lang="en-US" altLang="zh-CN" i="1" baseline="-25000" dirty="0"/>
              <a:t>0</a:t>
            </a:r>
            <a:r>
              <a:rPr lang="en-US" altLang="zh-CN" dirty="0"/>
              <a:t>,</a:t>
            </a:r>
            <a:r>
              <a:rPr lang="en-US" altLang="zh-CN" i="1" dirty="0"/>
              <a:t> I</a:t>
            </a:r>
            <a:r>
              <a:rPr lang="en-US" altLang="zh-CN" i="1" baseline="-25000" dirty="0"/>
              <a:t>1</a:t>
            </a:r>
            <a:r>
              <a:rPr lang="en-US" altLang="zh-CN" dirty="0"/>
              <a:t>,…</a:t>
            </a:r>
            <a:r>
              <a:rPr lang="en-US" altLang="zh-CN" i="1" dirty="0"/>
              <a:t> I</a:t>
            </a:r>
            <a:r>
              <a:rPr lang="en-US" altLang="zh-CN" i="1" baseline="-25000" dirty="0"/>
              <a:t>n</a:t>
            </a:r>
            <a:r>
              <a:rPr lang="en-US" altLang="zh-CN" dirty="0"/>
              <a:t>,}</a:t>
            </a:r>
          </a:p>
          <a:p>
            <a:pPr>
              <a:buFont typeface="Wingdings" pitchFamily="2" charset="2"/>
              <a:buNone/>
              <a:defRPr/>
            </a:pPr>
            <a:r>
              <a:rPr lang="en-US" altLang="zh-CN" dirty="0"/>
              <a:t>    2</a:t>
            </a:r>
            <a:r>
              <a:rPr lang="zh-CN" altLang="en-US" dirty="0"/>
              <a:t>）对于状态</a:t>
            </a:r>
            <a:r>
              <a:rPr lang="en-US" altLang="zh-CN" i="1" dirty="0" err="1"/>
              <a:t>i</a:t>
            </a:r>
            <a:r>
              <a:rPr lang="zh-CN" altLang="en-US" dirty="0"/>
              <a:t>中的项：</a:t>
            </a:r>
            <a:endParaRPr lang="en-US" altLang="zh-CN" dirty="0"/>
          </a:p>
          <a:p>
            <a:pPr lvl="2">
              <a:buFont typeface="Wingdings" pitchFamily="2" charset="2"/>
              <a:buChar char="l"/>
              <a:defRPr/>
            </a:pPr>
            <a:r>
              <a:rPr lang="en-US" altLang="zh-CN" dirty="0"/>
              <a:t>[</a:t>
            </a:r>
            <a:r>
              <a:rPr lang="en-US" altLang="zh-CN" i="1" dirty="0"/>
              <a:t>A → </a:t>
            </a:r>
            <a:r>
              <a:rPr lang="el-GR" altLang="zh-CN" i="1" dirty="0"/>
              <a:t>α·</a:t>
            </a:r>
            <a:r>
              <a:rPr lang="en-US" altLang="zh-CN" i="1" dirty="0"/>
              <a:t>a</a:t>
            </a:r>
            <a:r>
              <a:rPr lang="el-GR" altLang="zh-CN" i="1" dirty="0"/>
              <a:t>β</a:t>
            </a:r>
            <a:r>
              <a:rPr lang="en-US" altLang="zh-CN" dirty="0"/>
              <a:t>]</a:t>
            </a:r>
            <a:r>
              <a:rPr lang="zh-CN" altLang="en-US" dirty="0"/>
              <a:t>且</a:t>
            </a:r>
            <a:r>
              <a:rPr lang="en-US" altLang="zh-CN" dirty="0"/>
              <a:t>GOTO[</a:t>
            </a:r>
            <a:r>
              <a:rPr lang="en-US" altLang="zh-CN" i="1" dirty="0"/>
              <a:t>I</a:t>
            </a:r>
            <a:r>
              <a:rPr lang="en-US" altLang="zh-CN" i="1" baseline="-25000" dirty="0"/>
              <a:t>i</a:t>
            </a:r>
            <a:r>
              <a:rPr lang="en-US" altLang="zh-CN" i="1" dirty="0"/>
              <a:t> ,a</a:t>
            </a:r>
            <a:r>
              <a:rPr lang="en-US" altLang="zh-CN" dirty="0"/>
              <a:t>]=</a:t>
            </a:r>
            <a:r>
              <a:rPr lang="en-US" altLang="zh-CN" i="1" dirty="0" err="1"/>
              <a:t>I</a:t>
            </a:r>
            <a:r>
              <a:rPr lang="en-US" altLang="zh-CN" i="1" baseline="-25000" dirty="0" err="1"/>
              <a:t>j</a:t>
            </a:r>
            <a:r>
              <a:rPr lang="en-US" altLang="zh-CN" dirty="0"/>
              <a:t>, </a:t>
            </a:r>
            <a:r>
              <a:rPr lang="zh-CN" altLang="en-US" dirty="0"/>
              <a:t>那么</a:t>
            </a:r>
            <a:r>
              <a:rPr lang="en-US" altLang="zh-CN" dirty="0"/>
              <a:t>ACTION[</a:t>
            </a:r>
            <a:r>
              <a:rPr lang="en-US" altLang="zh-CN" i="1" dirty="0" err="1"/>
              <a:t>i,a</a:t>
            </a:r>
            <a:r>
              <a:rPr lang="en-US" altLang="zh-CN" dirty="0"/>
              <a:t>]=</a:t>
            </a:r>
            <a:r>
              <a:rPr lang="zh-CN" altLang="en-US" dirty="0"/>
              <a:t>移入</a:t>
            </a:r>
            <a:r>
              <a:rPr lang="en-US" altLang="zh-CN" i="1" dirty="0"/>
              <a:t>j</a:t>
            </a:r>
            <a:r>
              <a:rPr lang="zh-CN" altLang="en-US" i="1" dirty="0"/>
              <a:t>。</a:t>
            </a:r>
            <a:r>
              <a:rPr lang="zh-CN" altLang="en-US" dirty="0"/>
              <a:t>这里的</a:t>
            </a:r>
            <a:r>
              <a:rPr lang="en-US" altLang="zh-CN" i="1" dirty="0"/>
              <a:t>a</a:t>
            </a:r>
            <a:r>
              <a:rPr lang="zh-CN" altLang="en-US" dirty="0"/>
              <a:t>是终结符号</a:t>
            </a:r>
            <a:endParaRPr lang="en-US" altLang="zh-CN" dirty="0"/>
          </a:p>
          <a:p>
            <a:pPr lvl="2">
              <a:buFont typeface="Wingdings" pitchFamily="2" charset="2"/>
              <a:buChar char="l"/>
              <a:defRPr/>
            </a:pPr>
            <a:r>
              <a:rPr lang="en-US" altLang="zh-CN" dirty="0"/>
              <a:t>[</a:t>
            </a:r>
            <a:r>
              <a:rPr lang="en-US" altLang="zh-CN" i="1" dirty="0"/>
              <a:t>A → </a:t>
            </a:r>
            <a:r>
              <a:rPr lang="el-GR" altLang="zh-CN" i="1" dirty="0"/>
              <a:t>α·</a:t>
            </a:r>
            <a:r>
              <a:rPr lang="en-US" altLang="zh-CN" dirty="0"/>
              <a:t>]</a:t>
            </a:r>
            <a:r>
              <a:rPr lang="zh-CN" altLang="en-US" dirty="0"/>
              <a:t>，那么对于</a:t>
            </a:r>
            <a:r>
              <a:rPr lang="en-US" altLang="zh-CN" dirty="0"/>
              <a:t>FOLLOW(</a:t>
            </a:r>
            <a:r>
              <a:rPr lang="en-US" altLang="zh-CN" i="1" dirty="0"/>
              <a:t>A</a:t>
            </a:r>
            <a:r>
              <a:rPr lang="en-US" altLang="zh-CN" dirty="0"/>
              <a:t>)</a:t>
            </a:r>
            <a:r>
              <a:rPr lang="zh-CN" altLang="en-US" dirty="0"/>
              <a:t>中的所有</a:t>
            </a:r>
            <a:r>
              <a:rPr lang="en-US" altLang="zh-CN" i="1" dirty="0"/>
              <a:t>a</a:t>
            </a:r>
            <a:r>
              <a:rPr lang="zh-CN" altLang="en-US" dirty="0"/>
              <a:t>，</a:t>
            </a:r>
            <a:r>
              <a:rPr lang="en-US" altLang="zh-CN" dirty="0"/>
              <a:t> ACTION[</a:t>
            </a:r>
            <a:r>
              <a:rPr lang="en-US" altLang="zh-CN" i="1" dirty="0" err="1"/>
              <a:t>i,a</a:t>
            </a:r>
            <a:r>
              <a:rPr lang="en-US" altLang="zh-CN" dirty="0"/>
              <a:t>]=</a:t>
            </a:r>
            <a:r>
              <a:rPr lang="zh-CN" altLang="en-US" dirty="0"/>
              <a:t>归约</a:t>
            </a:r>
            <a:r>
              <a:rPr lang="en-US" altLang="zh-CN" i="1" dirty="0"/>
              <a:t>A → </a:t>
            </a:r>
            <a:r>
              <a:rPr lang="el-GR" altLang="zh-CN" i="1" dirty="0"/>
              <a:t>α</a:t>
            </a:r>
            <a:endParaRPr lang="en-US" altLang="zh-CN" i="1" dirty="0"/>
          </a:p>
          <a:p>
            <a:pPr lvl="2">
              <a:buFont typeface="Wingdings" pitchFamily="2" charset="2"/>
              <a:buChar char="l"/>
              <a:defRPr/>
            </a:pPr>
            <a:r>
              <a:rPr lang="en-US" altLang="zh-CN" dirty="0"/>
              <a:t>[</a:t>
            </a:r>
            <a:r>
              <a:rPr lang="en-US" altLang="zh-CN" i="1" dirty="0"/>
              <a:t>S’ →S</a:t>
            </a:r>
            <a:r>
              <a:rPr lang="el-GR" altLang="zh-CN" i="1" dirty="0"/>
              <a:t>·</a:t>
            </a:r>
            <a:r>
              <a:rPr lang="en-US" altLang="zh-CN" dirty="0"/>
              <a:t>], </a:t>
            </a:r>
            <a:r>
              <a:rPr lang="zh-CN" altLang="en-US" dirty="0"/>
              <a:t>那么</a:t>
            </a:r>
            <a:r>
              <a:rPr lang="en-US" altLang="zh-CN" dirty="0"/>
              <a:t>ACTION[</a:t>
            </a:r>
            <a:r>
              <a:rPr lang="en-US" altLang="zh-CN" i="1" dirty="0" err="1"/>
              <a:t>i</a:t>
            </a:r>
            <a:r>
              <a:rPr lang="en-US" altLang="zh-CN" i="1" dirty="0"/>
              <a:t>,$</a:t>
            </a:r>
            <a:r>
              <a:rPr lang="en-US" altLang="zh-CN" dirty="0"/>
              <a:t>]=</a:t>
            </a:r>
            <a:r>
              <a:rPr lang="zh-CN" altLang="en-US" dirty="0"/>
              <a:t>接受</a:t>
            </a:r>
            <a:endParaRPr lang="en-US" altLang="zh-CN" dirty="0"/>
          </a:p>
          <a:p>
            <a:pPr>
              <a:buFont typeface="Wingdings" pitchFamily="2" charset="2"/>
              <a:buNone/>
              <a:defRPr/>
            </a:pPr>
            <a:r>
              <a:rPr lang="en-US" altLang="zh-CN" dirty="0"/>
              <a:t>    3</a:t>
            </a:r>
            <a:r>
              <a:rPr lang="zh-CN" altLang="en-US" dirty="0"/>
              <a:t>）状态</a:t>
            </a:r>
            <a:r>
              <a:rPr lang="en-US" altLang="zh-CN" dirty="0" err="1"/>
              <a:t>i</a:t>
            </a:r>
            <a:r>
              <a:rPr lang="zh-CN" altLang="en-US" dirty="0"/>
              <a:t>对于非终结符号</a:t>
            </a:r>
            <a:r>
              <a:rPr lang="en-US" altLang="zh-CN" dirty="0"/>
              <a:t>A</a:t>
            </a:r>
            <a:r>
              <a:rPr lang="zh-CN" altLang="en-US" dirty="0"/>
              <a:t>的转换规则：如果</a:t>
            </a:r>
            <a:r>
              <a:rPr lang="en-US" altLang="zh-CN" sz="3100" dirty="0"/>
              <a:t>GOTO[</a:t>
            </a:r>
            <a:r>
              <a:rPr lang="en-US" altLang="zh-CN" sz="3100" i="1" dirty="0"/>
              <a:t>I</a:t>
            </a:r>
            <a:r>
              <a:rPr lang="en-US" altLang="zh-CN" sz="2100" i="1" baseline="-25000" dirty="0"/>
              <a:t>i</a:t>
            </a:r>
            <a:r>
              <a:rPr lang="en-US" altLang="zh-CN" sz="3100" i="1" dirty="0"/>
              <a:t> ,A</a:t>
            </a:r>
            <a:r>
              <a:rPr lang="en-US" altLang="zh-CN" sz="3100" dirty="0"/>
              <a:t>]=</a:t>
            </a:r>
            <a:r>
              <a:rPr lang="en-US" altLang="zh-CN" sz="3100" i="1" dirty="0" err="1"/>
              <a:t>I</a:t>
            </a:r>
            <a:r>
              <a:rPr lang="en-US" altLang="zh-CN" sz="2100" i="1" baseline="-25000" dirty="0" err="1"/>
              <a:t>j</a:t>
            </a:r>
            <a:r>
              <a:rPr lang="zh-CN" altLang="en-US" sz="3100" dirty="0"/>
              <a:t>，那么</a:t>
            </a:r>
            <a:r>
              <a:rPr lang="en-US" altLang="zh-CN" sz="3100" dirty="0"/>
              <a:t>GOTO[</a:t>
            </a:r>
            <a:r>
              <a:rPr lang="en-US" altLang="zh-CN" sz="3100" i="1" dirty="0" err="1"/>
              <a:t>i</a:t>
            </a:r>
            <a:r>
              <a:rPr lang="en-US" altLang="zh-CN" sz="3100" i="1" dirty="0"/>
              <a:t> ,A</a:t>
            </a:r>
            <a:r>
              <a:rPr lang="en-US" altLang="zh-CN" sz="3100" dirty="0"/>
              <a:t>]=</a:t>
            </a:r>
            <a:r>
              <a:rPr lang="en-US" altLang="zh-CN" sz="3100" i="1" dirty="0"/>
              <a:t>j</a:t>
            </a:r>
            <a:endParaRPr lang="en-US" altLang="zh-CN" sz="3100" dirty="0"/>
          </a:p>
          <a:p>
            <a:pPr>
              <a:buFont typeface="Wingdings" pitchFamily="2" charset="2"/>
              <a:buNone/>
              <a:defRPr/>
            </a:pPr>
            <a:r>
              <a:rPr lang="en-US" altLang="zh-CN" sz="3100" i="1" dirty="0"/>
              <a:t>    </a:t>
            </a:r>
            <a:r>
              <a:rPr lang="en-US" altLang="zh-CN" sz="3100" dirty="0"/>
              <a:t>4)  </a:t>
            </a:r>
            <a:r>
              <a:rPr lang="zh-CN" altLang="en-US" sz="3100" dirty="0"/>
              <a:t>规则</a:t>
            </a:r>
            <a:r>
              <a:rPr lang="en-US" altLang="zh-CN" sz="3100" dirty="0"/>
              <a:t>2)</a:t>
            </a:r>
            <a:r>
              <a:rPr lang="zh-CN" altLang="en-US" sz="3100" dirty="0"/>
              <a:t>和</a:t>
            </a:r>
            <a:r>
              <a:rPr lang="en-US" altLang="zh-CN" sz="3100" dirty="0"/>
              <a:t>3)</a:t>
            </a:r>
            <a:r>
              <a:rPr lang="zh-CN" altLang="en-US" sz="3100" dirty="0"/>
              <a:t>没有定义的所有条目设置为“报错”</a:t>
            </a:r>
            <a:endParaRPr lang="en-US" altLang="zh-CN" sz="3100" dirty="0"/>
          </a:p>
        </p:txBody>
      </p:sp>
      <p:sp>
        <p:nvSpPr>
          <p:cNvPr id="4" name="灯片编号占位符 3"/>
          <p:cNvSpPr>
            <a:spLocks noGrp="1"/>
          </p:cNvSpPr>
          <p:nvPr>
            <p:ph type="sldNum" sz="quarter" idx="12"/>
          </p:nvPr>
        </p:nvSpPr>
        <p:spPr/>
        <p:txBody>
          <a:bodyPr/>
          <a:lstStyle/>
          <a:p>
            <a:pPr>
              <a:defRPr/>
            </a:pPr>
            <a:fld id="{01A8DF4A-1502-4D10-A0EE-848ED09BFC92}" type="slidenum">
              <a:rPr lang="en-US" altLang="zh-CN" smtClean="0"/>
              <a:pPr>
                <a:defRPr/>
              </a:pPr>
              <a:t>98</a:t>
            </a:fld>
            <a:endParaRPr lang="en-US" altLang="zh-CN"/>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p:txBody>
          <a:bodyPr/>
          <a:lstStyle/>
          <a:p>
            <a:r>
              <a:rPr lang="en-US" altLang="zh-CN"/>
              <a:t>SLR</a:t>
            </a:r>
            <a:r>
              <a:rPr lang="zh-CN" altLang="en-US"/>
              <a:t>（</a:t>
            </a:r>
            <a:r>
              <a:rPr lang="en-US" altLang="zh-CN"/>
              <a:t>1</a:t>
            </a:r>
            <a:r>
              <a:rPr lang="zh-CN" altLang="en-US"/>
              <a:t>）</a:t>
            </a:r>
          </a:p>
        </p:txBody>
      </p:sp>
      <p:sp>
        <p:nvSpPr>
          <p:cNvPr id="104451" name="内容占位符 2"/>
          <p:cNvSpPr>
            <a:spLocks noGrp="1"/>
          </p:cNvSpPr>
          <p:nvPr>
            <p:ph idx="1"/>
          </p:nvPr>
        </p:nvSpPr>
        <p:spPr/>
        <p:txBody>
          <a:bodyPr/>
          <a:lstStyle/>
          <a:p>
            <a:r>
              <a:rPr lang="zh-CN" altLang="en-US" sz="2400" dirty="0"/>
              <a:t>根据上一算法构造的语法分析表，若表中各位置没有多个条目，则称为文法</a:t>
            </a:r>
            <a:r>
              <a:rPr lang="en-US" altLang="zh-CN" sz="2400" i="1" dirty="0"/>
              <a:t>G</a:t>
            </a:r>
            <a:r>
              <a:rPr lang="zh-CN" altLang="en-US" sz="2400" dirty="0"/>
              <a:t>的</a:t>
            </a:r>
            <a:r>
              <a:rPr lang="en-US" altLang="zh-CN" sz="2400" b="1" i="1" dirty="0"/>
              <a:t>SLR(1)</a:t>
            </a:r>
            <a:r>
              <a:rPr lang="zh-CN" altLang="en-US" sz="2400" b="1" i="1" dirty="0"/>
              <a:t>分析表</a:t>
            </a:r>
            <a:r>
              <a:rPr lang="zh-CN" altLang="en-US" sz="2400" dirty="0"/>
              <a:t>。使用该分析表的分析器，称为</a:t>
            </a:r>
            <a:r>
              <a:rPr lang="en-US" altLang="zh-CN" sz="2400" i="1" dirty="0"/>
              <a:t>G</a:t>
            </a:r>
            <a:r>
              <a:rPr lang="zh-CN" altLang="en-US" sz="2400" dirty="0"/>
              <a:t>的</a:t>
            </a:r>
            <a:r>
              <a:rPr lang="en-US" altLang="zh-CN" sz="2400" b="1" i="1" dirty="0"/>
              <a:t>SLR(1)</a:t>
            </a:r>
            <a:r>
              <a:rPr lang="zh-CN" altLang="en-US" sz="2400" b="1" i="1" dirty="0"/>
              <a:t>语法分析器</a:t>
            </a:r>
            <a:r>
              <a:rPr lang="zh-CN" altLang="en-US" sz="2400" dirty="0"/>
              <a:t>。</a:t>
            </a:r>
            <a:r>
              <a:rPr lang="en-US" altLang="zh-CN" sz="2400" i="1" dirty="0"/>
              <a:t>G</a:t>
            </a:r>
            <a:r>
              <a:rPr lang="zh-CN" altLang="en-US" sz="2400" dirty="0"/>
              <a:t>称为</a:t>
            </a:r>
            <a:r>
              <a:rPr lang="en-US" altLang="zh-CN" sz="2400" b="1" i="1" dirty="0"/>
              <a:t>SLR(1)</a:t>
            </a:r>
            <a:r>
              <a:rPr lang="zh-CN" altLang="en-US" sz="2400" b="1" i="1" dirty="0"/>
              <a:t>文法</a:t>
            </a:r>
            <a:endParaRPr lang="en-US" altLang="zh-CN" sz="2400" b="1" i="1" dirty="0"/>
          </a:p>
          <a:p>
            <a:r>
              <a:rPr lang="zh-CN" altLang="en-US" sz="2400" dirty="0"/>
              <a:t>若表中某位置存在多个条目（多个可选的动作，冲突），则该文法是非</a:t>
            </a:r>
            <a:r>
              <a:rPr lang="en-US" altLang="zh-CN" sz="2400" dirty="0"/>
              <a:t>SLR(1)</a:t>
            </a:r>
            <a:r>
              <a:rPr lang="zh-CN" altLang="en-US" sz="2400" dirty="0"/>
              <a:t>文法</a:t>
            </a:r>
            <a:endParaRPr lang="en-US" altLang="zh-CN" sz="2400" dirty="0"/>
          </a:p>
          <a:p>
            <a:endParaRPr lang="en-US" altLang="zh-CN" sz="2400" dirty="0"/>
          </a:p>
          <a:p>
            <a:endParaRPr lang="en-US" altLang="zh-CN" sz="2400" dirty="0"/>
          </a:p>
          <a:p>
            <a:endParaRPr lang="en-US" altLang="zh-CN" sz="2400" dirty="0"/>
          </a:p>
          <a:p>
            <a:endParaRPr lang="zh-CN" altLang="en-US" sz="2400" dirty="0"/>
          </a:p>
        </p:txBody>
      </p:sp>
      <p:sp>
        <p:nvSpPr>
          <p:cNvPr id="4" name="灯片编号占位符 3"/>
          <p:cNvSpPr>
            <a:spLocks noGrp="1"/>
          </p:cNvSpPr>
          <p:nvPr>
            <p:ph type="sldNum" sz="quarter" idx="12"/>
          </p:nvPr>
        </p:nvSpPr>
        <p:spPr/>
        <p:txBody>
          <a:bodyPr/>
          <a:lstStyle/>
          <a:p>
            <a:pPr>
              <a:defRPr/>
            </a:pPr>
            <a:fld id="{611AC853-3149-44A0-B03C-83411344E51F}" type="slidenum">
              <a:rPr lang="en-US" altLang="zh-CN" smtClean="0"/>
              <a:pPr>
                <a:defRPr/>
              </a:pPr>
              <a:t>99</a:t>
            </a:fld>
            <a:endParaRPr lang="en-US" altLang="zh-C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3890</TotalTime>
  <Words>7514</Words>
  <Application>Microsoft Office PowerPoint</Application>
  <PresentationFormat>全屏显示(4:3)</PresentationFormat>
  <Paragraphs>800</Paragraphs>
  <Slides>108</Slides>
  <Notes>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108</vt:i4>
      </vt:variant>
    </vt:vector>
  </HeadingPairs>
  <TitlesOfParts>
    <vt:vector size="119" baseType="lpstr">
      <vt:lpstr>Zapf Dingbats</vt:lpstr>
      <vt:lpstr>宋体</vt:lpstr>
      <vt:lpstr>Arial</vt:lpstr>
      <vt:lpstr>Calibri</vt:lpstr>
      <vt:lpstr>Constantia</vt:lpstr>
      <vt:lpstr>Times New Roman</vt:lpstr>
      <vt:lpstr>Verdana</vt:lpstr>
      <vt:lpstr>Wingdings</vt:lpstr>
      <vt:lpstr>Wingdings 2</vt:lpstr>
      <vt:lpstr>流畅</vt:lpstr>
      <vt:lpstr>公式</vt:lpstr>
      <vt:lpstr>第四章    语法分析</vt:lpstr>
      <vt:lpstr>概要</vt:lpstr>
      <vt:lpstr>引言</vt:lpstr>
      <vt:lpstr>语法分析器（What）</vt:lpstr>
      <vt:lpstr>语法分析器（Why）</vt:lpstr>
      <vt:lpstr>文法</vt:lpstr>
      <vt:lpstr>CFG的定义</vt:lpstr>
      <vt:lpstr>用于描述算术表达式的文法定义</vt:lpstr>
      <vt:lpstr>符号表示约定</vt:lpstr>
      <vt:lpstr>推导</vt:lpstr>
      <vt:lpstr>推导（续）</vt:lpstr>
      <vt:lpstr>推导例子</vt:lpstr>
      <vt:lpstr>推导中的问题</vt:lpstr>
      <vt:lpstr>非终结符号的替换顺序</vt:lpstr>
      <vt:lpstr>语法分析树</vt:lpstr>
      <vt:lpstr>PowerPoint 演示文稿</vt:lpstr>
      <vt:lpstr>推导和语法树</vt:lpstr>
      <vt:lpstr>推导与语法树例子</vt:lpstr>
      <vt:lpstr>词法分析和语法分析比较</vt:lpstr>
      <vt:lpstr>补充</vt:lpstr>
      <vt:lpstr>上下文无关文法和正则表达式</vt:lpstr>
      <vt:lpstr>为NFA构造等价文法</vt:lpstr>
      <vt:lpstr>上下文无关文法和正则表达式</vt:lpstr>
      <vt:lpstr>文法及其生成的语言</vt:lpstr>
      <vt:lpstr>文法的设计</vt:lpstr>
      <vt:lpstr>二义性文法</vt:lpstr>
      <vt:lpstr>消除文法的二义性</vt:lpstr>
      <vt:lpstr>消除文法的二义性（续）</vt:lpstr>
      <vt:lpstr>消除文法的二义性（续）</vt:lpstr>
      <vt:lpstr>消除文法的二义性示例2</vt:lpstr>
      <vt:lpstr>消除左递归</vt:lpstr>
      <vt:lpstr>立即左递归消除示例</vt:lpstr>
      <vt:lpstr>消除立即左递归步骤</vt:lpstr>
      <vt:lpstr>消除多步左递归</vt:lpstr>
      <vt:lpstr>消除算法</vt:lpstr>
      <vt:lpstr>消除算法（示例）</vt:lpstr>
      <vt:lpstr>提取左公因子</vt:lpstr>
      <vt:lpstr>提取左公因子算法</vt:lpstr>
      <vt:lpstr>提取左公因子</vt:lpstr>
      <vt:lpstr>自顶向下分析技术</vt:lpstr>
      <vt:lpstr>id+id*id的自顶向下分析</vt:lpstr>
      <vt:lpstr>自顶向下语法分析</vt:lpstr>
      <vt:lpstr>自顶向下分析技术</vt:lpstr>
      <vt:lpstr>递归下降分析过程示例</vt:lpstr>
      <vt:lpstr>递归下降过程示例(续)</vt:lpstr>
      <vt:lpstr>预测分析技术</vt:lpstr>
      <vt:lpstr>预测分析技术（续）</vt:lpstr>
      <vt:lpstr>预测分析技术（续）</vt:lpstr>
      <vt:lpstr>FIRST(α)</vt:lpstr>
      <vt:lpstr>First(X)的计算</vt:lpstr>
      <vt:lpstr>First(α)的计算（续）</vt:lpstr>
      <vt:lpstr>First的计算示例</vt:lpstr>
      <vt:lpstr>FOLLOW函数</vt:lpstr>
      <vt:lpstr>FOLLOW计算</vt:lpstr>
      <vt:lpstr>Follow的计算示例</vt:lpstr>
      <vt:lpstr>LL(1)文法</vt:lpstr>
      <vt:lpstr>预测分析技术</vt:lpstr>
      <vt:lpstr>预测分析表构造</vt:lpstr>
      <vt:lpstr>预测分析表构造示例</vt:lpstr>
      <vt:lpstr>预测分析表（续）</vt:lpstr>
      <vt:lpstr>二义性文法的预测分析表</vt:lpstr>
      <vt:lpstr>非递归的预测分析技术</vt:lpstr>
      <vt:lpstr>表驱动的非递归的预测语法分析</vt:lpstr>
      <vt:lpstr>预测分析示例</vt:lpstr>
      <vt:lpstr>自底向上句法分析</vt:lpstr>
      <vt:lpstr>自底向上句法分析概述</vt:lpstr>
      <vt:lpstr>自底向上句法分析概述 - 归约</vt:lpstr>
      <vt:lpstr>自底向上句法分析概述 – 句柄剪枝</vt:lpstr>
      <vt:lpstr>句柄剪枝</vt:lpstr>
      <vt:lpstr>自底向上句法分析概述 – 句柄剪枝（续）</vt:lpstr>
      <vt:lpstr>移进归约语法分析框架</vt:lpstr>
      <vt:lpstr>移进归约语法分析框架（续）</vt:lpstr>
      <vt:lpstr>移进归约语法分析框架（续）</vt:lpstr>
      <vt:lpstr>移进归约冲突</vt:lpstr>
      <vt:lpstr>移入/归约冲突</vt:lpstr>
      <vt:lpstr>归约/归约冲突</vt:lpstr>
      <vt:lpstr>冲突问题</vt:lpstr>
      <vt:lpstr>Review of Bottom-up Parsing</vt:lpstr>
      <vt:lpstr>LR语法分析技术</vt:lpstr>
      <vt:lpstr>LR分析相关概念</vt:lpstr>
      <vt:lpstr>LR(0)项集规范族</vt:lpstr>
      <vt:lpstr>LR(0)项集规范族  -- 项集闭包</vt:lpstr>
      <vt:lpstr>项集闭包计算示例及算法</vt:lpstr>
      <vt:lpstr>LR(0)项集规范族 – GOTO函数</vt:lpstr>
      <vt:lpstr>LR(0)项集规范族的构造</vt:lpstr>
      <vt:lpstr>LR(0)项集规范族构造示例</vt:lpstr>
      <vt:lpstr>LR(0)项集规范族 → LR(0)自动机</vt:lpstr>
      <vt:lpstr>LR(0)自动机</vt:lpstr>
      <vt:lpstr>利用LR(0)自动机进行移进归约语法分析</vt:lpstr>
      <vt:lpstr>LR(0)运行语法分析示例</vt:lpstr>
      <vt:lpstr>LR语法分析算法框架</vt:lpstr>
      <vt:lpstr>LR语法分析表</vt:lpstr>
      <vt:lpstr>LR语法分析器的格局</vt:lpstr>
      <vt:lpstr>LR语法分析程序行为</vt:lpstr>
      <vt:lpstr>LR语法分析算法</vt:lpstr>
      <vt:lpstr>LR分析示例</vt:lpstr>
      <vt:lpstr>SLR分析表构造</vt:lpstr>
      <vt:lpstr>SLR分析表构造算法</vt:lpstr>
      <vt:lpstr>SLR（1）</vt:lpstr>
      <vt:lpstr>构造示例</vt:lpstr>
      <vt:lpstr>构造示例</vt:lpstr>
      <vt:lpstr>分析表冲突</vt:lpstr>
      <vt:lpstr>二义性文法的自底向上分析</vt:lpstr>
      <vt:lpstr>优先级/结合性消除冲突</vt:lpstr>
      <vt:lpstr>二义性表达式文法的LR(0)项集</vt:lpstr>
      <vt:lpstr>基于优先级解决冲突</vt:lpstr>
      <vt:lpstr>解决冲突之后的SLR(1)分析表</vt:lpstr>
      <vt:lpstr>悬空else的二义性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语法分析</dc:title>
  <dc:creator>Dai Xinyu</dc:creator>
  <cp:lastModifiedBy>Tianyi</cp:lastModifiedBy>
  <cp:revision>88</cp:revision>
  <dcterms:created xsi:type="dcterms:W3CDTF">2010-03-18T02:07:50Z</dcterms:created>
  <dcterms:modified xsi:type="dcterms:W3CDTF">2022-01-04T02:26:01Z</dcterms:modified>
</cp:coreProperties>
</file>