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35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35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E9B00-FC54-4C5D-9704-8FA6D02E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3A72A-6EE3-4B5E-933B-716F5A81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16B51-4810-4AFD-BA71-3B030632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E3FAB-2409-4D9C-8544-6A0409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30269-268F-4779-997C-1A55E12D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52B37-B23F-4CE0-8C80-30F51A3C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CB0FF-E6F9-4967-95B7-577173FB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57A6B-D400-4096-8A42-813A1184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11041-CDF1-4F91-8EEA-1057213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04081-0BBB-4E21-AD1F-9581A271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B44960-9E1B-4C38-BC4E-038CEA0A9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463AD-7969-4D28-937E-43D51F47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0A2B1-7CBA-4E0A-BAD2-A4BC336F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DE6FD-1CAB-44CC-ABC4-C6AE3DF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69403-B78A-4EAD-8AF4-51CA9AF8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609600"/>
            <a:ext cx="10058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D772CA-F8F0-4250-8220-F48A464E0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§5  </a:t>
            </a:r>
            <a:r>
              <a:rPr lang="zh-CN"/>
              <a:t>线性子空间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A6B14E-8A8B-43CD-9C32-B275A72EB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14A68D-D827-4A70-B0EF-9044EC52C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EEFB5-6CC0-425C-A985-52A8F2AF2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2880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48D7E-D802-4D26-9835-8367E4F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EB760-3F10-43D1-9152-CA73AF82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91EE-ABCB-40AE-9A06-4210D2EC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2B33A-1317-4BA7-96CE-4DB4AD2E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8192D-F68C-4603-868F-E7FC0296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0133-3630-4470-9D64-9D9E86B3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BA320-3218-43D3-9569-9D383B1B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C728E-DFAC-4C63-B955-03C54FA5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60D93-2136-4BF1-949E-B86BBC39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AF3E9-5C02-459E-81C6-A8EE082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5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5C2A1-4D9D-4F23-ADE4-75863FAC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7C88-C76B-47E0-979F-8AC109C6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697F3-059D-45ED-A88C-F1C33B888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DC748-082A-4E58-A21F-D41CC317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4F6FA-8DDD-4880-B626-27D1E633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BC0D9-C19F-4761-8E7A-3B128BF2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5174-2471-431E-805A-F7D038BE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4438F-0DBA-456A-882B-7EF5A5AC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0DEF7-D7D5-42AC-B6B1-FFB03701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CC11DF-90E1-4DD9-9190-11DA260CE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309FD-4D19-4EDF-8581-69C8B81CE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6A5BC-2E04-4786-A94A-D26F6ED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CB94E-5912-481A-A03F-27CE21EE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641E9-0539-4B8B-BE23-9EFB9183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3C14-81C1-419F-8B79-EB368910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736A9E-A5F4-4534-8937-89254448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E9708-9C34-4259-B252-7037374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F2A78-86D1-469A-9463-F84508FC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E930C1-687B-4E8C-8328-8501B06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D2BF1-96CD-47F6-BF2F-EDC58235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A14FE-82BC-446D-826C-41A8D44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A018A-F385-4702-9238-41BB1CB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C4A41-59EF-4A88-B1A9-CB3140F6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A038-B4F3-4A7B-8C7E-C48ABFF1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DF4-9E90-429E-A521-9F0F629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7915F-76EF-4319-935E-B1E99733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4AC0E-B2C5-4575-82AE-EF83691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2531E-5954-4EDD-9F9A-FA7B804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2A1772-4EB0-4A17-821F-3917D2619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052C6-641E-4B4D-B290-DFBD022A9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28202-C4AF-4767-80C4-B3C50EC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D61B2-C884-47D6-9847-8D19423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07447-031B-4084-AB45-23C58FCE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82CF-C615-4738-8280-BE0C799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247DA-F806-4274-A2F9-836E81E5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8CC1-A02A-4CE6-B873-B6CF21A58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C132-77BA-41CC-B280-944ADC78349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A21AC-38F5-40F6-BA72-8116DCC2F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339E1-52FE-4FD1-8A31-53FE5799E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C11A-38FF-490E-879E-2957FE051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5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4.bin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50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48.wmf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47.wmf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5.wmf"/><Relationship Id="rId19" Type="http://schemas.openxmlformats.org/officeDocument/2006/relationships/image" Target="../media/image4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2C8547EF-AB3C-4D69-AA5B-13CE225A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B6165-E4CA-40CD-901E-15075A81B4E1}" type="slidenum">
              <a:rPr lang="zh-CN" altLang="zh-CN" sz="1400"/>
              <a:pPr eaLnBrk="1" hangingPunct="1"/>
              <a:t>1</a:t>
            </a:fld>
            <a:endParaRPr lang="zh-CN" altLang="zh-CN" sz="1400"/>
          </a:p>
        </p:txBody>
      </p:sp>
      <p:sp>
        <p:nvSpPr>
          <p:cNvPr id="4098" name="WordArt 2">
            <a:extLst>
              <a:ext uri="{FF2B5EF4-FFF2-40B4-BE49-F238E27FC236}">
                <a16:creationId xmlns:a16="http://schemas.microsoft.com/office/drawing/2014/main" id="{C4081F7D-B1EA-4F7C-9C2B-7D78EB2036AC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2441750" y="620575"/>
            <a:ext cx="4959254" cy="7225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dirty="0"/>
              <a:t>§7.</a:t>
            </a:r>
            <a:r>
              <a:rPr lang="zh-CN" altLang="en-US" dirty="0"/>
              <a:t>子空间的直和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2F9730-49A4-4359-A9D7-51C05AC6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286001"/>
            <a:ext cx="375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ea typeface="黑体" panose="02010609060101010101" pitchFamily="49" charset="-122"/>
              </a:rPr>
              <a:t>一、直和的定义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D294ABD-E62B-4649-8616-25C508EB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3352801"/>
            <a:ext cx="375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ea typeface="黑体" panose="02010609060101010101" pitchFamily="49" charset="-122"/>
              </a:rPr>
              <a:t>二、直和的判定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5AE1D46-0638-49D0-9A64-CBE808FB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4572001"/>
            <a:ext cx="5280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ea typeface="黑体" panose="02010609060101010101" pitchFamily="49" charset="-122"/>
              </a:rPr>
              <a:t>三、多个子空间的直和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灯片编号占位符 5">
            <a:extLst>
              <a:ext uri="{FF2B5EF4-FFF2-40B4-BE49-F238E27FC236}">
                <a16:creationId xmlns:a16="http://schemas.microsoft.com/office/drawing/2014/main" id="{CD8FD729-B780-4DAE-984D-6DE2DD60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A04860-4A68-4DD8-AA0D-F4450E1D4085}" type="slidenum">
              <a:rPr lang="zh-CN" altLang="zh-CN" sz="1400"/>
              <a:pPr eaLnBrk="1" hangingPunct="1"/>
              <a:t>10</a:t>
            </a:fld>
            <a:endParaRPr lang="zh-CN" altLang="zh-CN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45D0F4C-7657-4CD2-A4F0-8404687A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526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证：由维数公式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28DC3C4-5A81-4FE3-8D71-99FA3E08D19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1001"/>
            <a:ext cx="5791200" cy="519113"/>
            <a:chOff x="0" y="0"/>
            <a:chExt cx="3648" cy="327"/>
          </a:xfrm>
        </p:grpSpPr>
        <p:sp>
          <p:nvSpPr>
            <p:cNvPr id="53264" name="Rectangle 4">
              <a:extLst>
                <a:ext uri="{FF2B5EF4-FFF2-40B4-BE49-F238E27FC236}">
                  <a16:creationId xmlns:a16="http://schemas.microsoft.com/office/drawing/2014/main" id="{35C5C05A-35B2-47C1-BE76-E6AA3EDFA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rgbClr val="0000FF"/>
                  </a:solidFill>
                </a:rPr>
                <a:t>3、</a:t>
              </a:r>
              <a:r>
                <a:rPr lang="zh-CN" altLang="zh-CN"/>
                <a:t>和　　　是直和 </a:t>
              </a:r>
            </a:p>
          </p:txBody>
        </p:sp>
        <p:graphicFrame>
          <p:nvGraphicFramePr>
            <p:cNvPr id="53256" name="Object 5">
              <a:extLst>
                <a:ext uri="{FF2B5EF4-FFF2-40B4-BE49-F238E27FC236}">
                  <a16:creationId xmlns:a16="http://schemas.microsoft.com/office/drawing/2014/main" id="{D1F031D3-CF39-4725-8086-FDDA1D061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r:id="rId3" imgW="1003182" imgH="431930" progId="Equation.DSMT4">
                    <p:embed/>
                  </p:oleObj>
                </mc:Choice>
                <mc:Fallback>
                  <p:oleObj r:id="rId3" imgW="1003182" imgH="431930" progId="Equation.DSMT4">
                    <p:embed/>
                    <p:pic>
                      <p:nvPicPr>
                        <p:cNvPr id="53256" name="Object 5">
                          <a:extLst>
                            <a:ext uri="{FF2B5EF4-FFF2-40B4-BE49-F238E27FC236}">
                              <a16:creationId xmlns:a16="http://schemas.microsoft.com/office/drawing/2014/main" id="{D1F031D3-CF39-4725-8086-FDDA1D0614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8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E00E246E-8925-4A33-BFB4-8992D2532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066800"/>
          <a:ext cx="510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5" imgW="5103502" imgH="431930" progId="Equation.DSMT4">
                  <p:embed/>
                </p:oleObj>
              </mc:Choice>
              <mc:Fallback>
                <p:oleObj r:id="rId5" imgW="5103502" imgH="431930" progId="Equation.DSMT4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E00E246E-8925-4A33-BFB4-8992D2532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510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8206D4C7-9C78-48B2-9BDE-35F59646E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590800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7" imgW="6664924" imgH="431930" progId="Equation.DSMT4">
                  <p:embed/>
                </p:oleObj>
              </mc:Choice>
              <mc:Fallback>
                <p:oleObj r:id="rId7" imgW="6664924" imgH="431930" progId="Equation.DSMT4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8206D4C7-9C78-48B2-9BDE-35F59646E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666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>
            <a:extLst>
              <a:ext uri="{FF2B5EF4-FFF2-40B4-BE49-F238E27FC236}">
                <a16:creationId xmlns:a16="http://schemas.microsoft.com/office/drawing/2014/main" id="{94FA23D6-7573-4300-8270-84C5A99E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有，</a:t>
            </a: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B28D32D2-FC20-40D1-84E3-9B5A748AC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76600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9" imgW="4443389" imgH="431930" progId="Equation.DSMT4">
                  <p:embed/>
                </p:oleObj>
              </mc:Choice>
              <mc:Fallback>
                <p:oleObj r:id="rId9" imgW="4443389" imgH="431930" progId="Equation.DSMT4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B28D32D2-FC20-40D1-84E3-9B5A748AC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6F422946-FD05-405C-849C-9CD0EAD73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9624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11" imgW="3097773" imgH="431930" progId="Equation.DSMT4">
                  <p:embed/>
                </p:oleObj>
              </mc:Choice>
              <mc:Fallback>
                <p:oleObj r:id="rId11" imgW="3097773" imgH="431930" progId="Equation.DSMT4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6F422946-FD05-405C-849C-9CD0EAD73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E5D6318C-D225-4B32-8940-458013597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8200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13" imgW="2551910" imgH="495402" progId="Equation.DSMT4">
                  <p:embed/>
                </p:oleObj>
              </mc:Choice>
              <mc:Fallback>
                <p:oleObj r:id="rId13" imgW="2551910" imgH="495402" progId="Equation.DSMT4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E5D6318C-D225-4B32-8940-458013597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255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663ECFB2-D2E3-423B-A5F4-F734B4DE2A99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5334001"/>
            <a:ext cx="5726113" cy="519113"/>
            <a:chOff x="0" y="0"/>
            <a:chExt cx="3607" cy="327"/>
          </a:xfrm>
        </p:grpSpPr>
        <p:graphicFrame>
          <p:nvGraphicFramePr>
            <p:cNvPr id="53255" name="Object 13">
              <a:extLst>
                <a:ext uri="{FF2B5EF4-FFF2-40B4-BE49-F238E27FC236}">
                  <a16:creationId xmlns:a16="http://schemas.microsoft.com/office/drawing/2014/main" id="{9ECB6DD7-7A8A-490C-A0EE-BEC0A6A70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10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r:id="rId15" imgW="1650601" imgH="431930" progId="Equation.DSMT4">
                    <p:embed/>
                  </p:oleObj>
                </mc:Choice>
                <mc:Fallback>
                  <p:oleObj r:id="rId15" imgW="1650601" imgH="431930" progId="Equation.DSMT4">
                    <p:embed/>
                    <p:pic>
                      <p:nvPicPr>
                        <p:cNvPr id="53255" name="Object 13">
                          <a:extLst>
                            <a:ext uri="{FF2B5EF4-FFF2-40B4-BE49-F238E27FC236}">
                              <a16:creationId xmlns:a16="http://schemas.microsoft.com/office/drawing/2014/main" id="{9ECB6DD7-7A8A-490C-A0EE-BEC0A6A70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0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4D57B784-4190-470D-A337-B50D9F3D3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是直和.</a:t>
              </a: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5955EF11-E311-4DC5-91CC-8C2FB22AC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0"/>
              <a:ext cx="1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（由</a:t>
              </a:r>
              <a:r>
                <a:rPr lang="zh-CN" altLang="zh-CN">
                  <a:solidFill>
                    <a:srgbClr val="0066FF"/>
                  </a:solidFill>
                </a:rPr>
                <a:t>2、</a:t>
              </a:r>
              <a:r>
                <a:rPr lang="zh-CN" altLang="zh-CN"/>
                <a:t>得之）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灯片编号占位符 5">
            <a:extLst>
              <a:ext uri="{FF2B5EF4-FFF2-40B4-BE49-F238E27FC236}">
                <a16:creationId xmlns:a16="http://schemas.microsoft.com/office/drawing/2014/main" id="{E1BEE2BA-83A8-4984-94A9-4C4A50E1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44DC99-5FC5-4E1D-ADF0-0DDF31418561}" type="slidenum">
              <a:rPr lang="zh-CN" altLang="zh-CN" sz="1400"/>
              <a:pPr eaLnBrk="1" hangingPunct="1"/>
              <a:t>11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161AD24E-1E92-4B34-851F-07CADB41FDB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4801"/>
            <a:ext cx="8839200" cy="519113"/>
            <a:chOff x="0" y="0"/>
            <a:chExt cx="5568" cy="327"/>
          </a:xfrm>
        </p:grpSpPr>
        <p:sp>
          <p:nvSpPr>
            <p:cNvPr id="54293" name="Rectangle 3">
              <a:extLst>
                <a:ext uri="{FF2B5EF4-FFF2-40B4-BE49-F238E27FC236}">
                  <a16:creationId xmlns:a16="http://schemas.microsoft.com/office/drawing/2014/main" id="{DC2C10F1-9E15-443B-BB0C-6FBDB5C1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总之</a:t>
              </a:r>
              <a:r>
                <a:rPr lang="zh-CN" altLang="zh-CN">
                  <a:latin typeface="宋体" panose="02010600030101010101" pitchFamily="2" charset="-122"/>
                  <a:ea typeface="黑体" panose="02010609060101010101" pitchFamily="49" charset="-122"/>
                </a:rPr>
                <a:t>，设　　　为线性空间V的子空间，则下面</a:t>
              </a:r>
              <a:endParaRPr lang="zh-CN" altLang="zh-CN" sz="1800"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4278" name="Object 4">
              <a:extLst>
                <a:ext uri="{FF2B5EF4-FFF2-40B4-BE49-F238E27FC236}">
                  <a16:creationId xmlns:a16="http://schemas.microsoft.com/office/drawing/2014/main" id="{F2655D08-ED09-4FB9-8FB3-3299D573D0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48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r:id="rId3" imgW="774681" imgH="431930" progId="Equation.DSMT4">
                    <p:embed/>
                  </p:oleObj>
                </mc:Choice>
                <mc:Fallback>
                  <p:oleObj r:id="rId3" imgW="774681" imgH="431930" progId="Equation.DSMT4">
                    <p:embed/>
                    <p:pic>
                      <p:nvPicPr>
                        <p:cNvPr id="54278" name="Object 4">
                          <a:extLst>
                            <a:ext uri="{FF2B5EF4-FFF2-40B4-BE49-F238E27FC236}">
                              <a16:creationId xmlns:a16="http://schemas.microsoft.com/office/drawing/2014/main" id="{F2655D08-ED09-4FB9-8FB3-3299D573D0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8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CA1C8E8-F751-489D-894B-949CED1E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四个条件等价: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A5DD006-BC1F-4864-B0DD-F3C0F53A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2）零向量分解式唯一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78DC7B6B-B224-47F5-83F0-3D92469891F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524001"/>
            <a:ext cx="4114800" cy="519113"/>
            <a:chOff x="0" y="0"/>
            <a:chExt cx="2592" cy="327"/>
          </a:xfrm>
        </p:grpSpPr>
        <p:sp>
          <p:nvSpPr>
            <p:cNvPr id="54292" name="Rectangle 8">
              <a:extLst>
                <a:ext uri="{FF2B5EF4-FFF2-40B4-BE49-F238E27FC236}">
                  <a16:creationId xmlns:a16="http://schemas.microsoft.com/office/drawing/2014/main" id="{F163EF06-0B5C-408E-8C22-53FFB01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cs typeface="Times New Roman" panose="02020603050405020304" pitchFamily="18" charset="0"/>
                </a:rPr>
                <a:t>1）　　　是直和</a:t>
              </a:r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zh-CN" sz="1800"/>
            </a:p>
          </p:txBody>
        </p:sp>
        <p:graphicFrame>
          <p:nvGraphicFramePr>
            <p:cNvPr id="54277" name="Object 9">
              <a:extLst>
                <a:ext uri="{FF2B5EF4-FFF2-40B4-BE49-F238E27FC236}">
                  <a16:creationId xmlns:a16="http://schemas.microsoft.com/office/drawing/2014/main" id="{3DAF8989-7CC4-469A-8528-12B0E27FCA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r:id="rId5" imgW="990487" imgH="431930" progId="Equation.DSMT4">
                    <p:embed/>
                  </p:oleObj>
                </mc:Choice>
                <mc:Fallback>
                  <p:oleObj r:id="rId5" imgW="990487" imgH="431930" progId="Equation.DSMT4">
                    <p:embed/>
                    <p:pic>
                      <p:nvPicPr>
                        <p:cNvPr id="54277" name="Object 9">
                          <a:extLst>
                            <a:ext uri="{FF2B5EF4-FFF2-40B4-BE49-F238E27FC236}">
                              <a16:creationId xmlns:a16="http://schemas.microsoft.com/office/drawing/2014/main" id="{3DAF8989-7CC4-469A-8528-12B0E27FCA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875C6EAC-5DAB-4FD4-8883-9B77D632DD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2654300" cy="571500"/>
            <a:chOff x="0" y="0"/>
            <a:chExt cx="1672" cy="360"/>
          </a:xfrm>
        </p:grpSpPr>
        <p:sp>
          <p:nvSpPr>
            <p:cNvPr id="54291" name="Rectangle 11">
              <a:extLst>
                <a:ext uri="{FF2B5EF4-FFF2-40B4-BE49-F238E27FC236}">
                  <a16:creationId xmlns:a16="http://schemas.microsoft.com/office/drawing/2014/main" id="{3FE45B35-F2F0-40A1-B43B-FEBF1030A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3）</a:t>
              </a:r>
            </a:p>
          </p:txBody>
        </p:sp>
        <p:graphicFrame>
          <p:nvGraphicFramePr>
            <p:cNvPr id="54276" name="Object 12">
              <a:extLst>
                <a:ext uri="{FF2B5EF4-FFF2-40B4-BE49-F238E27FC236}">
                  <a16:creationId xmlns:a16="http://schemas.microsoft.com/office/drawing/2014/main" id="{E4214089-88BC-4B15-996D-1725D4D80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48"/>
            <a:ext cx="11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r:id="rId7" imgW="1891796" imgH="495402" progId="Equation.DSMT4">
                    <p:embed/>
                  </p:oleObj>
                </mc:Choice>
                <mc:Fallback>
                  <p:oleObj r:id="rId7" imgW="1891796" imgH="495402" progId="Equation.DSMT4">
                    <p:embed/>
                    <p:pic>
                      <p:nvPicPr>
                        <p:cNvPr id="54276" name="Object 12">
                          <a:extLst>
                            <a:ext uri="{FF2B5EF4-FFF2-40B4-BE49-F238E27FC236}">
                              <a16:creationId xmlns:a16="http://schemas.microsoft.com/office/drawing/2014/main" id="{E4214089-88BC-4B15-996D-1725D4D80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48"/>
                          <a:ext cx="11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285F7AED-4EED-4EA8-80C4-46464127956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429001"/>
            <a:ext cx="5054600" cy="519113"/>
            <a:chOff x="0" y="0"/>
            <a:chExt cx="3184" cy="327"/>
          </a:xfrm>
        </p:grpSpPr>
        <p:sp>
          <p:nvSpPr>
            <p:cNvPr id="54290" name="Rectangle 14">
              <a:extLst>
                <a:ext uri="{FF2B5EF4-FFF2-40B4-BE49-F238E27FC236}">
                  <a16:creationId xmlns:a16="http://schemas.microsoft.com/office/drawing/2014/main" id="{EDEEFD7B-387A-4413-BAC8-94FC75B9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4）</a:t>
              </a:r>
            </a:p>
          </p:txBody>
        </p:sp>
        <p:graphicFrame>
          <p:nvGraphicFramePr>
            <p:cNvPr id="54275" name="Object 15">
              <a:extLst>
                <a:ext uri="{FF2B5EF4-FFF2-40B4-BE49-F238E27FC236}">
                  <a16:creationId xmlns:a16="http://schemas.microsoft.com/office/drawing/2014/main" id="{DF870EEC-74C4-45B1-B5F7-2EFF061E2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48"/>
            <a:ext cx="28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r:id="rId9" imgW="4443389" imgH="431930" progId="Equation.DSMT4">
                    <p:embed/>
                  </p:oleObj>
                </mc:Choice>
                <mc:Fallback>
                  <p:oleObj r:id="rId9" imgW="4443389" imgH="431930" progId="Equation.DSMT4">
                    <p:embed/>
                    <p:pic>
                      <p:nvPicPr>
                        <p:cNvPr id="54275" name="Object 15">
                          <a:extLst>
                            <a:ext uri="{FF2B5EF4-FFF2-40B4-BE49-F238E27FC236}">
                              <a16:creationId xmlns:a16="http://schemas.microsoft.com/office/drawing/2014/main" id="{DF870EEC-74C4-45B1-B5F7-2EFF061E2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8"/>
                          <a:ext cx="28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DB6591F3-0A93-41F9-8E73-476EED24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14801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FF"/>
                </a:solidFill>
              </a:rPr>
              <a:t>4、</a:t>
            </a:r>
            <a:r>
              <a:rPr lang="zh-CN" altLang="zh-CN"/>
              <a:t>(</a:t>
            </a:r>
            <a:r>
              <a:rPr lang="zh-CN" altLang="zh-CN" b="1"/>
              <a:t>定理10</a:t>
            </a:r>
            <a:r>
              <a:rPr lang="zh-CN" altLang="zh-CN"/>
              <a:t>) 设</a:t>
            </a:r>
            <a:r>
              <a:rPr lang="zh-CN" altLang="zh-CN" i="1"/>
              <a:t>U</a:t>
            </a:r>
            <a:r>
              <a:rPr lang="zh-CN" altLang="zh-CN"/>
              <a:t>是线性空间</a:t>
            </a:r>
            <a:r>
              <a:rPr lang="zh-CN" altLang="zh-CN" i="1"/>
              <a:t>V</a:t>
            </a:r>
            <a:r>
              <a:rPr lang="zh-CN" altLang="zh-CN"/>
              <a:t>的一个子空间，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BE3FB4D4-2759-4BB6-933B-364F5504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486401"/>
            <a:ext cx="7866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称这样的</a:t>
            </a:r>
            <a:r>
              <a:rPr lang="zh-CN" altLang="zh-CN" i="1"/>
              <a:t>W</a:t>
            </a:r>
            <a:r>
              <a:rPr lang="zh-CN" altLang="zh-CN"/>
              <a:t>为</a:t>
            </a:r>
            <a:r>
              <a:rPr lang="zh-CN" altLang="zh-CN" i="1"/>
              <a:t>U</a:t>
            </a:r>
            <a:r>
              <a:rPr lang="zh-CN" altLang="zh-CN"/>
              <a:t>的一个</a:t>
            </a:r>
            <a:r>
              <a:rPr lang="zh-CN" altLang="en-US">
                <a:solidFill>
                  <a:srgbClr val="CC3300"/>
                </a:solidFill>
                <a:ea typeface="黑体" panose="02010609060101010101" pitchFamily="49" charset="-122"/>
              </a:rPr>
              <a:t>余</a:t>
            </a:r>
            <a:r>
              <a:rPr lang="en-US" altLang="zh-CN">
                <a:solidFill>
                  <a:srgbClr val="CC3300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CC3300"/>
                </a:solidFill>
                <a:ea typeface="黑体" panose="02010609060101010101" pitchFamily="49" charset="-122"/>
              </a:rPr>
              <a:t>补）</a:t>
            </a:r>
            <a:r>
              <a:rPr lang="zh-CN" altLang="zh-CN">
                <a:solidFill>
                  <a:srgbClr val="CC3300"/>
                </a:solidFill>
                <a:ea typeface="黑体" panose="02010609060101010101" pitchFamily="49" charset="-122"/>
              </a:rPr>
              <a:t>子空间</a:t>
            </a:r>
            <a:r>
              <a:rPr lang="zh-CN" altLang="zh-CN"/>
              <a:t>.                     </a:t>
            </a: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7708A2EB-377D-47D2-AD68-358E8AC1DC1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800601"/>
            <a:ext cx="7543800" cy="519113"/>
            <a:chOff x="0" y="0"/>
            <a:chExt cx="4752" cy="327"/>
          </a:xfrm>
        </p:grpSpPr>
        <p:sp>
          <p:nvSpPr>
            <p:cNvPr id="54289" name="Rectangle 19">
              <a:extLst>
                <a:ext uri="{FF2B5EF4-FFF2-40B4-BE49-F238E27FC236}">
                  <a16:creationId xmlns:a16="http://schemas.microsoft.com/office/drawing/2014/main" id="{E259E22F-4EEA-4D05-9096-5EC9A18B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则必存在一个子空间</a:t>
              </a:r>
              <a:r>
                <a:rPr lang="zh-CN" altLang="zh-CN" i="1"/>
                <a:t>W</a:t>
              </a:r>
              <a:r>
                <a:rPr lang="zh-CN" altLang="zh-CN"/>
                <a:t>，使                     </a:t>
              </a:r>
            </a:p>
          </p:txBody>
        </p:sp>
        <p:graphicFrame>
          <p:nvGraphicFramePr>
            <p:cNvPr id="54274" name="Object 20">
              <a:extLst>
                <a:ext uri="{FF2B5EF4-FFF2-40B4-BE49-F238E27FC236}">
                  <a16:creationId xmlns:a16="http://schemas.microsoft.com/office/drawing/2014/main" id="{FF5F5FC2-1933-454A-BA6D-F184AF465D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70"/>
            <a:ext cx="11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r:id="rId11" imgW="1764086" imgH="317542" progId="Equation.DSMT4">
                    <p:embed/>
                  </p:oleObj>
                </mc:Choice>
                <mc:Fallback>
                  <p:oleObj r:id="rId11" imgW="1764086" imgH="317542" progId="Equation.DSMT4">
                    <p:embed/>
                    <p:pic>
                      <p:nvPicPr>
                        <p:cNvPr id="54274" name="Object 20">
                          <a:extLst>
                            <a:ext uri="{FF2B5EF4-FFF2-40B4-BE49-F238E27FC236}">
                              <a16:creationId xmlns:a16="http://schemas.microsoft.com/office/drawing/2014/main" id="{FF5F5FC2-1933-454A-BA6D-F184AF465D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0"/>
                          <a:ext cx="11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  <p:bldP spid="14352" grpId="0" autoUpdateAnimBg="0"/>
      <p:bldP spid="143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灯片编号占位符 5">
            <a:extLst>
              <a:ext uri="{FF2B5EF4-FFF2-40B4-BE49-F238E27FC236}">
                <a16:creationId xmlns:a16="http://schemas.microsoft.com/office/drawing/2014/main" id="{F9F07E10-8AF1-4B20-9D44-E60DDCBD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6DA314-9262-4B8E-99EE-A37AB7ACDB8B}" type="slidenum">
              <a:rPr lang="zh-CN" altLang="zh-CN" sz="1400"/>
              <a:pPr eaLnBrk="1" hangingPunct="1"/>
              <a:t>12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EAA6254-4C88-4982-B315-BDF4B7F04C7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1"/>
            <a:ext cx="4711700" cy="519113"/>
            <a:chOff x="0" y="0"/>
            <a:chExt cx="2968" cy="327"/>
          </a:xfrm>
        </p:grpSpPr>
        <p:sp>
          <p:nvSpPr>
            <p:cNvPr id="55318" name="Rectangle 3">
              <a:extLst>
                <a:ext uri="{FF2B5EF4-FFF2-40B4-BE49-F238E27FC236}">
                  <a16:creationId xmlns:a16="http://schemas.microsoft.com/office/drawing/2014/main" id="{A750532E-13CD-40C0-9359-5FFDB80F9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证：取U的一组基</a:t>
              </a:r>
            </a:p>
          </p:txBody>
        </p:sp>
        <p:graphicFrame>
          <p:nvGraphicFramePr>
            <p:cNvPr id="55304" name="Object 4">
              <a:extLst>
                <a:ext uri="{FF2B5EF4-FFF2-40B4-BE49-F238E27FC236}">
                  <a16:creationId xmlns:a16="http://schemas.microsoft.com/office/drawing/2014/main" id="{36DEA6B2-4E40-4CA8-9827-4DA791D9A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5"/>
            <a:ext cx="1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r:id="rId3" imgW="1663295" imgH="431930" progId="Equation.DSMT4">
                    <p:embed/>
                  </p:oleObj>
                </mc:Choice>
                <mc:Fallback>
                  <p:oleObj r:id="rId3" imgW="1663295" imgH="431930" progId="Equation.DSMT4">
                    <p:embed/>
                    <p:pic>
                      <p:nvPicPr>
                        <p:cNvPr id="55304" name="Object 4">
                          <a:extLst>
                            <a:ext uri="{FF2B5EF4-FFF2-40B4-BE49-F238E27FC236}">
                              <a16:creationId xmlns:a16="http://schemas.microsoft.com/office/drawing/2014/main" id="{36DEA6B2-4E40-4CA8-9827-4DA791D9A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"/>
                          <a:ext cx="1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F65B79C9-6DB3-4D6D-890A-52E5F6633A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914401"/>
            <a:ext cx="7035800" cy="519113"/>
            <a:chOff x="0" y="0"/>
            <a:chExt cx="4432" cy="327"/>
          </a:xfrm>
        </p:grpSpPr>
        <p:sp>
          <p:nvSpPr>
            <p:cNvPr id="55317" name="Rectangle 6">
              <a:extLst>
                <a:ext uri="{FF2B5EF4-FFF2-40B4-BE49-F238E27FC236}">
                  <a16:creationId xmlns:a16="http://schemas.microsoft.com/office/drawing/2014/main" id="{4371736D-6A5A-4D77-A631-947B48DF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把它扩充为V的一组基</a:t>
              </a:r>
            </a:p>
          </p:txBody>
        </p:sp>
        <p:graphicFrame>
          <p:nvGraphicFramePr>
            <p:cNvPr id="55303" name="Object 7">
              <a:extLst>
                <a:ext uri="{FF2B5EF4-FFF2-40B4-BE49-F238E27FC236}">
                  <a16:creationId xmlns:a16="http://schemas.microsoft.com/office/drawing/2014/main" id="{BC0DC90A-3C6C-4AB8-8E5F-C6C0E1D3F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48"/>
            <a:ext cx="20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r:id="rId5" imgW="3224718" imgH="431930" progId="Equation.DSMT4">
                    <p:embed/>
                  </p:oleObj>
                </mc:Choice>
                <mc:Fallback>
                  <p:oleObj r:id="rId5" imgW="3224718" imgH="431930" progId="Equation.DSMT4">
                    <p:embed/>
                    <p:pic>
                      <p:nvPicPr>
                        <p:cNvPr id="55303" name="Object 7">
                          <a:extLst>
                            <a:ext uri="{FF2B5EF4-FFF2-40B4-BE49-F238E27FC236}">
                              <a16:creationId xmlns:a16="http://schemas.microsoft.com/office/drawing/2014/main" id="{BC0DC90A-3C6C-4AB8-8E5F-C6C0E1D3F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48"/>
                          <a:ext cx="20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0773F3D7-304D-449E-96F3-6308FEECE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76400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7" imgW="4164110" imgH="444624" progId="Equation.DSMT4">
                  <p:embed/>
                </p:oleObj>
              </mc:Choice>
              <mc:Fallback>
                <p:oleObj r:id="rId7" imgW="4164110" imgH="444624" progId="Equation.DSMT4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0773F3D7-304D-449E-96F3-6308FEECE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416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>
            <a:extLst>
              <a:ext uri="{FF2B5EF4-FFF2-40B4-BE49-F238E27FC236}">
                <a16:creationId xmlns:a16="http://schemas.microsoft.com/office/drawing/2014/main" id="{2F4D8AF8-642F-4FF3-A13B-B245B4A64EC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1"/>
            <a:ext cx="2451100" cy="519113"/>
            <a:chOff x="0" y="0"/>
            <a:chExt cx="1544" cy="327"/>
          </a:xfrm>
        </p:grpSpPr>
        <p:sp>
          <p:nvSpPr>
            <p:cNvPr id="55316" name="Rectangle 10">
              <a:extLst>
                <a:ext uri="{FF2B5EF4-FFF2-40B4-BE49-F238E27FC236}">
                  <a16:creationId xmlns:a16="http://schemas.microsoft.com/office/drawing/2014/main" id="{5BCC7EF1-F0E1-47FB-B865-F96536FF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 </a:t>
              </a:r>
            </a:p>
          </p:txBody>
        </p:sp>
        <p:graphicFrame>
          <p:nvGraphicFramePr>
            <p:cNvPr id="55302" name="Object 11">
              <a:extLst>
                <a:ext uri="{FF2B5EF4-FFF2-40B4-BE49-F238E27FC236}">
                  <a16:creationId xmlns:a16="http://schemas.microsoft.com/office/drawing/2014/main" id="{4054B931-9335-4B7C-BB19-D6F779B2ED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96"/>
            <a:ext cx="11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r:id="rId9" imgW="1764086" imgH="317542" progId="Equation.DSMT4">
                    <p:embed/>
                  </p:oleObj>
                </mc:Choice>
                <mc:Fallback>
                  <p:oleObj r:id="rId9" imgW="1764086" imgH="317542" progId="Equation.DSMT4">
                    <p:embed/>
                    <p:pic>
                      <p:nvPicPr>
                        <p:cNvPr id="55302" name="Object 11">
                          <a:extLst>
                            <a:ext uri="{FF2B5EF4-FFF2-40B4-BE49-F238E27FC236}">
                              <a16:creationId xmlns:a16="http://schemas.microsoft.com/office/drawing/2014/main" id="{4054B931-9335-4B7C-BB19-D6F779B2ED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6"/>
                          <a:ext cx="11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5BA84B83-2CBC-45FD-8855-351AFA97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余</a:t>
            </a:r>
            <a:r>
              <a:rPr lang="zh-CN" altLang="zh-CN"/>
              <a:t>子空间 一般不是唯一的</a:t>
            </a:r>
            <a:r>
              <a:rPr lang="zh-CN" altLang="zh-CN">
                <a:latin typeface="宋体" panose="02010600030101010101" pitchFamily="2" charset="-122"/>
              </a:rPr>
              <a:t>(除非</a:t>
            </a:r>
            <a:r>
              <a:rPr lang="zh-CN" altLang="zh-CN"/>
              <a:t>U</a:t>
            </a:r>
            <a:r>
              <a:rPr lang="zh-CN" altLang="zh-CN">
                <a:latin typeface="宋体" panose="02010600030101010101" pitchFamily="2" charset="-122"/>
              </a:rPr>
              <a:t>是平凡子空间)</a:t>
            </a:r>
            <a:r>
              <a:rPr lang="zh-CN" altLang="zh-CN"/>
              <a:t>.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5B16AFCA-DCD8-4857-95F6-9825E51F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286001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99"/>
                </a:solidFill>
                <a:ea typeface="黑体" panose="02010609060101010101" pitchFamily="49" charset="-122"/>
              </a:rPr>
              <a:t>注意：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C8FD9077-F996-4157-AB85-5A3F4AC9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如，在R</a:t>
            </a:r>
            <a:r>
              <a:rPr lang="zh-CN" altLang="zh-CN" baseline="30000"/>
              <a:t>3</a:t>
            </a:r>
            <a:r>
              <a:rPr lang="zh-CN" altLang="zh-CN"/>
              <a:t>中，设</a:t>
            </a:r>
          </a:p>
        </p:txBody>
      </p:sp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F96F9E16-A080-4028-B5E5-A6B0E7A10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53000"/>
          <a:ext cx="6586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11" imgW="6576063" imgH="444624" progId="Equation.DSMT4">
                  <p:embed/>
                </p:oleObj>
              </mc:Choice>
              <mc:Fallback>
                <p:oleObj r:id="rId11" imgW="6576063" imgH="444624" progId="Equation.DSMT4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F96F9E16-A080-4028-B5E5-A6B0E7A10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6586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BC0E84EE-4873-4750-A74A-BBD04055A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267200"/>
          <a:ext cx="777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13" imgW="7756651" imgH="431930" progId="Equation.DSMT4">
                  <p:embed/>
                </p:oleObj>
              </mc:Choice>
              <mc:Fallback>
                <p:oleObj r:id="rId13" imgW="7756651" imgH="431930" progId="Equation.DSMT4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BC0E84EE-4873-4750-A74A-BBD04055A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777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>
            <a:extLst>
              <a:ext uri="{FF2B5EF4-FFF2-40B4-BE49-F238E27FC236}">
                <a16:creationId xmlns:a16="http://schemas.microsoft.com/office/drawing/2014/main" id="{B2A326C0-119F-45C9-8497-6801FD3E70B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62601"/>
            <a:ext cx="7543800" cy="561975"/>
            <a:chOff x="0" y="0"/>
            <a:chExt cx="4752" cy="354"/>
          </a:xfrm>
        </p:grpSpPr>
        <p:grpSp>
          <p:nvGrpSpPr>
            <p:cNvPr id="55313" name="Group 18">
              <a:extLst>
                <a:ext uri="{FF2B5EF4-FFF2-40B4-BE49-F238E27FC236}">
                  <a16:creationId xmlns:a16="http://schemas.microsoft.com/office/drawing/2014/main" id="{2F6287D5-B101-47A5-870E-B47C148F0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354"/>
              <a:chOff x="0" y="0"/>
              <a:chExt cx="4752" cy="354"/>
            </a:xfrm>
          </p:grpSpPr>
          <p:graphicFrame>
            <p:nvGraphicFramePr>
              <p:cNvPr id="55301" name="Object 19">
                <a:extLst>
                  <a:ext uri="{FF2B5EF4-FFF2-40B4-BE49-F238E27FC236}">
                    <a16:creationId xmlns:a16="http://schemas.microsoft.com/office/drawing/2014/main" id="{137BAC1A-DBBA-4D3A-8034-84ADC45FBC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48"/>
              <a:ext cx="436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" r:id="rId15" imgW="5420864" imgH="482708" progId="Equation.DSMT4">
                      <p:embed/>
                    </p:oleObj>
                  </mc:Choice>
                  <mc:Fallback>
                    <p:oleObj r:id="rId15" imgW="5420864" imgH="482708" progId="Equation.DSMT4">
                      <p:embed/>
                      <p:pic>
                        <p:nvPicPr>
                          <p:cNvPr id="55301" name="Object 19">
                            <a:extLst>
                              <a:ext uri="{FF2B5EF4-FFF2-40B4-BE49-F238E27FC236}">
                                <a16:creationId xmlns:a16="http://schemas.microsoft.com/office/drawing/2014/main" id="{137BAC1A-DBBA-4D3A-8034-84ADC45FBC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48"/>
                            <a:ext cx="4368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5" name="Rectangle 20">
                <a:extLst>
                  <a:ext uri="{FF2B5EF4-FFF2-40B4-BE49-F238E27FC236}">
                    <a16:creationId xmlns:a16="http://schemas.microsoft.com/office/drawing/2014/main" id="{392252D4-31F7-42DC-BEF0-EF7AED892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/>
                  <a:t>则 </a:t>
                </a:r>
              </a:p>
            </p:txBody>
          </p:sp>
        </p:grpSp>
        <p:sp>
          <p:nvSpPr>
            <p:cNvPr id="55314" name="Rectangle 21">
              <a:extLst>
                <a:ext uri="{FF2B5EF4-FFF2-40B4-BE49-F238E27FC236}">
                  <a16:creationId xmlns:a16="http://schemas.microsoft.com/office/drawing/2014/main" id="{E5C282F0-26C8-41DA-93D3-045FA7DD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utoUpdateAnimBg="0"/>
      <p:bldP spid="15373" grpId="0" autoUpdateAnimBg="0"/>
      <p:bldP spid="1537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1" name="灯片编号占位符 5">
            <a:extLst>
              <a:ext uri="{FF2B5EF4-FFF2-40B4-BE49-F238E27FC236}">
                <a16:creationId xmlns:a16="http://schemas.microsoft.com/office/drawing/2014/main" id="{DD6B27A2-8086-481D-9F0D-FED800F0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C10C0-46D2-4129-8545-D11E431F7552}" type="slidenum">
              <a:rPr lang="zh-CN" altLang="zh-CN" sz="1400"/>
              <a:pPr eaLnBrk="1" hangingPunct="1"/>
              <a:t>13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C7309637-0A0B-4594-A8A4-198929159E6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1"/>
            <a:ext cx="7772400" cy="519113"/>
            <a:chOff x="0" y="0"/>
            <a:chExt cx="4896" cy="327"/>
          </a:xfrm>
        </p:grpSpPr>
        <p:sp>
          <p:nvSpPr>
            <p:cNvPr id="56345" name="Rectangle 3">
              <a:extLst>
                <a:ext uri="{FF2B5EF4-FFF2-40B4-BE49-F238E27FC236}">
                  <a16:creationId xmlns:a16="http://schemas.microsoft.com/office/drawing/2014/main" id="{0BAC082B-B839-4662-AF80-9403934F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rgbClr val="FF0000"/>
                  </a:solidFill>
                </a:rPr>
                <a:t>5</a:t>
              </a:r>
              <a:r>
                <a:rPr lang="zh-CN" altLang="zh-CN">
                  <a:solidFill>
                    <a:srgbClr val="0000FF"/>
                  </a:solidFill>
                </a:rPr>
                <a:t>、</a:t>
              </a:r>
              <a:r>
                <a:rPr lang="zh-CN" altLang="zh-CN"/>
                <a:t>设　 　　　　　　　　　分别是线性子空间</a:t>
              </a:r>
            </a:p>
          </p:txBody>
        </p:sp>
        <p:graphicFrame>
          <p:nvGraphicFramePr>
            <p:cNvPr id="56330" name="Object 4">
              <a:extLst>
                <a:ext uri="{FF2B5EF4-FFF2-40B4-BE49-F238E27FC236}">
                  <a16:creationId xmlns:a16="http://schemas.microsoft.com/office/drawing/2014/main" id="{1A68AD9D-5A70-47DD-B9FF-17B4E3CD4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0"/>
            <a:ext cx="2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r:id="rId3" imgW="3542080" imgH="431930" progId="Equation.DSMT4">
                    <p:embed/>
                  </p:oleObj>
                </mc:Choice>
                <mc:Fallback>
                  <p:oleObj r:id="rId3" imgW="3542080" imgH="431930" progId="Equation.DSMT4">
                    <p:embed/>
                    <p:pic>
                      <p:nvPicPr>
                        <p:cNvPr id="56330" name="Object 4">
                          <a:extLst>
                            <a:ext uri="{FF2B5EF4-FFF2-40B4-BE49-F238E27FC236}">
                              <a16:creationId xmlns:a16="http://schemas.microsoft.com/office/drawing/2014/main" id="{1A68AD9D-5A70-47DD-B9FF-17B4E3CD4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0"/>
                          <a:ext cx="2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3B2723B0-B31D-422F-A7FE-D1E223554B92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990601"/>
            <a:ext cx="3200400" cy="519113"/>
            <a:chOff x="0" y="0"/>
            <a:chExt cx="2016" cy="327"/>
          </a:xfrm>
        </p:grpSpPr>
        <p:graphicFrame>
          <p:nvGraphicFramePr>
            <p:cNvPr id="56329" name="Object 6">
              <a:extLst>
                <a:ext uri="{FF2B5EF4-FFF2-40B4-BE49-F238E27FC236}">
                  <a16:creationId xmlns:a16="http://schemas.microsoft.com/office/drawing/2014/main" id="{40485BA2-E5EF-4454-85C2-461FDC482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r:id="rId5" imgW="774681" imgH="431930" progId="Equation.DSMT4">
                    <p:embed/>
                  </p:oleObj>
                </mc:Choice>
                <mc:Fallback>
                  <p:oleObj r:id="rId5" imgW="774681" imgH="431930" progId="Equation.DSMT4">
                    <p:embed/>
                    <p:pic>
                      <p:nvPicPr>
                        <p:cNvPr id="56329" name="Object 6">
                          <a:extLst>
                            <a:ext uri="{FF2B5EF4-FFF2-40B4-BE49-F238E27FC236}">
                              <a16:creationId xmlns:a16="http://schemas.microsoft.com/office/drawing/2014/main" id="{40485BA2-E5EF-4454-85C2-461FDC482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Rectangle 7">
              <a:extLst>
                <a:ext uri="{FF2B5EF4-FFF2-40B4-BE49-F238E27FC236}">
                  <a16:creationId xmlns:a16="http://schemas.microsoft.com/office/drawing/2014/main" id="{CE4428DB-DE62-41AA-AA04-819ADFC0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0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的一组基，则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4CAE5758-4322-4399-9643-3036430397AA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1752601"/>
            <a:ext cx="7883525" cy="595313"/>
            <a:chOff x="0" y="0"/>
            <a:chExt cx="4966" cy="375"/>
          </a:xfrm>
        </p:grpSpPr>
        <p:sp>
          <p:nvSpPr>
            <p:cNvPr id="56342" name="Rectangle 9">
              <a:extLst>
                <a:ext uri="{FF2B5EF4-FFF2-40B4-BE49-F238E27FC236}">
                  <a16:creationId xmlns:a16="http://schemas.microsoft.com/office/drawing/2014/main" id="{28C5D5C8-1D40-48A4-A29C-2DA941C6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是直和</a:t>
              </a:r>
              <a:endParaRPr lang="zh-CN" altLang="zh-CN" sz="1800"/>
            </a:p>
          </p:txBody>
        </p:sp>
        <p:graphicFrame>
          <p:nvGraphicFramePr>
            <p:cNvPr id="56327" name="Object 10">
              <a:extLst>
                <a:ext uri="{FF2B5EF4-FFF2-40B4-BE49-F238E27FC236}">
                  <a16:creationId xmlns:a16="http://schemas.microsoft.com/office/drawing/2014/main" id="{5CDDF13B-B4E9-4BF0-A141-B5158697E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r:id="rId7" imgW="990487" imgH="431930" progId="Equation.DSMT4">
                    <p:embed/>
                  </p:oleObj>
                </mc:Choice>
                <mc:Fallback>
                  <p:oleObj r:id="rId7" imgW="990487" imgH="431930" progId="Equation.DSMT4">
                    <p:embed/>
                    <p:pic>
                      <p:nvPicPr>
                        <p:cNvPr id="56327" name="Object 10">
                          <a:extLst>
                            <a:ext uri="{FF2B5EF4-FFF2-40B4-BE49-F238E27FC236}">
                              <a16:creationId xmlns:a16="http://schemas.microsoft.com/office/drawing/2014/main" id="{5CDDF13B-B4E9-4BF0-A141-B5158697E6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8" name="Object 11">
              <a:extLst>
                <a:ext uri="{FF2B5EF4-FFF2-40B4-BE49-F238E27FC236}">
                  <a16:creationId xmlns:a16="http://schemas.microsoft.com/office/drawing/2014/main" id="{771EA182-45A7-48A7-B800-D8BFFA88F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48"/>
            <a:ext cx="2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r:id="rId9" imgW="3897526" imgH="431930" progId="Equation.DSMT4">
                    <p:embed/>
                  </p:oleObj>
                </mc:Choice>
                <mc:Fallback>
                  <p:oleObj r:id="rId9" imgW="3897526" imgH="431930" progId="Equation.DSMT4">
                    <p:embed/>
                    <p:pic>
                      <p:nvPicPr>
                        <p:cNvPr id="56328" name="Object 11">
                          <a:extLst>
                            <a:ext uri="{FF2B5EF4-FFF2-40B4-BE49-F238E27FC236}">
                              <a16:creationId xmlns:a16="http://schemas.microsoft.com/office/drawing/2014/main" id="{771EA182-45A7-48A7-B800-D8BFFA88F3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"/>
                          <a:ext cx="2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Rectangle 12">
              <a:extLst>
                <a:ext uri="{FF2B5EF4-FFF2-40B4-BE49-F238E27FC236}">
                  <a16:creationId xmlns:a16="http://schemas.microsoft.com/office/drawing/2014/main" id="{C6348544-1429-4581-A9FC-5E4766FE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8"/>
              <a:ext cx="10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线性无关.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43EF0D19-EC6F-4DA4-839A-F731B199563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14601"/>
            <a:ext cx="6680200" cy="519113"/>
            <a:chOff x="0" y="0"/>
            <a:chExt cx="4208" cy="327"/>
          </a:xfrm>
        </p:grpSpPr>
        <p:sp>
          <p:nvSpPr>
            <p:cNvPr id="56341" name="Rectangle 14">
              <a:extLst>
                <a:ext uri="{FF2B5EF4-FFF2-40B4-BE49-F238E27FC236}">
                  <a16:creationId xmlns:a16="http://schemas.microsoft.com/office/drawing/2014/main" id="{5AD13C2B-039E-49A2-AE81-C732B159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rgbClr val="FF0000"/>
                  </a:solidFill>
                </a:rPr>
                <a:t>证</a:t>
              </a:r>
              <a:r>
                <a:rPr lang="zh-CN" altLang="zh-CN"/>
                <a:t>：由题设， </a:t>
              </a:r>
            </a:p>
          </p:txBody>
        </p:sp>
        <p:graphicFrame>
          <p:nvGraphicFramePr>
            <p:cNvPr id="56326" name="Object 15">
              <a:extLst>
                <a:ext uri="{FF2B5EF4-FFF2-40B4-BE49-F238E27FC236}">
                  <a16:creationId xmlns:a16="http://schemas.microsoft.com/office/drawing/2014/main" id="{3F1D6CB4-E8B2-48EF-989B-B92BE28AB8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48"/>
            <a:ext cx="2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r:id="rId11" imgW="4468778" imgH="431930" progId="Equation.DSMT4">
                    <p:embed/>
                  </p:oleObj>
                </mc:Choice>
                <mc:Fallback>
                  <p:oleObj r:id="rId11" imgW="4468778" imgH="431930" progId="Equation.DSMT4">
                    <p:embed/>
                    <p:pic>
                      <p:nvPicPr>
                        <p:cNvPr id="56326" name="Object 15">
                          <a:extLst>
                            <a:ext uri="{FF2B5EF4-FFF2-40B4-BE49-F238E27FC236}">
                              <a16:creationId xmlns:a16="http://schemas.microsoft.com/office/drawing/2014/main" id="{3F1D6CB4-E8B2-48EF-989B-B92BE28AB8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"/>
                          <a:ext cx="2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0" name="Object 16">
            <a:extLst>
              <a:ext uri="{FF2B5EF4-FFF2-40B4-BE49-F238E27FC236}">
                <a16:creationId xmlns:a16="http://schemas.microsoft.com/office/drawing/2014/main" id="{95598867-88FF-4111-AEFE-2B6E4EC6B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352800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13" imgW="4697278" imgH="431930" progId="Equation.DSMT4">
                  <p:embed/>
                </p:oleObj>
              </mc:Choice>
              <mc:Fallback>
                <p:oleObj r:id="rId13" imgW="4697278" imgH="431930" progId="Equation.DSMT4">
                  <p:embed/>
                  <p:pic>
                    <p:nvPicPr>
                      <p:cNvPr id="16400" name="Object 16">
                        <a:extLst>
                          <a:ext uri="{FF2B5EF4-FFF2-40B4-BE49-F238E27FC236}">
                            <a16:creationId xmlns:a16="http://schemas.microsoft.com/office/drawing/2014/main" id="{95598867-88FF-4111-AEFE-2B6E4EC6B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469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83F0187D-23DC-4678-A85B-B3490D5FE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38600"/>
          <a:ext cx="570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15" imgW="5700143" imgH="431930" progId="Equation.DSMT4">
                  <p:embed/>
                </p:oleObj>
              </mc:Choice>
              <mc:Fallback>
                <p:oleObj r:id="rId15" imgW="5700143" imgH="431930" progId="Equation.DSMT4">
                  <p:embed/>
                  <p:pic>
                    <p:nvPicPr>
                      <p:cNvPr id="16401" name="Object 17">
                        <a:extLst>
                          <a:ext uri="{FF2B5EF4-FFF2-40B4-BE49-F238E27FC236}">
                            <a16:creationId xmlns:a16="http://schemas.microsoft.com/office/drawing/2014/main" id="{83F0187D-23DC-4678-A85B-B3490D5FE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570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>
            <a:extLst>
              <a:ext uri="{FF2B5EF4-FFF2-40B4-BE49-F238E27FC236}">
                <a16:creationId xmlns:a16="http://schemas.microsoft.com/office/drawing/2014/main" id="{45801928-E600-4267-8D9C-CE7B3099655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724401"/>
            <a:ext cx="6477000" cy="519113"/>
            <a:chOff x="0" y="0"/>
            <a:chExt cx="4080" cy="327"/>
          </a:xfrm>
        </p:grpSpPr>
        <p:sp>
          <p:nvSpPr>
            <p:cNvPr id="56340" name="Rectangle 19">
              <a:extLst>
                <a:ext uri="{FF2B5EF4-FFF2-40B4-BE49-F238E27FC236}">
                  <a16:creationId xmlns:a16="http://schemas.microsoft.com/office/drawing/2014/main" id="{D6C2E31C-A033-4FBA-ACC9-7F9692BD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若　　　　　　　　　　线性无关，</a:t>
              </a:r>
            </a:p>
          </p:txBody>
        </p:sp>
        <p:graphicFrame>
          <p:nvGraphicFramePr>
            <p:cNvPr id="56325" name="Object 20">
              <a:extLst>
                <a:ext uri="{FF2B5EF4-FFF2-40B4-BE49-F238E27FC236}">
                  <a16:creationId xmlns:a16="http://schemas.microsoft.com/office/drawing/2014/main" id="{51885C05-72D5-4F26-94D1-B43835770A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48"/>
            <a:ext cx="2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r:id="rId17" imgW="3427829" imgH="431930" progId="Equation.DSMT4">
                    <p:embed/>
                  </p:oleObj>
                </mc:Choice>
                <mc:Fallback>
                  <p:oleObj r:id="rId17" imgW="3427829" imgH="431930" progId="Equation.DSMT4">
                    <p:embed/>
                    <p:pic>
                      <p:nvPicPr>
                        <p:cNvPr id="56325" name="Object 20">
                          <a:extLst>
                            <a:ext uri="{FF2B5EF4-FFF2-40B4-BE49-F238E27FC236}">
                              <a16:creationId xmlns:a16="http://schemas.microsoft.com/office/drawing/2014/main" id="{51885C05-72D5-4F26-94D1-B43835770A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8"/>
                          <a:ext cx="2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493E4688-DF5A-4EE9-97A9-F4773073E22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10201"/>
            <a:ext cx="4953000" cy="519113"/>
            <a:chOff x="0" y="0"/>
            <a:chExt cx="3120" cy="327"/>
          </a:xfrm>
        </p:grpSpPr>
        <p:sp>
          <p:nvSpPr>
            <p:cNvPr id="56339" name="Rectangle 22">
              <a:extLst>
                <a:ext uri="{FF2B5EF4-FFF2-40B4-BE49-F238E27FC236}">
                  <a16:creationId xmlns:a16="http://schemas.microsoft.com/office/drawing/2014/main" id="{768EAA44-AE02-4837-AF00-363683D6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则它是           的一组基.</a:t>
              </a:r>
            </a:p>
          </p:txBody>
        </p:sp>
        <p:graphicFrame>
          <p:nvGraphicFramePr>
            <p:cNvPr id="56324" name="Object 23">
              <a:extLst>
                <a:ext uri="{FF2B5EF4-FFF2-40B4-BE49-F238E27FC236}">
                  <a16:creationId xmlns:a16="http://schemas.microsoft.com/office/drawing/2014/main" id="{E4C682D8-6278-494B-894E-E97CA726B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48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r:id="rId19" imgW="1003182" imgH="431930" progId="Equation.DSMT4">
                    <p:embed/>
                  </p:oleObj>
                </mc:Choice>
                <mc:Fallback>
                  <p:oleObj r:id="rId19" imgW="1003182" imgH="431930" progId="Equation.DSMT4">
                    <p:embed/>
                    <p:pic>
                      <p:nvPicPr>
                        <p:cNvPr id="56324" name="Object 23">
                          <a:extLst>
                            <a:ext uri="{FF2B5EF4-FFF2-40B4-BE49-F238E27FC236}">
                              <a16:creationId xmlns:a16="http://schemas.microsoft.com/office/drawing/2014/main" id="{E4C682D8-6278-494B-894E-E97CA726BB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8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92AC55B0-772D-40B1-9165-6E4B4FEE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102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从而有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灯片编号占位符 5">
            <a:extLst>
              <a:ext uri="{FF2B5EF4-FFF2-40B4-BE49-F238E27FC236}">
                <a16:creationId xmlns:a16="http://schemas.microsoft.com/office/drawing/2014/main" id="{CAB793CF-D778-48D7-9228-BFE825BB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CB6273-45E1-4EC0-9649-CF8E45F079EB}" type="slidenum">
              <a:rPr lang="zh-CN" altLang="zh-CN" sz="1400"/>
              <a:pPr eaLnBrk="1" hangingPunct="1"/>
              <a:t>14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EFA3504-2D35-42AC-A6AA-1967CCCF577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1"/>
            <a:ext cx="5867400" cy="519113"/>
            <a:chOff x="0" y="0"/>
            <a:chExt cx="3696" cy="327"/>
          </a:xfrm>
        </p:grpSpPr>
        <p:sp>
          <p:nvSpPr>
            <p:cNvPr id="57360" name="Rectangle 3">
              <a:extLst>
                <a:ext uri="{FF2B5EF4-FFF2-40B4-BE49-F238E27FC236}">
                  <a16:creationId xmlns:a16="http://schemas.microsoft.com/office/drawing/2014/main" id="{09D2C9FD-F4FF-40C3-BD27-1F009740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反之,若　     直和，则</a:t>
              </a:r>
              <a:endParaRPr lang="zh-CN" altLang="zh-CN" sz="1800"/>
            </a:p>
          </p:txBody>
        </p:sp>
        <p:graphicFrame>
          <p:nvGraphicFramePr>
            <p:cNvPr id="57351" name="Object 4">
              <a:extLst>
                <a:ext uri="{FF2B5EF4-FFF2-40B4-BE49-F238E27FC236}">
                  <a16:creationId xmlns:a16="http://schemas.microsoft.com/office/drawing/2014/main" id="{2164C587-547F-4619-8860-37FF0E65F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r:id="rId3" imgW="990487" imgH="431930" progId="Equation.DSMT4">
                    <p:embed/>
                  </p:oleObj>
                </mc:Choice>
                <mc:Fallback>
                  <p:oleObj r:id="rId3" imgW="990487" imgH="431930" progId="Equation.DSMT4">
                    <p:embed/>
                    <p:pic>
                      <p:nvPicPr>
                        <p:cNvPr id="57351" name="Object 4">
                          <a:extLst>
                            <a:ext uri="{FF2B5EF4-FFF2-40B4-BE49-F238E27FC236}">
                              <a16:creationId xmlns:a16="http://schemas.microsoft.com/office/drawing/2014/main" id="{2164C587-547F-4619-8860-37FF0E65F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938A8DC1-33AA-487B-8FFC-C856FCB4D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667000"/>
          <a:ext cx="549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5" imgW="5497031" imgH="431930" progId="Equation.DSMT4">
                  <p:embed/>
                </p:oleObj>
              </mc:Choice>
              <mc:Fallback>
                <p:oleObj r:id="rId5" imgW="5497031" imgH="431930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938A8DC1-33AA-487B-8FFC-C856FCB4D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549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>
            <a:extLst>
              <a:ext uri="{FF2B5EF4-FFF2-40B4-BE49-F238E27FC236}">
                <a16:creationId xmlns:a16="http://schemas.microsoft.com/office/drawing/2014/main" id="{DC0E5D5F-0E28-4C9D-8509-030E71B26CF7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3352801"/>
            <a:ext cx="6443663" cy="519113"/>
            <a:chOff x="0" y="0"/>
            <a:chExt cx="4059" cy="327"/>
          </a:xfrm>
        </p:grpSpPr>
        <p:sp>
          <p:nvSpPr>
            <p:cNvPr id="57359" name="Rectangle 7">
              <a:extLst>
                <a:ext uri="{FF2B5EF4-FFF2-40B4-BE49-F238E27FC236}">
                  <a16:creationId xmlns:a16="http://schemas.microsoft.com/office/drawing/2014/main" id="{972591D2-76BC-45B1-8081-469C1CD5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从而　　　　　　　　　　的秩为</a:t>
              </a:r>
              <a:r>
                <a:rPr lang="zh-CN" altLang="zh-CN" i="1">
                  <a:cs typeface="Times New Roman" panose="02020603050405020304" pitchFamily="18" charset="0"/>
                </a:rPr>
                <a:t>r</a:t>
              </a:r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＋</a:t>
              </a:r>
              <a:r>
                <a:rPr lang="zh-CN" altLang="zh-CN" i="1">
                  <a:cs typeface="Times New Roman" panose="02020603050405020304" pitchFamily="18" charset="0"/>
                </a:rPr>
                <a:t>s </a:t>
              </a:r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zh-CN" sz="1800"/>
            </a:p>
          </p:txBody>
        </p:sp>
        <p:graphicFrame>
          <p:nvGraphicFramePr>
            <p:cNvPr id="57350" name="Object 8">
              <a:extLst>
                <a:ext uri="{FF2B5EF4-FFF2-40B4-BE49-F238E27FC236}">
                  <a16:creationId xmlns:a16="http://schemas.microsoft.com/office/drawing/2014/main" id="{28172E2A-9A9C-46A7-B9E7-CAF6C7764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8"/>
            <a:ext cx="2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r:id="rId7" imgW="3427829" imgH="431930" progId="Equation.DSMT4">
                    <p:embed/>
                  </p:oleObj>
                </mc:Choice>
                <mc:Fallback>
                  <p:oleObj r:id="rId7" imgW="3427829" imgH="431930" progId="Equation.DSMT4">
                    <p:embed/>
                    <p:pic>
                      <p:nvPicPr>
                        <p:cNvPr id="57350" name="Object 8">
                          <a:extLst>
                            <a:ext uri="{FF2B5EF4-FFF2-40B4-BE49-F238E27FC236}">
                              <a16:creationId xmlns:a16="http://schemas.microsoft.com/office/drawing/2014/main" id="{28172E2A-9A9C-46A7-B9E7-CAF6C77642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"/>
                          <a:ext cx="2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017FCA49-0ECD-4C16-A5BD-4EDB49078C2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91001"/>
            <a:ext cx="7467600" cy="519113"/>
            <a:chOff x="0" y="0"/>
            <a:chExt cx="4704" cy="327"/>
          </a:xfrm>
        </p:grpSpPr>
        <p:sp>
          <p:nvSpPr>
            <p:cNvPr id="57358" name="Rectangle 10">
              <a:extLst>
                <a:ext uri="{FF2B5EF4-FFF2-40B4-BE49-F238E27FC236}">
                  <a16:creationId xmlns:a16="http://schemas.microsoft.com/office/drawing/2014/main" id="{227EFD8C-3D52-43CB-B500-2E89015E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所以　　　　　　　　　　线性无关.</a:t>
              </a:r>
            </a:p>
          </p:txBody>
        </p:sp>
        <p:graphicFrame>
          <p:nvGraphicFramePr>
            <p:cNvPr id="57349" name="Object 11">
              <a:extLst>
                <a:ext uri="{FF2B5EF4-FFF2-40B4-BE49-F238E27FC236}">
                  <a16:creationId xmlns:a16="http://schemas.microsoft.com/office/drawing/2014/main" id="{A0573FEE-409E-4406-BDAA-B6036B3C4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48"/>
            <a:ext cx="2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r:id="rId9" imgW="3427829" imgH="431930" progId="Equation.DSMT4">
                    <p:embed/>
                  </p:oleObj>
                </mc:Choice>
                <mc:Fallback>
                  <p:oleObj r:id="rId9" imgW="3427829" imgH="431930" progId="Equation.DSMT4">
                    <p:embed/>
                    <p:pic>
                      <p:nvPicPr>
                        <p:cNvPr id="57349" name="Object 11">
                          <a:extLst>
                            <a:ext uri="{FF2B5EF4-FFF2-40B4-BE49-F238E27FC236}">
                              <a16:creationId xmlns:a16="http://schemas.microsoft.com/office/drawing/2014/main" id="{A0573FEE-409E-4406-BDAA-B6036B3C4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8"/>
                          <a:ext cx="2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5A3EA147-0D68-4EC3-8B3A-3E5EABA6CEF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143001"/>
            <a:ext cx="3886200" cy="519113"/>
            <a:chOff x="0" y="0"/>
            <a:chExt cx="2448" cy="327"/>
          </a:xfrm>
        </p:grpSpPr>
        <p:sp>
          <p:nvSpPr>
            <p:cNvPr id="57357" name="Rectangle 13">
              <a:extLst>
                <a:ext uri="{FF2B5EF4-FFF2-40B4-BE49-F238E27FC236}">
                  <a16:creationId xmlns:a16="http://schemas.microsoft.com/office/drawing/2014/main" id="{2A4FB9E4-D781-4D5D-89F5-45E2A557A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是直和.</a:t>
              </a:r>
              <a:endParaRPr lang="zh-CN" altLang="zh-CN" sz="1800"/>
            </a:p>
          </p:txBody>
        </p:sp>
        <p:graphicFrame>
          <p:nvGraphicFramePr>
            <p:cNvPr id="57348" name="Object 14">
              <a:extLst>
                <a:ext uri="{FF2B5EF4-FFF2-40B4-BE49-F238E27FC236}">
                  <a16:creationId xmlns:a16="http://schemas.microsoft.com/office/drawing/2014/main" id="{7FCF1DE0-7C57-4021-AA06-49E6FFD4F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9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r:id="rId10" imgW="1485572" imgH="431930" progId="Equation.DSMT4">
                    <p:embed/>
                  </p:oleObj>
                </mc:Choice>
                <mc:Fallback>
                  <p:oleObj r:id="rId10" imgW="1485572" imgH="431930" progId="Equation.DSMT4">
                    <p:embed/>
                    <p:pic>
                      <p:nvPicPr>
                        <p:cNvPr id="57348" name="Object 14">
                          <a:extLst>
                            <a:ext uri="{FF2B5EF4-FFF2-40B4-BE49-F238E27FC236}">
                              <a16:creationId xmlns:a16="http://schemas.microsoft.com/office/drawing/2014/main" id="{7FCF1DE0-7C57-4021-AA06-49E6FFD4FF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9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id="{013A55A2-7CCB-4F4F-BCF0-4FDFE9781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57200"/>
          <a:ext cx="547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12" imgW="5471642" imgH="431930" progId="Equation.DSMT4">
                  <p:embed/>
                </p:oleObj>
              </mc:Choice>
              <mc:Fallback>
                <p:oleObj r:id="rId12" imgW="5471642" imgH="431930" progId="Equation.DSMT4">
                  <p:embed/>
                  <p:pic>
                    <p:nvPicPr>
                      <p:cNvPr id="17423" name="Object 15">
                        <a:extLst>
                          <a:ext uri="{FF2B5EF4-FFF2-40B4-BE49-F238E27FC236}">
                            <a16:creationId xmlns:a16="http://schemas.microsoft.com/office/drawing/2014/main" id="{013A55A2-7CCB-4F4F-BCF0-4FDFE9781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"/>
                        <a:ext cx="547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灯片编号占位符 5">
            <a:extLst>
              <a:ext uri="{FF2B5EF4-FFF2-40B4-BE49-F238E27FC236}">
                <a16:creationId xmlns:a16="http://schemas.microsoft.com/office/drawing/2014/main" id="{60504AD4-AB28-4B0D-A68D-379DDFF9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8AC85B-CFD4-487A-94F2-DC7C41ED4828}" type="slidenum">
              <a:rPr lang="zh-CN" altLang="zh-CN" sz="1400"/>
              <a:pPr eaLnBrk="1" hangingPunct="1"/>
              <a:t>15</a:t>
            </a:fld>
            <a:endParaRPr lang="zh-CN" altLang="zh-CN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BE88D04-C859-4FC8-8A76-0680378B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143000"/>
            <a:ext cx="1611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1、定义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0CDD82D-11BF-4820-83C4-08B63C7625D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14600"/>
            <a:ext cx="7848600" cy="952500"/>
            <a:chOff x="0" y="0"/>
            <a:chExt cx="4944" cy="600"/>
          </a:xfrm>
        </p:grpSpPr>
        <p:grpSp>
          <p:nvGrpSpPr>
            <p:cNvPr id="58386" name="Group 4">
              <a:extLst>
                <a:ext uri="{FF2B5EF4-FFF2-40B4-BE49-F238E27FC236}">
                  <a16:creationId xmlns:a16="http://schemas.microsoft.com/office/drawing/2014/main" id="{AF990CB9-73A2-415B-AB06-D42608564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944" cy="600"/>
              <a:chOff x="0" y="0"/>
              <a:chExt cx="4944" cy="600"/>
            </a:xfrm>
          </p:grpSpPr>
          <p:sp>
            <p:nvSpPr>
              <p:cNvPr id="58387" name="Rectangle 5">
                <a:extLst>
                  <a:ext uri="{FF2B5EF4-FFF2-40B4-BE49-F238E27FC236}">
                    <a16:creationId xmlns:a16="http://schemas.microsoft.com/office/drawing/2014/main" id="{78488EFC-E2F0-468F-8BB8-A07D4BEF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"/>
                <a:ext cx="27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>
                    <a:latin typeface="宋体" panose="02010600030101010101" pitchFamily="2" charset="-122"/>
                    <a:cs typeface="Times New Roman" panose="02020603050405020304" pitchFamily="18" charset="0"/>
                  </a:rPr>
                  <a:t>中每个向量　的分解式　　</a:t>
                </a:r>
                <a:endParaRPr lang="zh-CN" altLang="zh-CN" sz="1800"/>
              </a:p>
            </p:txBody>
          </p:sp>
          <p:graphicFrame>
            <p:nvGraphicFramePr>
              <p:cNvPr id="58375" name="Object 6">
                <a:extLst>
                  <a:ext uri="{FF2B5EF4-FFF2-40B4-BE49-F238E27FC236}">
                    <a16:creationId xmlns:a16="http://schemas.microsoft.com/office/drawing/2014/main" id="{11C6A861-AF0F-4028-9096-41DC4FB6D1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2128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4" r:id="rId3" imgW="3377051" imgH="952404" progId="Equation.DSMT4">
                      <p:embed/>
                    </p:oleObj>
                  </mc:Choice>
                  <mc:Fallback>
                    <p:oleObj r:id="rId3" imgW="3377051" imgH="952404" progId="Equation.DSMT4">
                      <p:embed/>
                      <p:pic>
                        <p:nvPicPr>
                          <p:cNvPr id="58375" name="Object 6">
                            <a:extLst>
                              <a:ext uri="{FF2B5EF4-FFF2-40B4-BE49-F238E27FC236}">
                                <a16:creationId xmlns:a16="http://schemas.microsoft.com/office/drawing/2014/main" id="{11C6A861-AF0F-4028-9096-41DC4FB6D1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128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8374" name="Object 7">
              <a:extLst>
                <a:ext uri="{FF2B5EF4-FFF2-40B4-BE49-F238E27FC236}">
                  <a16:creationId xmlns:a16="http://schemas.microsoft.com/office/drawing/2014/main" id="{214A6384-58CD-4E26-AC2A-BFE53EB68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88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r:id="rId5" imgW="279596" imgH="241512" progId="Equation.DSMT4">
                    <p:embed/>
                  </p:oleObj>
                </mc:Choice>
                <mc:Fallback>
                  <p:oleObj r:id="rId5" imgW="279596" imgH="241512" progId="Equation.DSMT4">
                    <p:embed/>
                    <p:pic>
                      <p:nvPicPr>
                        <p:cNvPr id="58374" name="Object 7">
                          <a:extLst>
                            <a:ext uri="{FF2B5EF4-FFF2-40B4-BE49-F238E27FC236}">
                              <a16:creationId xmlns:a16="http://schemas.microsoft.com/office/drawing/2014/main" id="{214A6384-58CD-4E26-AC2A-BFE53EB68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88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1623A216-8C2F-4DF4-BAE7-06795BE860DC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304801"/>
            <a:ext cx="7318375" cy="701675"/>
            <a:chOff x="0" y="0"/>
            <a:chExt cx="4610" cy="442"/>
          </a:xfrm>
        </p:grpSpPr>
        <p:sp>
          <p:nvSpPr>
            <p:cNvPr id="58384" name="Rectangle 9">
              <a:extLst>
                <a:ext uri="{FF2B5EF4-FFF2-40B4-BE49-F238E27FC236}">
                  <a16:creationId xmlns:a16="http://schemas.microsoft.com/office/drawing/2014/main" id="{4EEA67B7-99DE-4CBF-A302-A821A623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1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4000">
                  <a:solidFill>
                    <a:srgbClr val="800000"/>
                  </a:solidFill>
                  <a:ea typeface="黑体" panose="02010609060101010101" pitchFamily="49" charset="-122"/>
                </a:rPr>
                <a:t>三、推广　　多个子空间的直和</a:t>
              </a:r>
            </a:p>
          </p:txBody>
        </p:sp>
        <p:sp>
          <p:nvSpPr>
            <p:cNvPr id="58385" name="Line 10">
              <a:extLst>
                <a:ext uri="{FF2B5EF4-FFF2-40B4-BE49-F238E27FC236}">
                  <a16:creationId xmlns:a16="http://schemas.microsoft.com/office/drawing/2014/main" id="{FA9B86D6-C157-4BEC-9253-E86B36651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"/>
              <a:ext cx="52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1BB308FF-2754-4AA7-AD17-2456A51B1F9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1"/>
            <a:ext cx="7729538" cy="519113"/>
            <a:chOff x="0" y="0"/>
            <a:chExt cx="4869" cy="327"/>
          </a:xfrm>
        </p:grpSpPr>
        <p:sp>
          <p:nvSpPr>
            <p:cNvPr id="58383" name="Rectangle 12">
              <a:extLst>
                <a:ext uri="{FF2B5EF4-FFF2-40B4-BE49-F238E27FC236}">
                  <a16:creationId xmlns:a16="http://schemas.microsoft.com/office/drawing/2014/main" id="{F6EB362B-5676-4EA8-8BFF-9114343B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3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</a:rPr>
                <a:t>都是线性空间</a:t>
              </a:r>
              <a:r>
                <a:rPr lang="zh-CN" altLang="zh-CN"/>
                <a:t>V</a:t>
              </a:r>
              <a:r>
                <a:rPr lang="zh-CN" altLang="zh-CN">
                  <a:latin typeface="宋体" panose="02010600030101010101" pitchFamily="2" charset="-122"/>
                </a:rPr>
                <a:t>的子空间，若和</a:t>
              </a:r>
              <a:endParaRPr lang="zh-CN" altLang="zh-CN" sz="2400"/>
            </a:p>
          </p:txBody>
        </p:sp>
        <p:graphicFrame>
          <p:nvGraphicFramePr>
            <p:cNvPr id="58373" name="Object 13">
              <a:extLst>
                <a:ext uri="{FF2B5EF4-FFF2-40B4-BE49-F238E27FC236}">
                  <a16:creationId xmlns:a16="http://schemas.microsoft.com/office/drawing/2014/main" id="{BE806DB6-76B1-4D6C-BC7E-8D33D3F97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10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r:id="rId7" imgW="1688684" imgH="431930" progId="Equation.DSMT4">
                    <p:embed/>
                  </p:oleObj>
                </mc:Choice>
                <mc:Fallback>
                  <p:oleObj r:id="rId7" imgW="1688684" imgH="431930" progId="Equation.DSMT4">
                    <p:embed/>
                    <p:pic>
                      <p:nvPicPr>
                        <p:cNvPr id="58373" name="Object 13">
                          <a:extLst>
                            <a:ext uri="{FF2B5EF4-FFF2-40B4-BE49-F238E27FC236}">
                              <a16:creationId xmlns:a16="http://schemas.microsoft.com/office/drawing/2014/main" id="{BE806DB6-76B1-4D6C-BC7E-8D33D3F971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0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21F08584-540E-4C87-B2AC-EC6F6513F92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114800"/>
            <a:ext cx="8458200" cy="952500"/>
            <a:chOff x="0" y="0"/>
            <a:chExt cx="5328" cy="600"/>
          </a:xfrm>
        </p:grpSpPr>
        <p:sp>
          <p:nvSpPr>
            <p:cNvPr id="58382" name="Rectangle 15">
              <a:extLst>
                <a:ext uri="{FF2B5EF4-FFF2-40B4-BE49-F238E27FC236}">
                  <a16:creationId xmlns:a16="http://schemas.microsoft.com/office/drawing/2014/main" id="{697F76C3-5D23-403C-88EB-0299107F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是唯一的，则和　　　就称为直和，记作</a:t>
              </a:r>
              <a:endParaRPr lang="zh-CN" altLang="zh-CN" sz="1800"/>
            </a:p>
          </p:txBody>
        </p:sp>
        <p:graphicFrame>
          <p:nvGraphicFramePr>
            <p:cNvPr id="58372" name="Object 16">
              <a:extLst>
                <a:ext uri="{FF2B5EF4-FFF2-40B4-BE49-F238E27FC236}">
                  <a16:creationId xmlns:a16="http://schemas.microsoft.com/office/drawing/2014/main" id="{6742B39B-43A4-4301-81BC-4796FE2DB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0"/>
            <a:ext cx="48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r:id="rId9" imgW="761986" imgH="952404" progId="Equation.DSMT4">
                    <p:embed/>
                  </p:oleObj>
                </mc:Choice>
                <mc:Fallback>
                  <p:oleObj r:id="rId9" imgW="761986" imgH="952404" progId="Equation.DSMT4">
                    <p:embed/>
                    <p:pic>
                      <p:nvPicPr>
                        <p:cNvPr id="58372" name="Object 16">
                          <a:extLst>
                            <a:ext uri="{FF2B5EF4-FFF2-40B4-BE49-F238E27FC236}">
                              <a16:creationId xmlns:a16="http://schemas.microsoft.com/office/drawing/2014/main" id="{6742B39B-43A4-4301-81BC-4796FE2DB4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0"/>
                          <a:ext cx="48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9" name="Object 17">
            <a:extLst>
              <a:ext uri="{FF2B5EF4-FFF2-40B4-BE49-F238E27FC236}">
                <a16:creationId xmlns:a16="http://schemas.microsoft.com/office/drawing/2014/main" id="{5E9A5CA7-383C-48E2-B427-C1BE48AAE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257800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11" imgW="2488437" imgH="431930" progId="Equation.DSMT4">
                  <p:embed/>
                </p:oleObj>
              </mc:Choice>
              <mc:Fallback>
                <p:oleObj r:id="rId11" imgW="2488437" imgH="431930" progId="Equation.DSMT4">
                  <p:embed/>
                  <p:pic>
                    <p:nvPicPr>
                      <p:cNvPr id="18449" name="Object 17">
                        <a:extLst>
                          <a:ext uri="{FF2B5EF4-FFF2-40B4-BE49-F238E27FC236}">
                            <a16:creationId xmlns:a16="http://schemas.microsoft.com/office/drawing/2014/main" id="{5E9A5CA7-383C-48E2-B427-C1BE48AAE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74C002F0-AFCE-49F6-B748-FF0268E50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81400"/>
          <a:ext cx="600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13" imgW="6004811" imgH="431930" progId="Equation.DSMT4">
                  <p:embed/>
                </p:oleObj>
              </mc:Choice>
              <mc:Fallback>
                <p:oleObj r:id="rId13" imgW="6004811" imgH="431930" progId="Equation.DSMT4">
                  <p:embed/>
                  <p:pic>
                    <p:nvPicPr>
                      <p:cNvPr id="18450" name="Object 18">
                        <a:extLst>
                          <a:ext uri="{FF2B5EF4-FFF2-40B4-BE49-F238E27FC236}">
                            <a16:creationId xmlns:a16="http://schemas.microsoft.com/office/drawing/2014/main" id="{74C002F0-AFCE-49F6-B748-FF0268E50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0"/>
                        <a:ext cx="600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0" name="灯片编号占位符 5">
            <a:extLst>
              <a:ext uri="{FF2B5EF4-FFF2-40B4-BE49-F238E27FC236}">
                <a16:creationId xmlns:a16="http://schemas.microsoft.com/office/drawing/2014/main" id="{5911A6AD-6437-493C-89E0-43E6714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4B8A77-14D2-4772-B418-12C4FC3E57E8}" type="slidenum">
              <a:rPr lang="zh-CN" altLang="zh-CN" sz="1400"/>
              <a:pPr eaLnBrk="1" hangingPunct="1"/>
              <a:t>16</a:t>
            </a:fld>
            <a:endParaRPr lang="zh-CN" altLang="zh-CN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CD6BBD1-4710-46E7-8CED-D2E8C14D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四个条件等价: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2931D9-48F2-45DB-A98A-E2C72D1F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2）零向量分解式唯一，即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0AFFD44-74DC-4895-93DD-CAF7361C1AC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4813300" cy="990600"/>
            <a:chOff x="0" y="0"/>
            <a:chExt cx="3032" cy="624"/>
          </a:xfrm>
        </p:grpSpPr>
        <p:sp>
          <p:nvSpPr>
            <p:cNvPr id="59411" name="Rectangle 5">
              <a:extLst>
                <a:ext uri="{FF2B5EF4-FFF2-40B4-BE49-F238E27FC236}">
                  <a16:creationId xmlns:a16="http://schemas.microsoft.com/office/drawing/2014/main" id="{95BBC5B8-C59A-4446-AB7B-0C2950FF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3）</a:t>
              </a:r>
            </a:p>
          </p:txBody>
        </p:sp>
        <p:graphicFrame>
          <p:nvGraphicFramePr>
            <p:cNvPr id="59399" name="Object 6">
              <a:extLst>
                <a:ext uri="{FF2B5EF4-FFF2-40B4-BE49-F238E27FC236}">
                  <a16:creationId xmlns:a16="http://schemas.microsoft.com/office/drawing/2014/main" id="{EFAFE32E-57A2-419B-8EA9-979A2CAE0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0"/>
            <a:ext cx="260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r:id="rId3" imgW="4126026" imgH="990487" progId="Equation.DSMT4">
                    <p:embed/>
                  </p:oleObj>
                </mc:Choice>
                <mc:Fallback>
                  <p:oleObj r:id="rId3" imgW="4126026" imgH="990487" progId="Equation.DSMT4">
                    <p:embed/>
                    <p:pic>
                      <p:nvPicPr>
                        <p:cNvPr id="59399" name="Object 6">
                          <a:extLst>
                            <a:ext uri="{FF2B5EF4-FFF2-40B4-BE49-F238E27FC236}">
                              <a16:creationId xmlns:a16="http://schemas.microsoft.com/office/drawing/2014/main" id="{EFAFE32E-57A2-419B-8EA9-979A2CAE04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0"/>
                          <a:ext cx="260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5799E4C5-78AB-4771-A0F9-CAFED4731DB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181600"/>
            <a:ext cx="3340100" cy="952500"/>
            <a:chOff x="0" y="0"/>
            <a:chExt cx="2104" cy="600"/>
          </a:xfrm>
        </p:grpSpPr>
        <p:sp>
          <p:nvSpPr>
            <p:cNvPr id="59410" name="Rectangle 8">
              <a:extLst>
                <a:ext uri="{FF2B5EF4-FFF2-40B4-BE49-F238E27FC236}">
                  <a16:creationId xmlns:a16="http://schemas.microsoft.com/office/drawing/2014/main" id="{921830EF-5E6E-4C11-8C93-352DD64BC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4）</a:t>
              </a:r>
            </a:p>
          </p:txBody>
        </p:sp>
        <p:graphicFrame>
          <p:nvGraphicFramePr>
            <p:cNvPr id="59398" name="Object 9">
              <a:extLst>
                <a:ext uri="{FF2B5EF4-FFF2-40B4-BE49-F238E27FC236}">
                  <a16:creationId xmlns:a16="http://schemas.microsoft.com/office/drawing/2014/main" id="{08A1E1FC-E68C-40C3-960B-E42F8BADD2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0"/>
            <a:ext cx="172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r:id="rId5" imgW="2729632" imgH="952404" progId="Equation.DSMT4">
                    <p:embed/>
                  </p:oleObj>
                </mc:Choice>
                <mc:Fallback>
                  <p:oleObj r:id="rId5" imgW="2729632" imgH="952404" progId="Equation.DSMT4">
                    <p:embed/>
                    <p:pic>
                      <p:nvPicPr>
                        <p:cNvPr id="59398" name="Object 9">
                          <a:extLst>
                            <a:ext uri="{FF2B5EF4-FFF2-40B4-BE49-F238E27FC236}">
                              <a16:creationId xmlns:a16="http://schemas.microsoft.com/office/drawing/2014/main" id="{08A1E1FC-E68C-40C3-960B-E42F8BADD2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172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1B10ABFA-E685-48A8-89AC-44F5B184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"/>
            <a:ext cx="161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2、判定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92315787-2CAF-4750-9EAF-E2B350D25A9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838201"/>
            <a:ext cx="8077200" cy="519113"/>
            <a:chOff x="0" y="0"/>
            <a:chExt cx="5088" cy="327"/>
          </a:xfrm>
        </p:grpSpPr>
        <p:sp>
          <p:nvSpPr>
            <p:cNvPr id="59409" name="Rectangle 12">
              <a:extLst>
                <a:ext uri="{FF2B5EF4-FFF2-40B4-BE49-F238E27FC236}">
                  <a16:creationId xmlns:a16="http://schemas.microsoft.com/office/drawing/2014/main" id="{2199CAB0-FC69-486D-9D1E-99B0C99F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设　　　　　都是线性空间V的子空间，则下面</a:t>
              </a:r>
              <a:endParaRPr lang="zh-CN" altLang="zh-CN" sz="1800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397" name="Object 13">
              <a:extLst>
                <a:ext uri="{FF2B5EF4-FFF2-40B4-BE49-F238E27FC236}">
                  <a16:creationId xmlns:a16="http://schemas.microsoft.com/office/drawing/2014/main" id="{680E6C82-6AD8-43A6-9A04-CCE6AECE9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48"/>
            <a:ext cx="10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r:id="rId7" imgW="1688684" imgH="431930" progId="Equation.DSMT4">
                    <p:embed/>
                  </p:oleObj>
                </mc:Choice>
                <mc:Fallback>
                  <p:oleObj r:id="rId7" imgW="1688684" imgH="431930" progId="Equation.DSMT4">
                    <p:embed/>
                    <p:pic>
                      <p:nvPicPr>
                        <p:cNvPr id="59397" name="Object 13">
                          <a:extLst>
                            <a:ext uri="{FF2B5EF4-FFF2-40B4-BE49-F238E27FC236}">
                              <a16:creationId xmlns:a16="http://schemas.microsoft.com/office/drawing/2014/main" id="{680E6C82-6AD8-43A6-9A04-CCE6AECE94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8"/>
                          <a:ext cx="10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69486672-32C8-4920-B60A-81299BBE6E2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57400"/>
            <a:ext cx="4114800" cy="952500"/>
            <a:chOff x="0" y="0"/>
            <a:chExt cx="2592" cy="600"/>
          </a:xfrm>
        </p:grpSpPr>
        <p:sp>
          <p:nvSpPr>
            <p:cNvPr id="59408" name="Rectangle 15">
              <a:extLst>
                <a:ext uri="{FF2B5EF4-FFF2-40B4-BE49-F238E27FC236}">
                  <a16:creationId xmlns:a16="http://schemas.microsoft.com/office/drawing/2014/main" id="{0B62FF30-FB7F-40D4-BEEE-2D327031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cs typeface="Times New Roman" panose="02020603050405020304" pitchFamily="18" charset="0"/>
                </a:rPr>
                <a:t>1）　　　　是直和</a:t>
              </a:r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zh-CN" sz="1800"/>
            </a:p>
          </p:txBody>
        </p:sp>
        <p:graphicFrame>
          <p:nvGraphicFramePr>
            <p:cNvPr id="59396" name="Object 16">
              <a:extLst>
                <a:ext uri="{FF2B5EF4-FFF2-40B4-BE49-F238E27FC236}">
                  <a16:creationId xmlns:a16="http://schemas.microsoft.com/office/drawing/2014/main" id="{377CE7C3-FAAA-47B4-835D-1C3D257EB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0"/>
            <a:ext cx="92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r:id="rId9" imgW="1472878" imgH="952404" progId="Equation.DSMT4">
                    <p:embed/>
                  </p:oleObj>
                </mc:Choice>
                <mc:Fallback>
                  <p:oleObj r:id="rId9" imgW="1472878" imgH="952404" progId="Equation.DSMT4">
                    <p:embed/>
                    <p:pic>
                      <p:nvPicPr>
                        <p:cNvPr id="59396" name="Object 16">
                          <a:extLst>
                            <a:ext uri="{FF2B5EF4-FFF2-40B4-BE49-F238E27FC236}">
                              <a16:creationId xmlns:a16="http://schemas.microsoft.com/office/drawing/2014/main" id="{377CE7C3-FAAA-47B4-835D-1C3D257EB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92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892AF464-1127-4D9E-B3A1-73D8C2137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810000"/>
          <a:ext cx="386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11" imgW="3859442" imgH="444624" progId="Equation.DSMT4">
                  <p:embed/>
                </p:oleObj>
              </mc:Choice>
              <mc:Fallback>
                <p:oleObj r:id="rId11" imgW="3859442" imgH="444624" progId="Equation.DSMT4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892AF464-1127-4D9E-B3A1-73D8C2137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0"/>
                        <a:ext cx="386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>
            <a:extLst>
              <a:ext uri="{FF2B5EF4-FFF2-40B4-BE49-F238E27FC236}">
                <a16:creationId xmlns:a16="http://schemas.microsoft.com/office/drawing/2014/main" id="{ED27DFD9-92F2-42FB-95D8-172893B39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10000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13" imgW="4252971" imgH="431930" progId="Equation.DSMT4">
                  <p:embed/>
                </p:oleObj>
              </mc:Choice>
              <mc:Fallback>
                <p:oleObj r:id="rId13" imgW="4252971" imgH="431930" progId="Equation.DSMT4">
                  <p:embed/>
                  <p:pic>
                    <p:nvPicPr>
                      <p:cNvPr id="19474" name="Object 18">
                        <a:extLst>
                          <a:ext uri="{FF2B5EF4-FFF2-40B4-BE49-F238E27FC236}">
                            <a16:creationId xmlns:a16="http://schemas.microsoft.com/office/drawing/2014/main" id="{ED27DFD9-92F2-42FB-95D8-172893B39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425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灯片编号占位符 5">
            <a:extLst>
              <a:ext uri="{FF2B5EF4-FFF2-40B4-BE49-F238E27FC236}">
                <a16:creationId xmlns:a16="http://schemas.microsoft.com/office/drawing/2014/main" id="{A113F59C-380A-4816-B5D7-23668405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5DA8C7-AFB6-4533-AF72-EFEC0532B9BB}" type="slidenum">
              <a:rPr lang="zh-CN" altLang="zh-CN" sz="1400"/>
              <a:pPr eaLnBrk="1" hangingPunct="1"/>
              <a:t>17</a:t>
            </a:fld>
            <a:endParaRPr lang="zh-CN" altLang="zh-CN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6DA9B68-A0EB-433F-8933-95FC4100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04801"/>
            <a:ext cx="770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0000"/>
                </a:solidFill>
                <a:cs typeface="Times New Roman" panose="02020603050405020304" pitchFamily="18" charset="0"/>
              </a:rPr>
              <a:t>例1</a:t>
            </a:r>
            <a:r>
              <a:rPr lang="zh-CN" altLang="zh-CN">
                <a:cs typeface="Times New Roman" panose="02020603050405020304" pitchFamily="18" charset="0"/>
              </a:rPr>
              <a:t>　设V</a:t>
            </a:r>
            <a:r>
              <a:rPr lang="zh-CN" altLang="zh-CN" baseline="-30000">
                <a:cs typeface="Times New Roman" panose="02020603050405020304" pitchFamily="18" charset="0"/>
              </a:rPr>
              <a:t>1 </a:t>
            </a:r>
            <a:r>
              <a:rPr lang="zh-CN" altLang="zh-CN"/>
              <a:t>、</a:t>
            </a:r>
            <a:r>
              <a:rPr lang="zh-CN" altLang="zh-CN">
                <a:cs typeface="Times New Roman" panose="02020603050405020304" pitchFamily="18" charset="0"/>
              </a:rPr>
              <a:t>V</a:t>
            </a:r>
            <a:r>
              <a:rPr lang="zh-CN" altLang="zh-CN" baseline="-30000">
                <a:cs typeface="Times New Roman" panose="02020603050405020304" pitchFamily="18" charset="0"/>
              </a:rPr>
              <a:t>2</a:t>
            </a:r>
            <a:r>
              <a:rPr lang="zh-CN" altLang="zh-CN">
                <a:cs typeface="Times New Roman" panose="02020603050405020304" pitchFamily="18" charset="0"/>
              </a:rPr>
              <a:t>分别是齐次线性方程组</a:t>
            </a:r>
            <a:r>
              <a:rPr lang="zh-CN" altLang="zh-CN"/>
              <a:t>① 与②的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32D5891-C487-439C-9BDA-EE0BBA64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1"/>
            <a:ext cx="732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0000"/>
                </a:solidFill>
              </a:rPr>
              <a:t>证</a:t>
            </a:r>
            <a:r>
              <a:rPr lang="zh-CN" altLang="zh-CN"/>
              <a:t>：</a:t>
            </a:r>
            <a:r>
              <a:rPr lang="zh-CN" altLang="zh-CN" b="1"/>
              <a:t>解齐次线性方程组①，得其一个基础解系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84BB9A5-AB56-4DE1-8959-036A3B23C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5" y="4214813"/>
          <a:ext cx="51689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5168880" imgH="2260440" progId="Equation.DSMT4">
                  <p:embed/>
                </p:oleObj>
              </mc:Choice>
              <mc:Fallback>
                <p:oleObj name="Equation" r:id="rId3" imgW="5168880" imgH="2260440" progId="Equation.DSMT4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884BB9A5-AB56-4DE1-8959-036A3B23C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4214813"/>
                        <a:ext cx="516890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5185C25-D9EC-43E8-AF54-9958D826340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447801"/>
            <a:ext cx="6858000" cy="519113"/>
            <a:chOff x="0" y="0"/>
            <a:chExt cx="4320" cy="327"/>
          </a:xfrm>
        </p:grpSpPr>
        <p:sp>
          <p:nvSpPr>
            <p:cNvPr id="60431" name="Rectangle 6">
              <a:extLst>
                <a:ext uri="{FF2B5EF4-FFF2-40B4-BE49-F238E27FC236}">
                  <a16:creationId xmlns:a16="http://schemas.microsoft.com/office/drawing/2014/main" id="{D0CF12EA-598F-4723-800D-26DE0B9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0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 ①</a:t>
              </a:r>
            </a:p>
          </p:txBody>
        </p:sp>
        <p:graphicFrame>
          <p:nvGraphicFramePr>
            <p:cNvPr id="60421" name="Object 7">
              <a:extLst>
                <a:ext uri="{FF2B5EF4-FFF2-40B4-BE49-F238E27FC236}">
                  <a16:creationId xmlns:a16="http://schemas.microsoft.com/office/drawing/2014/main" id="{58ACF4A8-A7FC-447C-9871-462665FD67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20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r:id="rId5" imgW="3275495" imgH="431930" progId="Equation.DSMT4">
                    <p:embed/>
                  </p:oleObj>
                </mc:Choice>
                <mc:Fallback>
                  <p:oleObj r:id="rId5" imgW="3275495" imgH="431930" progId="Equation.DSMT4">
                    <p:embed/>
                    <p:pic>
                      <p:nvPicPr>
                        <p:cNvPr id="60421" name="Object 7">
                          <a:extLst>
                            <a:ext uri="{FF2B5EF4-FFF2-40B4-BE49-F238E27FC236}">
                              <a16:creationId xmlns:a16="http://schemas.microsoft.com/office/drawing/2014/main" id="{58ACF4A8-A7FC-447C-9871-462665FD67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20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6238B37-EC92-4678-A1A2-399FBC7E078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33601"/>
            <a:ext cx="5943600" cy="519113"/>
            <a:chOff x="0" y="0"/>
            <a:chExt cx="3744" cy="327"/>
          </a:xfrm>
        </p:grpSpPr>
        <p:sp>
          <p:nvSpPr>
            <p:cNvPr id="60430" name="Rectangle 9">
              <a:extLst>
                <a:ext uri="{FF2B5EF4-FFF2-40B4-BE49-F238E27FC236}">
                  <a16:creationId xmlns:a16="http://schemas.microsoft.com/office/drawing/2014/main" id="{FAB0BDC0-07AA-4680-A9B9-EBF45AB5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0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②</a:t>
              </a:r>
            </a:p>
          </p:txBody>
        </p:sp>
        <p:graphicFrame>
          <p:nvGraphicFramePr>
            <p:cNvPr id="60420" name="Object 10">
              <a:extLst>
                <a:ext uri="{FF2B5EF4-FFF2-40B4-BE49-F238E27FC236}">
                  <a16:creationId xmlns:a16="http://schemas.microsoft.com/office/drawing/2014/main" id="{58577324-361C-48E7-915F-4D00AE153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1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r:id="rId7" imgW="2805799" imgH="431930" progId="Equation.DSMT4">
                    <p:embed/>
                  </p:oleObj>
                </mc:Choice>
                <mc:Fallback>
                  <p:oleObj r:id="rId7" imgW="2805799" imgH="431930" progId="Equation.DSMT4">
                    <p:embed/>
                    <p:pic>
                      <p:nvPicPr>
                        <p:cNvPr id="60420" name="Object 10">
                          <a:extLst>
                            <a:ext uri="{FF2B5EF4-FFF2-40B4-BE49-F238E27FC236}">
                              <a16:creationId xmlns:a16="http://schemas.microsoft.com/office/drawing/2014/main" id="{58577324-361C-48E7-915F-4D00AE153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10271F4C-8286-4DD6-99F7-9AB661C8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解空间：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AE503D8A-9535-43EF-9C6D-0219D8A09C7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19400"/>
            <a:ext cx="3302000" cy="558800"/>
            <a:chOff x="0" y="0"/>
            <a:chExt cx="2080" cy="352"/>
          </a:xfrm>
        </p:grpSpPr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id="{E0594A99-945F-488E-B38F-A5964790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2667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证明:</a:t>
              </a:r>
              <a:endParaRPr lang="zh-CN" altLang="zh-CN" sz="1800"/>
            </a:p>
          </p:txBody>
        </p:sp>
        <p:graphicFrame>
          <p:nvGraphicFramePr>
            <p:cNvPr id="60419" name="Object 14">
              <a:extLst>
                <a:ext uri="{FF2B5EF4-FFF2-40B4-BE49-F238E27FC236}">
                  <a16:creationId xmlns:a16="http://schemas.microsoft.com/office/drawing/2014/main" id="{E3AF8731-884C-4CE7-98D8-CC0ECF771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48"/>
            <a:ext cx="11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r:id="rId9" imgW="1853713" imgH="482708" progId="Equation.DSMT4">
                    <p:embed/>
                  </p:oleObj>
                </mc:Choice>
                <mc:Fallback>
                  <p:oleObj r:id="rId9" imgW="1853713" imgH="482708" progId="Equation.DSMT4">
                    <p:embed/>
                    <p:pic>
                      <p:nvPicPr>
                        <p:cNvPr id="60419" name="Object 14">
                          <a:extLst>
                            <a:ext uri="{FF2B5EF4-FFF2-40B4-BE49-F238E27FC236}">
                              <a16:creationId xmlns:a16="http://schemas.microsoft.com/office/drawing/2014/main" id="{E3AF8731-884C-4CE7-98D8-CC0ECF771A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"/>
                          <a:ext cx="11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灯片编号占位符 5">
            <a:extLst>
              <a:ext uri="{FF2B5EF4-FFF2-40B4-BE49-F238E27FC236}">
                <a16:creationId xmlns:a16="http://schemas.microsoft.com/office/drawing/2014/main" id="{EC8FB91A-8BE1-4C38-A7C7-D50ECDF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C43B50-9A4D-45A2-AE25-D160A0BD4FC4}" type="slidenum">
              <a:rPr lang="zh-CN" altLang="zh-CN" sz="1400"/>
              <a:pPr eaLnBrk="1" hangingPunct="1"/>
              <a:t>18</a:t>
            </a:fld>
            <a:endParaRPr lang="zh-CN" altLang="zh-CN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086D3F7-A7E4-4F3D-92E9-145B7C83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14401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再解齐次线性方程组</a:t>
            </a:r>
            <a:r>
              <a:rPr lang="zh-CN" altLang="zh-CN"/>
              <a:t>②.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2B4B059-2BA3-4B88-BA47-58026E1AE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298450"/>
          <a:ext cx="3684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3682800" imgH="444240" progId="Equation.DSMT4">
                  <p:embed/>
                </p:oleObj>
              </mc:Choice>
              <mc:Fallback>
                <p:oleObj name="Equation" r:id="rId3" imgW="3682800" imgH="444240" progId="Equation.DSMT4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A2B4B059-2BA3-4B88-BA47-58026E1AE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98450"/>
                        <a:ext cx="3684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932687F2-EDE7-469D-98FF-0A10CACBF7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00201"/>
            <a:ext cx="3416300" cy="519113"/>
            <a:chOff x="0" y="0"/>
            <a:chExt cx="2152" cy="327"/>
          </a:xfrm>
        </p:grpSpPr>
        <p:sp>
          <p:nvSpPr>
            <p:cNvPr id="61457" name="Rectangle 5">
              <a:extLst>
                <a:ext uri="{FF2B5EF4-FFF2-40B4-BE49-F238E27FC236}">
                  <a16:creationId xmlns:a16="http://schemas.microsoft.com/office/drawing/2014/main" id="{EA31E918-286B-4D04-8E6F-E4A3735D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由</a:t>
              </a:r>
            </a:p>
          </p:txBody>
        </p:sp>
        <p:graphicFrame>
          <p:nvGraphicFramePr>
            <p:cNvPr id="61447" name="Object 6">
              <a:extLst>
                <a:ext uri="{FF2B5EF4-FFF2-40B4-BE49-F238E27FC236}">
                  <a16:creationId xmlns:a16="http://schemas.microsoft.com/office/drawing/2014/main" id="{2200A087-6DAF-4968-AF09-A80EC9940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48"/>
            <a:ext cx="1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r:id="rId5" imgW="2805799" imgH="431930" progId="Equation.DSMT4">
                    <p:embed/>
                  </p:oleObj>
                </mc:Choice>
                <mc:Fallback>
                  <p:oleObj r:id="rId5" imgW="2805799" imgH="431930" progId="Equation.DSMT4">
                    <p:embed/>
                    <p:pic>
                      <p:nvPicPr>
                        <p:cNvPr id="61447" name="Object 6">
                          <a:extLst>
                            <a:ext uri="{FF2B5EF4-FFF2-40B4-BE49-F238E27FC236}">
                              <a16:creationId xmlns:a16="http://schemas.microsoft.com/office/drawing/2014/main" id="{2200A087-6DAF-4968-AF09-A80EC9940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8"/>
                          <a:ext cx="1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91842CE8-1B5D-4324-BE38-6F2CD6CEF0C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62200"/>
            <a:ext cx="2895600" cy="1612900"/>
            <a:chOff x="0" y="0"/>
            <a:chExt cx="1824" cy="1016"/>
          </a:xfrm>
        </p:grpSpPr>
        <p:sp>
          <p:nvSpPr>
            <p:cNvPr id="61456" name="Rectangle 8">
              <a:extLst>
                <a:ext uri="{FF2B5EF4-FFF2-40B4-BE49-F238E27FC236}">
                  <a16:creationId xmlns:a16="http://schemas.microsoft.com/office/drawing/2014/main" id="{02DA69D4-6EB4-4896-B211-46A81C09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即</a:t>
              </a:r>
            </a:p>
          </p:txBody>
        </p:sp>
        <p:graphicFrame>
          <p:nvGraphicFramePr>
            <p:cNvPr id="61446" name="Object 9">
              <a:extLst>
                <a:ext uri="{FF2B5EF4-FFF2-40B4-BE49-F238E27FC236}">
                  <a16:creationId xmlns:a16="http://schemas.microsoft.com/office/drawing/2014/main" id="{F3DC3D3D-322F-4A2B-8AE6-6008419E5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0"/>
            <a:ext cx="129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r:id="rId7" imgW="2057717" imgH="1613217" progId="Equation.DSMT4">
                    <p:embed/>
                  </p:oleObj>
                </mc:Choice>
                <mc:Fallback>
                  <p:oleObj r:id="rId7" imgW="2057717" imgH="1613217" progId="Equation.DSMT4">
                    <p:embed/>
                    <p:pic>
                      <p:nvPicPr>
                        <p:cNvPr id="61446" name="Object 9">
                          <a:extLst>
                            <a:ext uri="{FF2B5EF4-FFF2-40B4-BE49-F238E27FC236}">
                              <a16:creationId xmlns:a16="http://schemas.microsoft.com/office/drawing/2014/main" id="{F3DC3D3D-322F-4A2B-8AE6-6008419E50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129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0210C4D-28B2-43A6-8313-F69C6F3DA2B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1"/>
            <a:ext cx="5588000" cy="519113"/>
            <a:chOff x="0" y="0"/>
            <a:chExt cx="3520" cy="327"/>
          </a:xfrm>
        </p:grpSpPr>
        <p:sp>
          <p:nvSpPr>
            <p:cNvPr id="61455" name="Rectangle 11">
              <a:extLst>
                <a:ext uri="{FF2B5EF4-FFF2-40B4-BE49-F238E27FC236}">
                  <a16:creationId xmlns:a16="http://schemas.microsoft.com/office/drawing/2014/main" id="{A379F7CE-29DD-459C-BF98-7AED804E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得②的一个基础解系</a:t>
              </a:r>
            </a:p>
          </p:txBody>
        </p:sp>
        <p:graphicFrame>
          <p:nvGraphicFramePr>
            <p:cNvPr id="61445" name="Object 12">
              <a:extLst>
                <a:ext uri="{FF2B5EF4-FFF2-40B4-BE49-F238E27FC236}">
                  <a16:creationId xmlns:a16="http://schemas.microsoft.com/office/drawing/2014/main" id="{CA30D67C-57B2-4496-BB78-23F26B6E0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4" y="28"/>
            <a:ext cx="1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9" imgW="2184120" imgH="457200" progId="Equation.DSMT4">
                    <p:embed/>
                  </p:oleObj>
                </mc:Choice>
                <mc:Fallback>
                  <p:oleObj name="Equation" r:id="rId9" imgW="2184120" imgH="457200" progId="Equation.DSMT4">
                    <p:embed/>
                    <p:pic>
                      <p:nvPicPr>
                        <p:cNvPr id="61445" name="Object 12">
                          <a:extLst>
                            <a:ext uri="{FF2B5EF4-FFF2-40B4-BE49-F238E27FC236}">
                              <a16:creationId xmlns:a16="http://schemas.microsoft.com/office/drawing/2014/main" id="{CA30D67C-57B2-4496-BB78-23F26B6E04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28"/>
                          <a:ext cx="13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24D70654-A1DC-4957-AB0F-4B9749FB9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76800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11" imgW="1993352" imgH="431930" progId="Equation.DSMT4">
                  <p:embed/>
                </p:oleObj>
              </mc:Choice>
              <mc:Fallback>
                <p:oleObj r:id="rId11" imgW="1993352" imgH="431930" progId="Equation.DSMT4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24D70654-A1DC-4957-AB0F-4B9749FB9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>
            <a:extLst>
              <a:ext uri="{FF2B5EF4-FFF2-40B4-BE49-F238E27FC236}">
                <a16:creationId xmlns:a16="http://schemas.microsoft.com/office/drawing/2014/main" id="{8E32F715-59EF-4E40-B708-8F84E3B751C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486401"/>
            <a:ext cx="4025900" cy="519113"/>
            <a:chOff x="0" y="0"/>
            <a:chExt cx="2536" cy="327"/>
          </a:xfrm>
        </p:grpSpPr>
        <p:sp>
          <p:nvSpPr>
            <p:cNvPr id="61454" name="Rectangle 15">
              <a:extLst>
                <a:ext uri="{FF2B5EF4-FFF2-40B4-BE49-F238E27FC236}">
                  <a16:creationId xmlns:a16="http://schemas.microsoft.com/office/drawing/2014/main" id="{EC19A6DD-4C06-49E6-B988-5561ECD2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考虑向量组                       </a:t>
              </a:r>
            </a:p>
          </p:txBody>
        </p:sp>
        <p:graphicFrame>
          <p:nvGraphicFramePr>
            <p:cNvPr id="61444" name="Object 16">
              <a:extLst>
                <a:ext uri="{FF2B5EF4-FFF2-40B4-BE49-F238E27FC236}">
                  <a16:creationId xmlns:a16="http://schemas.microsoft.com/office/drawing/2014/main" id="{6165D2BF-D2B4-4600-9E18-3CCC75054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48"/>
            <a:ext cx="1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r:id="rId13" imgW="2044130" imgH="431930" progId="Equation.DSMT4">
                    <p:embed/>
                  </p:oleObj>
                </mc:Choice>
                <mc:Fallback>
                  <p:oleObj r:id="rId13" imgW="2044130" imgH="431930" progId="Equation.DSMT4">
                    <p:embed/>
                    <p:pic>
                      <p:nvPicPr>
                        <p:cNvPr id="61444" name="Object 16">
                          <a:extLst>
                            <a:ext uri="{FF2B5EF4-FFF2-40B4-BE49-F238E27FC236}">
                              <a16:creationId xmlns:a16="http://schemas.microsoft.com/office/drawing/2014/main" id="{6165D2BF-D2B4-4600-9E18-3CCC75054F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48"/>
                          <a:ext cx="1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灯片编号占位符 5">
            <a:extLst>
              <a:ext uri="{FF2B5EF4-FFF2-40B4-BE49-F238E27FC236}">
                <a16:creationId xmlns:a16="http://schemas.microsoft.com/office/drawing/2014/main" id="{E0418AF2-99B4-469E-BD98-A8CA30DD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73D28A-7650-49F1-B007-E2F511018554}" type="slidenum">
              <a:rPr lang="zh-CN" altLang="zh-CN" sz="1400"/>
              <a:pPr eaLnBrk="1" hangingPunct="1"/>
              <a:t>19</a:t>
            </a:fld>
            <a:endParaRPr lang="zh-CN" altLang="zh-CN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56F7A8E-C020-4B5B-8BA8-EF8DCD1D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由于</a:t>
            </a:r>
            <a:r>
              <a:rPr lang="zh-CN" altLang="zh-CN"/>
              <a:t> </a:t>
            </a:r>
          </a:p>
        </p:txBody>
      </p:sp>
      <p:sp>
        <p:nvSpPr>
          <p:cNvPr id="62474" name="Rectangle 3">
            <a:extLst>
              <a:ext uri="{FF2B5EF4-FFF2-40B4-BE49-F238E27FC236}">
                <a16:creationId xmlns:a16="http://schemas.microsoft.com/office/drawing/2014/main" id="{E316A990-E4F5-4C9F-A665-DFB53991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4397375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 sz="1800"/>
          </a:p>
        </p:txBody>
      </p:sp>
      <p:graphicFrame>
        <p:nvGraphicFramePr>
          <p:cNvPr id="62466" name="Object 4">
            <a:extLst>
              <a:ext uri="{FF2B5EF4-FFF2-40B4-BE49-F238E27FC236}">
                <a16:creationId xmlns:a16="http://schemas.microsoft.com/office/drawing/2014/main" id="{EB69448E-43F0-4E65-8C51-01E23C04E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298450"/>
          <a:ext cx="27559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2755800" imgH="1904760" progId="Equation.DSMT4">
                  <p:embed/>
                </p:oleObj>
              </mc:Choice>
              <mc:Fallback>
                <p:oleObj name="Equation" r:id="rId3" imgW="2755800" imgH="1904760" progId="Equation.DSMT4">
                  <p:embed/>
                  <p:pic>
                    <p:nvPicPr>
                      <p:cNvPr id="62466" name="Object 4">
                        <a:extLst>
                          <a:ext uri="{FF2B5EF4-FFF2-40B4-BE49-F238E27FC236}">
                            <a16:creationId xmlns:a16="http://schemas.microsoft.com/office/drawing/2014/main" id="{EB69448E-43F0-4E65-8C51-01E23C04E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98450"/>
                        <a:ext cx="27559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7A37CEF5-3E90-40F0-B54A-E94D70192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763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5" imgW="7629706" imgH="482708" progId="Equation.DSMT4">
                  <p:embed/>
                </p:oleObj>
              </mc:Choice>
              <mc:Fallback>
                <p:oleObj r:id="rId5" imgW="7629706" imgH="482708" progId="Equation.DSMT4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7A37CEF5-3E90-40F0-B54A-E94D7019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763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B8AC461F-8D2D-431D-B258-F6700F7A37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62201"/>
            <a:ext cx="8305800" cy="519113"/>
            <a:chOff x="0" y="0"/>
            <a:chExt cx="5232" cy="327"/>
          </a:xfrm>
        </p:grpSpPr>
        <p:sp>
          <p:nvSpPr>
            <p:cNvPr id="62478" name="Rectangle 7">
              <a:extLst>
                <a:ext uri="{FF2B5EF4-FFF2-40B4-BE49-F238E27FC236}">
                  <a16:creationId xmlns:a16="http://schemas.microsoft.com/office/drawing/2014/main" id="{5D7FB160-0123-478C-9A0E-5F2BFA72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0"/>
              <a:ext cx="3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线性无关，即它为P</a:t>
              </a:r>
              <a:r>
                <a:rPr lang="zh-CN" altLang="zh-CN" b="1" baseline="30000"/>
                <a:t>n</a:t>
              </a:r>
              <a:r>
                <a:rPr lang="zh-CN" altLang="zh-CN" b="1"/>
                <a:t>的一组基</a:t>
              </a:r>
              <a:r>
                <a:rPr lang="zh-CN" altLang="zh-CN"/>
                <a:t>.</a:t>
              </a:r>
            </a:p>
          </p:txBody>
        </p:sp>
        <p:graphicFrame>
          <p:nvGraphicFramePr>
            <p:cNvPr id="62471" name="Object 8">
              <a:extLst>
                <a:ext uri="{FF2B5EF4-FFF2-40B4-BE49-F238E27FC236}">
                  <a16:creationId xmlns:a16="http://schemas.microsoft.com/office/drawing/2014/main" id="{4B563D6F-4022-4360-BF56-DEDCD13CD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r:id="rId7" imgW="2539215" imgH="431930" progId="Equation.DSMT4">
                    <p:embed/>
                  </p:oleObj>
                </mc:Choice>
                <mc:Fallback>
                  <p:oleObj r:id="rId7" imgW="2539215" imgH="431930" progId="Equation.DSMT4">
                    <p:embed/>
                    <p:pic>
                      <p:nvPicPr>
                        <p:cNvPr id="62471" name="Object 8">
                          <a:extLst>
                            <a:ext uri="{FF2B5EF4-FFF2-40B4-BE49-F238E27FC236}">
                              <a16:creationId xmlns:a16="http://schemas.microsoft.com/office/drawing/2014/main" id="{4B563D6F-4022-4360-BF56-DEDCD13CD9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5E9C7AC1-2EC0-4843-BCC5-4E98B589C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410200"/>
          <a:ext cx="233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9" imgW="2336103" imgH="482708" progId="Equation.DSMT4">
                  <p:embed/>
                </p:oleObj>
              </mc:Choice>
              <mc:Fallback>
                <p:oleObj r:id="rId9" imgW="2336103" imgH="482708" progId="Equation.DSMT4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5E9C7AC1-2EC0-4843-BCC5-4E98B589C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233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D5409931-852A-4B96-82CC-1B813BC4B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962400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11" imgW="1282461" imgH="431930" progId="Equation.DSMT4">
                  <p:embed/>
                </p:oleObj>
              </mc:Choice>
              <mc:Fallback>
                <p:oleObj r:id="rId11" imgW="1282461" imgH="431930" progId="Equation.DSMT4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D5409931-852A-4B96-82CC-1B813BC4B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128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74F07F0F-2E12-4299-8C41-BC8EC71810F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454526"/>
            <a:ext cx="6680200" cy="600075"/>
            <a:chOff x="0" y="0"/>
            <a:chExt cx="4208" cy="378"/>
          </a:xfrm>
        </p:grpSpPr>
        <p:graphicFrame>
          <p:nvGraphicFramePr>
            <p:cNvPr id="62470" name="Object 12">
              <a:extLst>
                <a:ext uri="{FF2B5EF4-FFF2-40B4-BE49-F238E27FC236}">
                  <a16:creationId xmlns:a16="http://schemas.microsoft.com/office/drawing/2014/main" id="{B51C4FDE-1905-484D-AA6E-4F9879264A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74"/>
            <a:ext cx="37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r:id="rId13" imgW="5992116" imgH="482708" progId="Equation.DSMT4">
                    <p:embed/>
                  </p:oleObj>
                </mc:Choice>
                <mc:Fallback>
                  <p:oleObj r:id="rId13" imgW="5992116" imgH="482708" progId="Equation.DSMT4">
                    <p:embed/>
                    <p:pic>
                      <p:nvPicPr>
                        <p:cNvPr id="62470" name="Object 12">
                          <a:extLst>
                            <a:ext uri="{FF2B5EF4-FFF2-40B4-BE49-F238E27FC236}">
                              <a16:creationId xmlns:a16="http://schemas.microsoft.com/office/drawing/2014/main" id="{B51C4FDE-1905-484D-AA6E-4F9879264A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74"/>
                          <a:ext cx="37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7" name="Rectangle 13">
              <a:extLst>
                <a:ext uri="{FF2B5EF4-FFF2-40B4-BE49-F238E27FC236}">
                  <a16:creationId xmlns:a16="http://schemas.microsoft.com/office/drawing/2014/main" id="{546FECBD-7E1F-4A88-A33E-C20D9B2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灯片编号占位符 5">
            <a:extLst>
              <a:ext uri="{FF2B5EF4-FFF2-40B4-BE49-F238E27FC236}">
                <a16:creationId xmlns:a16="http://schemas.microsoft.com/office/drawing/2014/main" id="{FCCD73C4-201A-47C8-A5FC-D6AE673B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17CC6-5DD1-4BA5-92F7-4BBC1D17522F}" type="slidenum">
              <a:rPr lang="zh-CN" altLang="zh-CN" sz="1400"/>
              <a:pPr eaLnBrk="1" hangingPunct="1"/>
              <a:t>2</a:t>
            </a:fld>
            <a:endParaRPr lang="zh-CN" altLang="zh-CN" sz="14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5395A8D-9FCD-496F-9296-39EC4C2B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28601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solidFill>
                  <a:srgbClr val="000099"/>
                </a:solidFill>
                <a:ea typeface="黑体" panose="02010609060101010101" pitchFamily="49" charset="-122"/>
              </a:rPr>
              <a:t>引入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0BD4AF9-291A-447A-9CE3-20B5EFB6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1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有两种情形：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7CE3F6F-E6C7-40E9-B07F-E2592F9354E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1"/>
            <a:ext cx="8229600" cy="519113"/>
            <a:chOff x="0" y="0"/>
            <a:chExt cx="5184" cy="327"/>
          </a:xfrm>
        </p:grpSpPr>
        <p:sp>
          <p:nvSpPr>
            <p:cNvPr id="45071" name="Rectangle 5">
              <a:extLst>
                <a:ext uri="{FF2B5EF4-FFF2-40B4-BE49-F238E27FC236}">
                  <a16:creationId xmlns:a16="http://schemas.microsoft.com/office/drawing/2014/main" id="{D174EF1B-519C-44C9-BE40-54558F04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0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由维数公式</a:t>
              </a:r>
            </a:p>
          </p:txBody>
        </p:sp>
        <p:grpSp>
          <p:nvGrpSpPr>
            <p:cNvPr id="45072" name="Group 6">
              <a:extLst>
                <a:ext uri="{FF2B5EF4-FFF2-40B4-BE49-F238E27FC236}">
                  <a16:creationId xmlns:a16="http://schemas.microsoft.com/office/drawing/2014/main" id="{1681301F-B124-4F3F-B706-419F6A95B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80" cy="327"/>
              <a:chOff x="0" y="0"/>
              <a:chExt cx="4080" cy="327"/>
            </a:xfrm>
          </p:grpSpPr>
          <p:sp>
            <p:nvSpPr>
              <p:cNvPr id="45073" name="Rectangle 7">
                <a:extLst>
                  <a:ext uri="{FF2B5EF4-FFF2-40B4-BE49-F238E27FC236}">
                    <a16:creationId xmlns:a16="http://schemas.microsoft.com/office/drawing/2014/main" id="{4B176EC2-BA9C-4B6F-9638-2850665B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zh-CN"/>
                  <a:t>设　　 为线性空间V的两个子空间，</a:t>
                </a:r>
                <a:endParaRPr lang="zh-CN" altLang="zh-CN" sz="2400"/>
              </a:p>
            </p:txBody>
          </p:sp>
          <p:graphicFrame>
            <p:nvGraphicFramePr>
              <p:cNvPr id="45062" name="Object 8">
                <a:extLst>
                  <a:ext uri="{FF2B5EF4-FFF2-40B4-BE49-F238E27FC236}">
                    <a16:creationId xmlns:a16="http://schemas.microsoft.com/office/drawing/2014/main" id="{1369D74F-712D-4AA8-BEE4-EC01E7DB58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8" y="45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r:id="rId3" imgW="774681" imgH="431930" progId="Equation.DSMT4">
                      <p:embed/>
                    </p:oleObj>
                  </mc:Choice>
                  <mc:Fallback>
                    <p:oleObj r:id="rId3" imgW="774681" imgH="431930" progId="Equation.DSMT4">
                      <p:embed/>
                      <p:pic>
                        <p:nvPicPr>
                          <p:cNvPr id="45062" name="Object 8">
                            <a:extLst>
                              <a:ext uri="{FF2B5EF4-FFF2-40B4-BE49-F238E27FC236}">
                                <a16:creationId xmlns:a16="http://schemas.microsoft.com/office/drawing/2014/main" id="{1369D74F-712D-4AA8-BEE4-EC01E7DB58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" y="45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0AEB37CF-8D13-4997-8F06-3CD0D11A0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81200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6664924" imgH="431930" progId="Equation.DSMT4">
                  <p:embed/>
                </p:oleObj>
              </mc:Choice>
              <mc:Fallback>
                <p:oleObj r:id="rId5" imgW="6664924" imgH="431930" progId="Equation.DSMT4">
                  <p:embed/>
                  <p:pic>
                    <p:nvPicPr>
                      <p:cNvPr id="5129" name="Object 9">
                        <a:extLst>
                          <a:ext uri="{FF2B5EF4-FFF2-40B4-BE49-F238E27FC236}">
                            <a16:creationId xmlns:a16="http://schemas.microsoft.com/office/drawing/2014/main" id="{0AEB37CF-8D13-4997-8F06-3CD0D11A0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666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F1B00164-D16E-424B-9748-AE3CD8457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505200"/>
          <a:ext cx="494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7" imgW="4938474" imgH="431930" progId="Equation.DSMT4">
                  <p:embed/>
                </p:oleObj>
              </mc:Choice>
              <mc:Fallback>
                <p:oleObj r:id="rId7" imgW="4938474" imgH="431930" progId="Equation.DSMT4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F1B00164-D16E-424B-9748-AE3CD8457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494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20C5D674-BC8D-4541-8C69-D710EED677E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267201"/>
            <a:ext cx="3695700" cy="519113"/>
            <a:chOff x="0" y="0"/>
            <a:chExt cx="2328" cy="327"/>
          </a:xfrm>
        </p:grpSpPr>
        <p:sp>
          <p:nvSpPr>
            <p:cNvPr id="45070" name="Rectangle 12">
              <a:extLst>
                <a:ext uri="{FF2B5EF4-FFF2-40B4-BE49-F238E27FC236}">
                  <a16:creationId xmlns:a16="http://schemas.microsoft.com/office/drawing/2014/main" id="{E9D0C600-5837-4B26-ACBE-EFA56140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此时 </a:t>
              </a:r>
            </a:p>
          </p:txBody>
        </p:sp>
        <p:graphicFrame>
          <p:nvGraphicFramePr>
            <p:cNvPr id="45061" name="Object 13">
              <a:extLst>
                <a:ext uri="{FF2B5EF4-FFF2-40B4-BE49-F238E27FC236}">
                  <a16:creationId xmlns:a16="http://schemas.microsoft.com/office/drawing/2014/main" id="{96B201DC-99FF-405A-8FEA-77A3B28EAA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4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9" imgW="2704243" imgH="431930" progId="Equation.DSMT4">
                    <p:embed/>
                  </p:oleObj>
                </mc:Choice>
                <mc:Fallback>
                  <p:oleObj r:id="rId9" imgW="2704243" imgH="431930" progId="Equation.DSMT4">
                    <p:embed/>
                    <p:pic>
                      <p:nvPicPr>
                        <p:cNvPr id="45061" name="Object 13">
                          <a:extLst>
                            <a:ext uri="{FF2B5EF4-FFF2-40B4-BE49-F238E27FC236}">
                              <a16:creationId xmlns:a16="http://schemas.microsoft.com/office/drawing/2014/main" id="{96B201DC-99FF-405A-8FEA-77A3B28EAA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B1D8AEE7-79D2-4458-8A01-BFF95F18A8BE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5105400"/>
            <a:ext cx="4310063" cy="522288"/>
            <a:chOff x="0" y="0"/>
            <a:chExt cx="2715" cy="329"/>
          </a:xfrm>
        </p:grpSpPr>
        <p:sp>
          <p:nvSpPr>
            <p:cNvPr id="45069" name="Rectangle 15">
              <a:extLst>
                <a:ext uri="{FF2B5EF4-FFF2-40B4-BE49-F238E27FC236}">
                  <a16:creationId xmlns:a16="http://schemas.microsoft.com/office/drawing/2014/main" id="{F6D9E095-F14C-49FD-91F6-D70A52EA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即，　　　必含非零向量. </a:t>
              </a:r>
            </a:p>
          </p:txBody>
        </p:sp>
        <p:graphicFrame>
          <p:nvGraphicFramePr>
            <p:cNvPr id="45060" name="Object 16">
              <a:extLst>
                <a:ext uri="{FF2B5EF4-FFF2-40B4-BE49-F238E27FC236}">
                  <a16:creationId xmlns:a16="http://schemas.microsoft.com/office/drawing/2014/main" id="{B53EBD30-C930-431E-BD73-4F4E7DBA8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48"/>
            <a:ext cx="66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11" imgW="1015876" imgH="431930" progId="Equation.DSMT4">
                    <p:embed/>
                  </p:oleObj>
                </mc:Choice>
                <mc:Fallback>
                  <p:oleObj r:id="rId11" imgW="1015876" imgH="431930" progId="Equation.DSMT4">
                    <p:embed/>
                    <p:pic>
                      <p:nvPicPr>
                        <p:cNvPr id="45060" name="Object 16">
                          <a:extLst>
                            <a:ext uri="{FF2B5EF4-FFF2-40B4-BE49-F238E27FC236}">
                              <a16:creationId xmlns:a16="http://schemas.microsoft.com/office/drawing/2014/main" id="{B53EBD30-C930-431E-BD73-4F4E7DBA8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48"/>
                          <a:ext cx="66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灯片编号占位符 5">
            <a:extLst>
              <a:ext uri="{FF2B5EF4-FFF2-40B4-BE49-F238E27FC236}">
                <a16:creationId xmlns:a16="http://schemas.microsoft.com/office/drawing/2014/main" id="{4C14BD2D-B8C8-449F-951E-7AFC7603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05053A-A0F9-4B3D-86C0-4163F2597538}" type="slidenum">
              <a:rPr lang="zh-CN" altLang="zh-CN" sz="1400"/>
              <a:pPr eaLnBrk="1" hangingPunct="1"/>
              <a:t>3</a:t>
            </a:fld>
            <a:endParaRPr lang="zh-CN" altLang="zh-CN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8714C32-D095-4CAB-B00F-2EF8DB7F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情形2）是子空间的和的一种特殊情况　　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0770E7B-B094-43CC-9612-585712354C6B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3929064"/>
            <a:ext cx="7096125" cy="579437"/>
            <a:chOff x="0" y="0"/>
            <a:chExt cx="1206" cy="365"/>
          </a:xfrm>
        </p:grpSpPr>
        <p:sp>
          <p:nvSpPr>
            <p:cNvPr id="46093" name="Line 4">
              <a:extLst>
                <a:ext uri="{FF2B5EF4-FFF2-40B4-BE49-F238E27FC236}">
                  <a16:creationId xmlns:a16="http://schemas.microsoft.com/office/drawing/2014/main" id="{0FE7164F-D236-4701-AFA7-5BF096CE2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0"/>
              <a:ext cx="146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Rectangle 5">
              <a:extLst>
                <a:ext uri="{FF2B5EF4-FFF2-40B4-BE49-F238E27FC236}">
                  <a16:creationId xmlns:a16="http://schemas.microsoft.com/office/drawing/2014/main" id="{FF95C27F-4457-4AC2-8A14-8568EF80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" y="0"/>
              <a:ext cx="10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200">
                  <a:solidFill>
                    <a:srgbClr val="000099"/>
                  </a:solidFill>
                  <a:ea typeface="黑体" panose="02010609060101010101" pitchFamily="49" charset="-122"/>
                </a:rPr>
                <a:t>直和</a:t>
              </a:r>
              <a:r>
                <a:rPr lang="en-US" altLang="zh-CN" sz="3200">
                  <a:solidFill>
                    <a:srgbClr val="000099"/>
                  </a:solidFill>
                  <a:ea typeface="黑体" panose="02010609060101010101" pitchFamily="49" charset="-122"/>
                </a:rPr>
                <a:t>(</a:t>
              </a:r>
              <a:r>
                <a:rPr lang="zh-CN" altLang="en-US" sz="3200">
                  <a:solidFill>
                    <a:srgbClr val="000099"/>
                  </a:solidFill>
                  <a:ea typeface="黑体" panose="02010609060101010101" pitchFamily="49" charset="-122"/>
                </a:rPr>
                <a:t>直接和）</a:t>
              </a:r>
              <a:endParaRPr lang="zh-CN" altLang="zh-CN" sz="3200">
                <a:solidFill>
                  <a:srgbClr val="000099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2529F234-B7FB-4828-B36D-EC0C826E9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457200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4976557" imgH="431930" progId="Equation.DSMT4">
                  <p:embed/>
                </p:oleObj>
              </mc:Choice>
              <mc:Fallback>
                <p:oleObj r:id="rId3" imgW="4976557" imgH="43193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2529F234-B7FB-4828-B36D-EC0C826E9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57200"/>
                        <a:ext cx="497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31516AE6-3246-4BB0-BA41-3ED71DD7C0E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143001"/>
            <a:ext cx="3581400" cy="519113"/>
            <a:chOff x="0" y="0"/>
            <a:chExt cx="2256" cy="327"/>
          </a:xfrm>
        </p:grpSpPr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25F1835D-42D2-48FF-B42F-19E2894C5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此时 </a:t>
              </a:r>
            </a:p>
          </p:txBody>
        </p:sp>
        <p:graphicFrame>
          <p:nvGraphicFramePr>
            <p:cNvPr id="46085" name="Object 9">
              <a:extLst>
                <a:ext uri="{FF2B5EF4-FFF2-40B4-BE49-F238E27FC236}">
                  <a16:creationId xmlns:a16="http://schemas.microsoft.com/office/drawing/2014/main" id="{463C5C86-3378-4DA8-8EF3-98D99A8AC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"/>
            <a:ext cx="1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5" imgW="2513826" imgH="431930" progId="Equation.DSMT4">
                    <p:embed/>
                  </p:oleObj>
                </mc:Choice>
                <mc:Fallback>
                  <p:oleObj r:id="rId5" imgW="2513826" imgH="431930" progId="Equation.DSMT4">
                    <p:embed/>
                    <p:pic>
                      <p:nvPicPr>
                        <p:cNvPr id="46085" name="Object 9">
                          <a:extLst>
                            <a:ext uri="{FF2B5EF4-FFF2-40B4-BE49-F238E27FC236}">
                              <a16:creationId xmlns:a16="http://schemas.microsoft.com/office/drawing/2014/main" id="{463C5C86-3378-4DA8-8EF3-98D99A8AC0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8"/>
                          <a:ext cx="1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3FC79B50-CFC2-4E3D-A459-8AA3F019270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57401"/>
            <a:ext cx="6229350" cy="519113"/>
            <a:chOff x="0" y="0"/>
            <a:chExt cx="3924" cy="327"/>
          </a:xfrm>
        </p:grpSpPr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D9C83C56-0338-4A32-B70D-14F88869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　　　不含非零向量，即 </a:t>
              </a:r>
            </a:p>
          </p:txBody>
        </p:sp>
        <p:graphicFrame>
          <p:nvGraphicFramePr>
            <p:cNvPr id="46083" name="Object 12">
              <a:extLst>
                <a:ext uri="{FF2B5EF4-FFF2-40B4-BE49-F238E27FC236}">
                  <a16:creationId xmlns:a16="http://schemas.microsoft.com/office/drawing/2014/main" id="{C629A029-3BBD-4FFB-B46D-9E80FE9FD6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" y="48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7" imgW="1015876" imgH="431930" progId="Equation.DSMT4">
                    <p:embed/>
                  </p:oleObj>
                </mc:Choice>
                <mc:Fallback>
                  <p:oleObj r:id="rId7" imgW="1015876" imgH="431930" progId="Equation.DSMT4">
                    <p:embed/>
                    <p:pic>
                      <p:nvPicPr>
                        <p:cNvPr id="46083" name="Object 12">
                          <a:extLst>
                            <a:ext uri="{FF2B5EF4-FFF2-40B4-BE49-F238E27FC236}">
                              <a16:creationId xmlns:a16="http://schemas.microsoft.com/office/drawing/2014/main" id="{C629A029-3BBD-4FFB-B46D-9E80FE9FD6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48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13">
              <a:extLst>
                <a:ext uri="{FF2B5EF4-FFF2-40B4-BE49-F238E27FC236}">
                  <a16:creationId xmlns:a16="http://schemas.microsoft.com/office/drawing/2014/main" id="{EE86A771-004C-4EAA-8000-BADD4265E3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2" y="0"/>
            <a:ext cx="1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9" imgW="2082213" imgH="495402" progId="Equation.DSMT4">
                    <p:embed/>
                  </p:oleObj>
                </mc:Choice>
                <mc:Fallback>
                  <p:oleObj r:id="rId9" imgW="2082213" imgH="495402" progId="Equation.DSMT4">
                    <p:embed/>
                    <p:pic>
                      <p:nvPicPr>
                        <p:cNvPr id="46084" name="Object 13">
                          <a:extLst>
                            <a:ext uri="{FF2B5EF4-FFF2-40B4-BE49-F238E27FC236}">
                              <a16:creationId xmlns:a16="http://schemas.microsoft.com/office/drawing/2014/main" id="{EE86A771-004C-4EAA-8000-BADD4265E3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0"/>
                          <a:ext cx="1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灯片编号占位符 5">
            <a:extLst>
              <a:ext uri="{FF2B5EF4-FFF2-40B4-BE49-F238E27FC236}">
                <a16:creationId xmlns:a16="http://schemas.microsoft.com/office/drawing/2014/main" id="{13E79411-ADF9-407D-B428-6E7E6EFD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3D97F-8DDA-4F49-A065-BAFE85F7DE2A}" type="slidenum">
              <a:rPr lang="zh-CN" altLang="zh-CN" sz="1400"/>
              <a:pPr eaLnBrk="1" hangingPunct="1"/>
              <a:t>4</a:t>
            </a:fld>
            <a:endParaRPr lang="zh-CN" altLang="zh-CN" sz="1400"/>
          </a:p>
        </p:txBody>
      </p:sp>
      <p:sp>
        <p:nvSpPr>
          <p:cNvPr id="47116" name="Rectangle 2">
            <a:extLst>
              <a:ext uri="{FF2B5EF4-FFF2-40B4-BE49-F238E27FC236}">
                <a16:creationId xmlns:a16="http://schemas.microsoft.com/office/drawing/2014/main" id="{A2D9C561-294F-4C7E-AC5F-CBBCC170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1"/>
            <a:ext cx="18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8DE90F-BBF9-4FAD-AE5A-23ED6171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28601"/>
            <a:ext cx="375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solidFill>
                  <a:srgbClr val="800000"/>
                </a:solidFill>
                <a:ea typeface="黑体" panose="02010609060101010101" pitchFamily="49" charset="-122"/>
              </a:rPr>
              <a:t>一、直和的定义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84B81B5-A283-480C-8411-41DE8009089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990601"/>
            <a:ext cx="7543800" cy="519113"/>
            <a:chOff x="0" y="0"/>
            <a:chExt cx="4752" cy="327"/>
          </a:xfrm>
        </p:grpSpPr>
        <p:sp>
          <p:nvSpPr>
            <p:cNvPr id="47130" name="Rectangle 5">
              <a:extLst>
                <a:ext uri="{FF2B5EF4-FFF2-40B4-BE49-F238E27FC236}">
                  <a16:creationId xmlns:a16="http://schemas.microsoft.com/office/drawing/2014/main" id="{5E522692-4202-438C-9EC0-4BC8EC1B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zh-CN"/>
                <a:t>设　　 为线性空间V的两个子空间，若和</a:t>
              </a:r>
              <a:endParaRPr lang="zh-CN" altLang="zh-CN" sz="2400"/>
            </a:p>
          </p:txBody>
        </p:sp>
        <p:graphicFrame>
          <p:nvGraphicFramePr>
            <p:cNvPr id="47113" name="Object 6">
              <a:extLst>
                <a:ext uri="{FF2B5EF4-FFF2-40B4-BE49-F238E27FC236}">
                  <a16:creationId xmlns:a16="http://schemas.microsoft.com/office/drawing/2014/main" id="{6C450B0A-6A81-4389-A211-62205E289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48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r:id="rId3" imgW="774681" imgH="431930" progId="Equation.DSMT4">
                    <p:embed/>
                  </p:oleObj>
                </mc:Choice>
                <mc:Fallback>
                  <p:oleObj r:id="rId3" imgW="774681" imgH="431930" progId="Equation.DSMT4">
                    <p:embed/>
                    <p:pic>
                      <p:nvPicPr>
                        <p:cNvPr id="47113" name="Object 6">
                          <a:extLst>
                            <a:ext uri="{FF2B5EF4-FFF2-40B4-BE49-F238E27FC236}">
                              <a16:creationId xmlns:a16="http://schemas.microsoft.com/office/drawing/2014/main" id="{6C450B0A-6A81-4389-A211-62205E289C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8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7">
              <a:extLst>
                <a:ext uri="{FF2B5EF4-FFF2-40B4-BE49-F238E27FC236}">
                  <a16:creationId xmlns:a16="http://schemas.microsoft.com/office/drawing/2014/main" id="{0C690F35-5FCD-4405-88CE-E17FB9B9CB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r:id="rId5" imgW="990487" imgH="431930" progId="Equation.DSMT4">
                    <p:embed/>
                  </p:oleObj>
                </mc:Choice>
                <mc:Fallback>
                  <p:oleObj r:id="rId5" imgW="990487" imgH="431930" progId="Equation.DSMT4">
                    <p:embed/>
                    <p:pic>
                      <p:nvPicPr>
                        <p:cNvPr id="47114" name="Object 7">
                          <a:extLst>
                            <a:ext uri="{FF2B5EF4-FFF2-40B4-BE49-F238E27FC236}">
                              <a16:creationId xmlns:a16="http://schemas.microsoft.com/office/drawing/2014/main" id="{0C690F35-5FCD-4405-88CE-E17FB9B9CB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FD8C17D9-9E38-461C-94FC-DF2112115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514600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7" imgW="4443389" imgH="431930" progId="Equation.DSMT4">
                  <p:embed/>
                </p:oleObj>
              </mc:Choice>
              <mc:Fallback>
                <p:oleObj r:id="rId7" imgW="4443389" imgH="431930" progId="Equation.DSMT4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FD8C17D9-9E38-461C-94FC-DF2112115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4600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>
            <a:extLst>
              <a:ext uri="{FF2B5EF4-FFF2-40B4-BE49-F238E27FC236}">
                <a16:creationId xmlns:a16="http://schemas.microsoft.com/office/drawing/2014/main" id="{D4DD1705-2BE6-4589-A7C1-C93D8E539A1E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338775"/>
            <a:ext cx="7948613" cy="880801"/>
            <a:chOff x="0" y="104"/>
            <a:chExt cx="4800" cy="662"/>
          </a:xfrm>
        </p:grpSpPr>
        <p:sp>
          <p:nvSpPr>
            <p:cNvPr id="47129" name="Rectangle 10">
              <a:extLst>
                <a:ext uri="{FF2B5EF4-FFF2-40B4-BE49-F238E27FC236}">
                  <a16:creationId xmlns:a16="http://schemas.microsoft.com/office/drawing/2014/main" id="{C55E98B8-E38F-41BE-A54C-6075E67D1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"/>
              <a:ext cx="48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是唯一的，和　　　称为</a:t>
              </a:r>
              <a:r>
                <a:rPr lang="zh-CN" altLang="zh-CN">
                  <a:solidFill>
                    <a:srgbClr val="CC3300"/>
                  </a:solidFill>
                  <a:ea typeface="黑体" panose="02010609060101010101" pitchFamily="49" charset="-122"/>
                </a:rPr>
                <a:t>直和</a:t>
              </a:r>
              <a:r>
                <a:rPr lang="zh-CN" altLang="en-US">
                  <a:solidFill>
                    <a:srgbClr val="CC3300"/>
                  </a:solidFill>
                  <a:ea typeface="黑体" panose="02010609060101010101" pitchFamily="49" charset="-122"/>
                </a:rPr>
                <a:t>（直接和）</a:t>
              </a:r>
              <a:r>
                <a:rPr lang="zh-CN" altLang="zh-CN"/>
                <a:t>，记作 </a:t>
              </a:r>
            </a:p>
          </p:txBody>
        </p:sp>
        <p:graphicFrame>
          <p:nvGraphicFramePr>
            <p:cNvPr id="47111" name="Object 11">
              <a:extLst>
                <a:ext uri="{FF2B5EF4-FFF2-40B4-BE49-F238E27FC236}">
                  <a16:creationId xmlns:a16="http://schemas.microsoft.com/office/drawing/2014/main" id="{D61F3204-0DAC-4D43-A86A-52D5AA53B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" y="494"/>
            <a:ext cx="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r:id="rId9" imgW="1168210" imgH="431930" progId="Equation.DSMT4">
                    <p:embed/>
                  </p:oleObj>
                </mc:Choice>
                <mc:Fallback>
                  <p:oleObj r:id="rId9" imgW="1168210" imgH="431930" progId="Equation.DSMT4">
                    <p:embed/>
                    <p:pic>
                      <p:nvPicPr>
                        <p:cNvPr id="47111" name="Object 11">
                          <a:extLst>
                            <a:ext uri="{FF2B5EF4-FFF2-40B4-BE49-F238E27FC236}">
                              <a16:creationId xmlns:a16="http://schemas.microsoft.com/office/drawing/2014/main" id="{D61F3204-0DAC-4D43-A86A-52D5AA53B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" y="494"/>
                          <a:ext cx="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12">
              <a:extLst>
                <a:ext uri="{FF2B5EF4-FFF2-40B4-BE49-F238E27FC236}">
                  <a16:creationId xmlns:a16="http://schemas.microsoft.com/office/drawing/2014/main" id="{29099610-66B4-4AAF-A26A-6CF6E31CA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72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r:id="rId11" imgW="990487" imgH="431930" progId="Equation.DSMT4">
                    <p:embed/>
                  </p:oleObj>
                </mc:Choice>
                <mc:Fallback>
                  <p:oleObj r:id="rId11" imgW="990487" imgH="431930" progId="Equation.DSMT4">
                    <p:embed/>
                    <p:pic>
                      <p:nvPicPr>
                        <p:cNvPr id="47112" name="Object 12">
                          <a:extLst>
                            <a:ext uri="{FF2B5EF4-FFF2-40B4-BE49-F238E27FC236}">
                              <a16:creationId xmlns:a16="http://schemas.microsoft.com/office/drawing/2014/main" id="{29099610-66B4-4AAF-A26A-6CF6E31CA9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72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1" name="Rectangle 13">
            <a:extLst>
              <a:ext uri="{FF2B5EF4-FFF2-40B4-BE49-F238E27FC236}">
                <a16:creationId xmlns:a16="http://schemas.microsoft.com/office/drawing/2014/main" id="{0CE06679-4F39-4654-AB4D-0966DE54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4114800"/>
            <a:ext cx="796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注: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89DF8836-47D4-45D7-B9FA-AD123DA563D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1"/>
            <a:ext cx="7391400" cy="519113"/>
            <a:chOff x="0" y="0"/>
            <a:chExt cx="4656" cy="327"/>
          </a:xfrm>
        </p:grpSpPr>
        <p:sp>
          <p:nvSpPr>
            <p:cNvPr id="47128" name="Rectangle 15">
              <a:extLst>
                <a:ext uri="{FF2B5EF4-FFF2-40B4-BE49-F238E27FC236}">
                  <a16:creationId xmlns:a16="http://schemas.microsoft.com/office/drawing/2014/main" id="{DE0DD251-7D40-41E4-91D8-66767E11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若有 </a:t>
              </a:r>
            </a:p>
          </p:txBody>
        </p:sp>
        <p:graphicFrame>
          <p:nvGraphicFramePr>
            <p:cNvPr id="47110" name="Object 16">
              <a:extLst>
                <a:ext uri="{FF2B5EF4-FFF2-40B4-BE49-F238E27FC236}">
                  <a16:creationId xmlns:a16="http://schemas.microsoft.com/office/drawing/2014/main" id="{608C04E5-8527-4C09-BFBA-FBF445001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8"/>
            <a:ext cx="4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r:id="rId13" imgW="6474507" imgH="431930" progId="Equation.DSMT4">
                    <p:embed/>
                  </p:oleObj>
                </mc:Choice>
                <mc:Fallback>
                  <p:oleObj r:id="rId13" imgW="6474507" imgH="431930" progId="Equation.DSMT4">
                    <p:embed/>
                    <p:pic>
                      <p:nvPicPr>
                        <p:cNvPr id="47110" name="Object 16">
                          <a:extLst>
                            <a:ext uri="{FF2B5EF4-FFF2-40B4-BE49-F238E27FC236}">
                              <a16:creationId xmlns:a16="http://schemas.microsoft.com/office/drawing/2014/main" id="{608C04E5-8527-4C09-BFBA-FBF445001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"/>
                          <a:ext cx="4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570B513B-EB6B-4602-B8D3-2A8FC9FD5D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62601"/>
            <a:ext cx="3086100" cy="519113"/>
            <a:chOff x="0" y="0"/>
            <a:chExt cx="1944" cy="327"/>
          </a:xfrm>
        </p:grpSpPr>
        <p:sp>
          <p:nvSpPr>
            <p:cNvPr id="47127" name="Rectangle 18">
              <a:extLst>
                <a:ext uri="{FF2B5EF4-FFF2-40B4-BE49-F238E27FC236}">
                  <a16:creationId xmlns:a16="http://schemas.microsoft.com/office/drawing/2014/main" id="{C3CCFB35-BEA5-47FB-8673-82E0846C2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 </a:t>
              </a:r>
            </a:p>
          </p:txBody>
        </p:sp>
        <p:graphicFrame>
          <p:nvGraphicFramePr>
            <p:cNvPr id="47109" name="Object 19">
              <a:extLst>
                <a:ext uri="{FF2B5EF4-FFF2-40B4-BE49-F238E27FC236}">
                  <a16:creationId xmlns:a16="http://schemas.microsoft.com/office/drawing/2014/main" id="{50834541-5371-4F6C-B111-1B17DAE08A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48"/>
            <a:ext cx="15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r:id="rId15" imgW="2399576" imgH="431930" progId="Equation.DSMT4">
                    <p:embed/>
                  </p:oleObj>
                </mc:Choice>
                <mc:Fallback>
                  <p:oleObj r:id="rId15" imgW="2399576" imgH="431930" progId="Equation.DSMT4">
                    <p:embed/>
                    <p:pic>
                      <p:nvPicPr>
                        <p:cNvPr id="47109" name="Object 19">
                          <a:extLst>
                            <a:ext uri="{FF2B5EF4-FFF2-40B4-BE49-F238E27FC236}">
                              <a16:creationId xmlns:a16="http://schemas.microsoft.com/office/drawing/2014/main" id="{50834541-5371-4F6C-B111-1B17DAE08A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8"/>
                          <a:ext cx="15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CAE41732-44FE-4665-BC87-43A04284EC9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91001"/>
            <a:ext cx="7086600" cy="519113"/>
            <a:chOff x="0" y="0"/>
            <a:chExt cx="4464" cy="327"/>
          </a:xfrm>
        </p:grpSpPr>
        <p:sp>
          <p:nvSpPr>
            <p:cNvPr id="47126" name="Rectangle 21">
              <a:extLst>
                <a:ext uri="{FF2B5EF4-FFF2-40B4-BE49-F238E27FC236}">
                  <a16:creationId xmlns:a16="http://schemas.microsoft.com/office/drawing/2014/main" id="{F9691058-85DC-4F1E-B97F-276C5FCC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latin typeface="宋体" panose="02010600030101010101" pitchFamily="2" charset="-122"/>
                </a:rPr>
                <a:t>① </a:t>
              </a:r>
              <a:r>
                <a:rPr lang="zh-CN" altLang="zh-CN"/>
                <a:t>分解式　　　　　 唯一的，意即 </a:t>
              </a:r>
            </a:p>
          </p:txBody>
        </p:sp>
        <p:graphicFrame>
          <p:nvGraphicFramePr>
            <p:cNvPr id="47108" name="Object 22">
              <a:extLst>
                <a:ext uri="{FF2B5EF4-FFF2-40B4-BE49-F238E27FC236}">
                  <a16:creationId xmlns:a16="http://schemas.microsoft.com/office/drawing/2014/main" id="{1B8D1BE3-3ABD-4986-94E7-B8F77DA92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48"/>
            <a:ext cx="10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r:id="rId17" imgW="1650601" imgH="431930" progId="Equation.DSMT4">
                    <p:embed/>
                  </p:oleObj>
                </mc:Choice>
                <mc:Fallback>
                  <p:oleObj r:id="rId17" imgW="1650601" imgH="431930" progId="Equation.DSMT4">
                    <p:embed/>
                    <p:pic>
                      <p:nvPicPr>
                        <p:cNvPr id="47108" name="Object 22">
                          <a:extLst>
                            <a:ext uri="{FF2B5EF4-FFF2-40B4-BE49-F238E27FC236}">
                              <a16:creationId xmlns:a16="http://schemas.microsoft.com/office/drawing/2014/main" id="{1B8D1BE3-3ABD-4986-94E7-B8F77DA926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8"/>
                          <a:ext cx="10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53275F66-AFCC-49D5-B7BB-32FD5F69A83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76401"/>
            <a:ext cx="5486400" cy="519113"/>
            <a:chOff x="0" y="0"/>
            <a:chExt cx="3456" cy="327"/>
          </a:xfrm>
        </p:grpSpPr>
        <p:sp>
          <p:nvSpPr>
            <p:cNvPr id="47125" name="Rectangle 24">
              <a:extLst>
                <a:ext uri="{FF2B5EF4-FFF2-40B4-BE49-F238E27FC236}">
                  <a16:creationId xmlns:a16="http://schemas.microsoft.com/office/drawing/2014/main" id="{CEB7CD23-269F-4207-872B-98274325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cs typeface="Times New Roman" panose="02020603050405020304" pitchFamily="18" charset="0"/>
                </a:rPr>
                <a:t>中每个向量　的分解式</a:t>
              </a:r>
              <a:endParaRPr lang="zh-CN" altLang="zh-CN" sz="1800"/>
            </a:p>
          </p:txBody>
        </p:sp>
        <p:graphicFrame>
          <p:nvGraphicFramePr>
            <p:cNvPr id="47107" name="Object 25">
              <a:extLst>
                <a:ext uri="{FF2B5EF4-FFF2-40B4-BE49-F238E27FC236}">
                  <a16:creationId xmlns:a16="http://schemas.microsoft.com/office/drawing/2014/main" id="{29A13F52-CB96-4746-9190-1FE70E643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r:id="rId19" imgW="279596" imgH="241512" progId="Equation.DSMT4">
                    <p:embed/>
                  </p:oleObj>
                </mc:Choice>
                <mc:Fallback>
                  <p:oleObj r:id="rId19" imgW="279596" imgH="241512" progId="Equation.DSMT4">
                    <p:embed/>
                    <p:pic>
                      <p:nvPicPr>
                        <p:cNvPr id="47107" name="Object 25">
                          <a:extLst>
                            <a:ext uri="{FF2B5EF4-FFF2-40B4-BE49-F238E27FC236}">
                              <a16:creationId xmlns:a16="http://schemas.microsoft.com/office/drawing/2014/main" id="{29A13F52-CB96-4746-9190-1FE70E643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灯片编号占位符 5">
            <a:extLst>
              <a:ext uri="{FF2B5EF4-FFF2-40B4-BE49-F238E27FC236}">
                <a16:creationId xmlns:a16="http://schemas.microsoft.com/office/drawing/2014/main" id="{AC29267E-5A4C-4521-B2B3-E76BF92F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84C563-D716-4E82-8ACE-95F650431E9C}" type="slidenum">
              <a:rPr lang="zh-CN" altLang="zh-CN" sz="1400"/>
              <a:pPr eaLnBrk="1" hangingPunct="1"/>
              <a:t>5</a:t>
            </a:fld>
            <a:endParaRPr lang="zh-CN" altLang="zh-CN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E49BAA2-290D-487C-89B7-3FB0485D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1"/>
            <a:ext cx="750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anose="02010600030101010101" pitchFamily="2" charset="-122"/>
              </a:rPr>
              <a:t>② </a:t>
            </a:r>
            <a:r>
              <a:rPr lang="zh-CN" altLang="zh-CN"/>
              <a:t>分解式唯一的不是在任意两个子空间的和中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2DAB2A-2C7F-4120-9A6F-A5DF3AC3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都成立.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61A5BCB-CF09-4DF7-B252-7CF1D79D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1440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例如，R</a:t>
            </a:r>
            <a:r>
              <a:rPr lang="zh-CN" altLang="zh-CN" baseline="30000"/>
              <a:t>3</a:t>
            </a:r>
            <a:r>
              <a:rPr lang="zh-CN" altLang="zh-CN"/>
              <a:t>的子空间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37F7C53F-9C42-4BB6-9940-E3BA92F11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52600"/>
          <a:ext cx="603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6030200" imgH="431930" progId="Equation.DSMT4">
                  <p:embed/>
                </p:oleObj>
              </mc:Choice>
              <mc:Fallback>
                <p:oleObj r:id="rId3" imgW="6030200" imgH="431930" progId="Equation.DSMT4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37F7C53F-9C42-4BB6-9940-E3BA92F11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603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0CBEBEB-F974-4F85-A9EE-231E8DCFED16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514601"/>
            <a:ext cx="6804025" cy="519113"/>
            <a:chOff x="0" y="0"/>
            <a:chExt cx="4286" cy="327"/>
          </a:xfrm>
        </p:grpSpPr>
        <p:graphicFrame>
          <p:nvGraphicFramePr>
            <p:cNvPr id="48134" name="Object 7">
              <a:extLst>
                <a:ext uri="{FF2B5EF4-FFF2-40B4-BE49-F238E27FC236}">
                  <a16:creationId xmlns:a16="http://schemas.microsoft.com/office/drawing/2014/main" id="{6C9E0884-E8A2-4A2C-93FD-8699F00EC3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6" y="46"/>
            <a:ext cx="3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5" imgW="5649365" imgH="431930" progId="Equation.DSMT4">
                    <p:embed/>
                  </p:oleObj>
                </mc:Choice>
                <mc:Fallback>
                  <p:oleObj r:id="rId5" imgW="5649365" imgH="431930" progId="Equation.DSMT4">
                    <p:embed/>
                    <p:pic>
                      <p:nvPicPr>
                        <p:cNvPr id="48134" name="Object 7">
                          <a:extLst>
                            <a:ext uri="{FF2B5EF4-FFF2-40B4-BE49-F238E27FC236}">
                              <a16:creationId xmlns:a16="http://schemas.microsoft.com/office/drawing/2014/main" id="{6C9E0884-E8A2-4A2C-93FD-8699F00EC3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46"/>
                          <a:ext cx="3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4" name="Rectangle 8">
              <a:extLst>
                <a:ext uri="{FF2B5EF4-FFF2-40B4-BE49-F238E27FC236}">
                  <a16:creationId xmlns:a16="http://schemas.microsoft.com/office/drawing/2014/main" id="{05083163-F888-4301-A79D-19E06BF2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这里，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2A5CB7F-1A71-4F63-AEA0-70C30D69333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352801"/>
            <a:ext cx="6781800" cy="519113"/>
            <a:chOff x="0" y="0"/>
            <a:chExt cx="4272" cy="327"/>
          </a:xfrm>
        </p:grpSpPr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D7402650-CB20-4364-9C78-D39E6B7AE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在和　　　中，向量的分解式不唯一，如</a:t>
              </a:r>
            </a:p>
          </p:txBody>
        </p:sp>
        <p:graphicFrame>
          <p:nvGraphicFramePr>
            <p:cNvPr id="48133" name="Object 11">
              <a:extLst>
                <a:ext uri="{FF2B5EF4-FFF2-40B4-BE49-F238E27FC236}">
                  <a16:creationId xmlns:a16="http://schemas.microsoft.com/office/drawing/2014/main" id="{147602CF-C471-4FA1-8DC4-6B58CC5AF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r:id="rId7" imgW="990487" imgH="431930" progId="Equation.DSMT4">
                    <p:embed/>
                  </p:oleObj>
                </mc:Choice>
                <mc:Fallback>
                  <p:oleObj r:id="rId7" imgW="990487" imgH="431930" progId="Equation.DSMT4">
                    <p:embed/>
                    <p:pic>
                      <p:nvPicPr>
                        <p:cNvPr id="48133" name="Object 11">
                          <a:extLst>
                            <a:ext uri="{FF2B5EF4-FFF2-40B4-BE49-F238E27FC236}">
                              <a16:creationId xmlns:a16="http://schemas.microsoft.com/office/drawing/2014/main" id="{147602CF-C471-4FA1-8DC4-6B58CC5AF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5E005947-BEE9-4AF5-BB21-34235FC12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666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9" imgW="6664924" imgH="393846" progId="Equation.DSMT4">
                  <p:embed/>
                </p:oleObj>
              </mc:Choice>
              <mc:Fallback>
                <p:oleObj r:id="rId9" imgW="6664924" imgH="393846" progId="Equation.DSMT4">
                  <p:embed/>
                  <p:pic>
                    <p:nvPicPr>
                      <p:cNvPr id="8204" name="Object 12">
                        <a:extLst>
                          <a:ext uri="{FF2B5EF4-FFF2-40B4-BE49-F238E27FC236}">
                            <a16:creationId xmlns:a16="http://schemas.microsoft.com/office/drawing/2014/main" id="{5E005947-BEE9-4AF5-BB21-34235FC12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666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D80BDAD3-272D-4CBF-93BC-7D8BA7AC97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26038"/>
            <a:ext cx="3854450" cy="519112"/>
            <a:chOff x="0" y="0"/>
            <a:chExt cx="2428" cy="327"/>
          </a:xfrm>
        </p:grpSpPr>
        <p:sp>
          <p:nvSpPr>
            <p:cNvPr id="48142" name="Rectangle 14">
              <a:extLst>
                <a:ext uri="{FF2B5EF4-FFF2-40B4-BE49-F238E27FC236}">
                  <a16:creationId xmlns:a16="http://schemas.microsoft.com/office/drawing/2014/main" id="{17F2DAE1-F2F7-4230-95F0-26FC8F61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所以和　　　不是直和.</a:t>
              </a:r>
            </a:p>
          </p:txBody>
        </p:sp>
        <p:graphicFrame>
          <p:nvGraphicFramePr>
            <p:cNvPr id="48132" name="Object 15">
              <a:extLst>
                <a:ext uri="{FF2B5EF4-FFF2-40B4-BE49-F238E27FC236}">
                  <a16:creationId xmlns:a16="http://schemas.microsoft.com/office/drawing/2014/main" id="{8D9845E3-D00B-432F-86F9-051F0A676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5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r:id="rId11" imgW="990487" imgH="431930" progId="Equation.DSMT4">
                    <p:embed/>
                  </p:oleObj>
                </mc:Choice>
                <mc:Fallback>
                  <p:oleObj r:id="rId11" imgW="990487" imgH="431930" progId="Equation.DSMT4">
                    <p:embed/>
                    <p:pic>
                      <p:nvPicPr>
                        <p:cNvPr id="48132" name="Object 15">
                          <a:extLst>
                            <a:ext uri="{FF2B5EF4-FFF2-40B4-BE49-F238E27FC236}">
                              <a16:creationId xmlns:a16="http://schemas.microsoft.com/office/drawing/2014/main" id="{8D9845E3-D00B-432F-86F9-051F0A6768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灯片编号占位符 4">
            <a:extLst>
              <a:ext uri="{FF2B5EF4-FFF2-40B4-BE49-F238E27FC236}">
                <a16:creationId xmlns:a16="http://schemas.microsoft.com/office/drawing/2014/main" id="{2737EF99-0CFD-4F51-AE93-9C0350AB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D328E6-E28C-4528-9FCD-27FF947C9EBF}" type="slidenum">
              <a:rPr lang="zh-CN" altLang="zh-CN" sz="1400"/>
              <a:pPr eaLnBrk="1" hangingPunct="1"/>
              <a:t>6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D2EA848-D7E5-4A24-A5A9-9690F827F1C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1001"/>
            <a:ext cx="8839200" cy="519113"/>
            <a:chOff x="0" y="0"/>
            <a:chExt cx="5568" cy="327"/>
          </a:xfrm>
        </p:grpSpPr>
        <p:sp>
          <p:nvSpPr>
            <p:cNvPr id="49166" name="Rectangle 3">
              <a:extLst>
                <a:ext uri="{FF2B5EF4-FFF2-40B4-BE49-F238E27FC236}">
                  <a16:creationId xmlns:a16="http://schemas.microsoft.com/office/drawing/2014/main" id="{D62A1CF3-DA9B-41C4-B6E1-BB9107575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而在和　　　中，向量</a:t>
              </a:r>
              <a:r>
                <a:rPr lang="zh-CN" altLang="zh-CN" sz="900"/>
                <a:t> </a:t>
              </a:r>
              <a:r>
                <a:rPr lang="zh-CN" altLang="zh-CN"/>
                <a:t>(2,2,2)</a:t>
              </a:r>
              <a:r>
                <a:rPr lang="zh-CN" altLang="zh-CN" sz="900"/>
                <a:t> </a:t>
              </a:r>
              <a:r>
                <a:rPr lang="zh-CN" altLang="zh-CN"/>
                <a:t>的分解式是唯一的，</a:t>
              </a:r>
            </a:p>
          </p:txBody>
        </p:sp>
        <p:graphicFrame>
          <p:nvGraphicFramePr>
            <p:cNvPr id="49158" name="Object 4">
              <a:extLst>
                <a:ext uri="{FF2B5EF4-FFF2-40B4-BE49-F238E27FC236}">
                  <a16:creationId xmlns:a16="http://schemas.microsoft.com/office/drawing/2014/main" id="{AAE05516-C9CD-4E6E-BD79-95720BA04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r:id="rId3" imgW="990487" imgH="431930" progId="Equation.DSMT4">
                    <p:embed/>
                  </p:oleObj>
                </mc:Choice>
                <mc:Fallback>
                  <p:oleObj r:id="rId3" imgW="990487" imgH="431930" progId="Equation.DSMT4">
                    <p:embed/>
                    <p:pic>
                      <p:nvPicPr>
                        <p:cNvPr id="49158" name="Object 4">
                          <a:extLst>
                            <a:ext uri="{FF2B5EF4-FFF2-40B4-BE49-F238E27FC236}">
                              <a16:creationId xmlns:a16="http://schemas.microsoft.com/office/drawing/2014/main" id="{AAE05516-C9CD-4E6E-BD79-95720BA042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E9C232C3-2981-459B-9640-C7489F1ED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295400"/>
          <a:ext cx="379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3795970" imgH="393846" progId="Equation.DSMT4">
                  <p:embed/>
                </p:oleObj>
              </mc:Choice>
              <mc:Fallback>
                <p:oleObj r:id="rId5" imgW="3795970" imgH="393846" progId="Equation.DSMT4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E9C232C3-2981-459B-9640-C7489F1ED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379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>
            <a:extLst>
              <a:ext uri="{FF2B5EF4-FFF2-40B4-BE49-F238E27FC236}">
                <a16:creationId xmlns:a16="http://schemas.microsoft.com/office/drawing/2014/main" id="{985053BE-732C-43D5-999A-C0E27FED068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57401"/>
            <a:ext cx="5829300" cy="519113"/>
            <a:chOff x="0" y="0"/>
            <a:chExt cx="3672" cy="327"/>
          </a:xfrm>
        </p:grpSpPr>
        <p:sp>
          <p:nvSpPr>
            <p:cNvPr id="49165" name="Rectangle 7">
              <a:extLst>
                <a:ext uri="{FF2B5EF4-FFF2-40B4-BE49-F238E27FC236}">
                  <a16:creationId xmlns:a16="http://schemas.microsoft.com/office/drawing/2014/main" id="{F8F08E0E-3E02-468D-8CA3-C7A5DD93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事实上，对　　　　　　　　　　　</a:t>
              </a:r>
            </a:p>
          </p:txBody>
        </p:sp>
        <p:graphicFrame>
          <p:nvGraphicFramePr>
            <p:cNvPr id="49157" name="Object 8">
              <a:extLst>
                <a:ext uri="{FF2B5EF4-FFF2-40B4-BE49-F238E27FC236}">
                  <a16:creationId xmlns:a16="http://schemas.microsoft.com/office/drawing/2014/main" id="{7A0DC5EE-6FEE-4CEC-ABC8-64BF4FFF9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48"/>
            <a:ext cx="2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r:id="rId7" imgW="3770581" imgH="431930" progId="Equation.DSMT4">
                    <p:embed/>
                  </p:oleObj>
                </mc:Choice>
                <mc:Fallback>
                  <p:oleObj r:id="rId7" imgW="3770581" imgH="431930" progId="Equation.DSMT4">
                    <p:embed/>
                    <p:pic>
                      <p:nvPicPr>
                        <p:cNvPr id="49157" name="Object 8">
                          <a:extLst>
                            <a:ext uri="{FF2B5EF4-FFF2-40B4-BE49-F238E27FC236}">
                              <a16:creationId xmlns:a16="http://schemas.microsoft.com/office/drawing/2014/main" id="{7A0DC5EE-6FEE-4CEC-ABC8-64BF4FFF97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"/>
                          <a:ext cx="2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5" name="Rectangle 9">
            <a:extLst>
              <a:ext uri="{FF2B5EF4-FFF2-40B4-BE49-F238E27FC236}">
                <a16:creationId xmlns:a16="http://schemas.microsoft.com/office/drawing/2014/main" id="{6348AB6A-F153-4181-9712-702675D8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3733801"/>
            <a:ext cx="312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故　　　是直和.　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05F97387-256B-42BD-A096-6771C2405C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1"/>
            <a:ext cx="6705600" cy="519113"/>
            <a:chOff x="0" y="0"/>
            <a:chExt cx="4224" cy="327"/>
          </a:xfrm>
        </p:grpSpPr>
        <p:graphicFrame>
          <p:nvGraphicFramePr>
            <p:cNvPr id="49156" name="Object 11">
              <a:extLst>
                <a:ext uri="{FF2B5EF4-FFF2-40B4-BE49-F238E27FC236}">
                  <a16:creationId xmlns:a16="http://schemas.microsoft.com/office/drawing/2014/main" id="{023DF723-6378-4898-AA8A-3EA52384CD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48"/>
            <a:ext cx="2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r:id="rId9" imgW="3503996" imgH="431930" progId="Equation.DSMT4">
                    <p:embed/>
                  </p:oleObj>
                </mc:Choice>
                <mc:Fallback>
                  <p:oleObj r:id="rId9" imgW="3503996" imgH="431930" progId="Equation.DSMT4">
                    <p:embed/>
                    <p:pic>
                      <p:nvPicPr>
                        <p:cNvPr id="49156" name="Object 11">
                          <a:extLst>
                            <a:ext uri="{FF2B5EF4-FFF2-40B4-BE49-F238E27FC236}">
                              <a16:creationId xmlns:a16="http://schemas.microsoft.com/office/drawing/2014/main" id="{023DF723-6378-4898-AA8A-3EA52384CD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8"/>
                          <a:ext cx="2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5AA01BC7-8B7D-4C07-A8B0-29C3C68D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都只有唯一分解式：</a:t>
              </a:r>
            </a:p>
          </p:txBody>
        </p:sp>
      </p:grp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96BA341D-A4FE-43A5-9F9C-55847A01B5C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390900" y="3759201"/>
          <a:ext cx="1028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11" imgW="431930" imgH="228818" progId="Equation.3">
                  <p:embed/>
                </p:oleObj>
              </mc:Choice>
              <mc:Fallback>
                <p:oleObj r:id="rId11" imgW="431930" imgH="228818" progId="Equation.3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96BA341D-A4FE-43A5-9F9C-55847A01B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759201"/>
                        <a:ext cx="1028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灯片编号占位符 5">
            <a:extLst>
              <a:ext uri="{FF2B5EF4-FFF2-40B4-BE49-F238E27FC236}">
                <a16:creationId xmlns:a16="http://schemas.microsoft.com/office/drawing/2014/main" id="{B3DE0B96-97C8-4B39-856D-ADFEA6A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0789F-24AC-4943-B042-90AE354A3D52}" type="slidenum">
              <a:rPr lang="zh-CN" altLang="zh-CN" sz="1400"/>
              <a:pPr eaLnBrk="1" hangingPunct="1"/>
              <a:t>7</a:t>
            </a:fld>
            <a:endParaRPr lang="zh-CN" altLang="zh-CN" sz="1400"/>
          </a:p>
        </p:txBody>
      </p:sp>
      <p:sp>
        <p:nvSpPr>
          <p:cNvPr id="50187" name="Rectangle 2">
            <a:extLst>
              <a:ext uri="{FF2B5EF4-FFF2-40B4-BE49-F238E27FC236}">
                <a16:creationId xmlns:a16="http://schemas.microsoft.com/office/drawing/2014/main" id="{6F63636B-0404-462E-B58F-62377D37E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4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E81AD63-D12F-4496-AC6C-9C2D2516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79389"/>
            <a:ext cx="375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solidFill>
                  <a:srgbClr val="800000"/>
                </a:solidFill>
                <a:ea typeface="黑体" panose="02010609060101010101" pitchFamily="49" charset="-122"/>
              </a:rPr>
              <a:t>二、直和的判定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2B3670C-4E71-4BF6-BBD5-8A43BC52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分解式唯一，即若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3D41EECC-17D1-48E2-AC86-DC8FA5836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828800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4049859" imgH="431930" progId="Equation.DSMT4">
                  <p:embed/>
                </p:oleObj>
              </mc:Choice>
              <mc:Fallback>
                <p:oleObj r:id="rId3" imgW="4049859" imgH="43193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3D41EECC-17D1-48E2-AC86-DC8FA5836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405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F2A987C3-15AD-41D6-AC0A-404881F01E8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066801"/>
            <a:ext cx="7653338" cy="519113"/>
            <a:chOff x="0" y="0"/>
            <a:chExt cx="4821" cy="327"/>
          </a:xfrm>
        </p:grpSpPr>
        <p:sp>
          <p:nvSpPr>
            <p:cNvPr id="50200" name="Rectangle 7">
              <a:extLst>
                <a:ext uri="{FF2B5EF4-FFF2-40B4-BE49-F238E27FC236}">
                  <a16:creationId xmlns:a16="http://schemas.microsoft.com/office/drawing/2014/main" id="{4E2CFBAC-BC88-4755-A91E-4915D82B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rgbClr val="0000FF"/>
                  </a:solidFill>
                </a:rPr>
                <a:t>1、</a:t>
              </a:r>
              <a:r>
                <a:rPr lang="zh-CN" altLang="zh-CN"/>
                <a:t>(定理8) 和　　　是直和的充要条件是零向量</a:t>
              </a:r>
            </a:p>
          </p:txBody>
        </p:sp>
        <p:graphicFrame>
          <p:nvGraphicFramePr>
            <p:cNvPr id="50185" name="Object 8">
              <a:extLst>
                <a:ext uri="{FF2B5EF4-FFF2-40B4-BE49-F238E27FC236}">
                  <a16:creationId xmlns:a16="http://schemas.microsoft.com/office/drawing/2014/main" id="{A5155BA4-2856-43CB-AFE6-990946EFD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48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r:id="rId5" imgW="990487" imgH="431930" progId="Equation.DSMT4">
                    <p:embed/>
                  </p:oleObj>
                </mc:Choice>
                <mc:Fallback>
                  <p:oleObj r:id="rId5" imgW="990487" imgH="431930" progId="Equation.DSMT4">
                    <p:embed/>
                    <p:pic>
                      <p:nvPicPr>
                        <p:cNvPr id="50185" name="Object 8">
                          <a:extLst>
                            <a:ext uri="{FF2B5EF4-FFF2-40B4-BE49-F238E27FC236}">
                              <a16:creationId xmlns:a16="http://schemas.microsoft.com/office/drawing/2014/main" id="{A5155BA4-2856-43CB-AFE6-990946EFD4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8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9540983F-4E61-455D-A4F9-6B45C11DBD8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438401"/>
            <a:ext cx="3124200" cy="519113"/>
            <a:chOff x="0" y="0"/>
            <a:chExt cx="1968" cy="327"/>
          </a:xfrm>
        </p:grpSpPr>
        <p:sp>
          <p:nvSpPr>
            <p:cNvPr id="50199" name="Rectangle 10">
              <a:extLst>
                <a:ext uri="{FF2B5EF4-FFF2-40B4-BE49-F238E27FC236}">
                  <a16:creationId xmlns:a16="http://schemas.microsoft.com/office/drawing/2014/main" id="{F774428C-2D1C-445A-A609-87E8B906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则必有</a:t>
              </a:r>
            </a:p>
          </p:txBody>
        </p:sp>
        <p:graphicFrame>
          <p:nvGraphicFramePr>
            <p:cNvPr id="50184" name="Object 11">
              <a:extLst>
                <a:ext uri="{FF2B5EF4-FFF2-40B4-BE49-F238E27FC236}">
                  <a16:creationId xmlns:a16="http://schemas.microsoft.com/office/drawing/2014/main" id="{5FF8D25E-E6AB-4D3D-85C9-1F1333077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48"/>
            <a:ext cx="10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r:id="rId7" imgW="1726768" imgH="431930" progId="Equation.DSMT4">
                    <p:embed/>
                  </p:oleObj>
                </mc:Choice>
                <mc:Fallback>
                  <p:oleObj r:id="rId7" imgW="1726768" imgH="431930" progId="Equation.DSMT4">
                    <p:embed/>
                    <p:pic>
                      <p:nvPicPr>
                        <p:cNvPr id="50184" name="Object 11">
                          <a:extLst>
                            <a:ext uri="{FF2B5EF4-FFF2-40B4-BE49-F238E27FC236}">
                              <a16:creationId xmlns:a16="http://schemas.microsoft.com/office/drawing/2014/main" id="{5FF8D25E-E6AB-4D3D-85C9-1F1333077A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48"/>
                          <a:ext cx="10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20488815-9055-4632-8774-53D4A25DE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572000"/>
          <a:ext cx="447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9" imgW="4468778" imgH="431930" progId="Equation.DSMT4">
                  <p:embed/>
                </p:oleObj>
              </mc:Choice>
              <mc:Fallback>
                <p:oleObj r:id="rId9" imgW="4468778" imgH="431930" progId="Equation.DSMT4">
                  <p:embed/>
                  <p:pic>
                    <p:nvPicPr>
                      <p:cNvPr id="10252" name="Object 12">
                        <a:extLst>
                          <a:ext uri="{FF2B5EF4-FFF2-40B4-BE49-F238E27FC236}">
                            <a16:creationId xmlns:a16="http://schemas.microsoft.com/office/drawing/2014/main" id="{20488815-9055-4632-8774-53D4A25DE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0"/>
                        <a:ext cx="447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>
            <a:extLst>
              <a:ext uri="{FF2B5EF4-FFF2-40B4-BE49-F238E27FC236}">
                <a16:creationId xmlns:a16="http://schemas.microsoft.com/office/drawing/2014/main" id="{A5694685-0273-435B-8602-ACF9A5E7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证：必要性. 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EB3B436F-E61D-4CBF-9F8D-32AEFB2A5EF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276601"/>
            <a:ext cx="4343400" cy="519113"/>
            <a:chOff x="0" y="0"/>
            <a:chExt cx="2736" cy="327"/>
          </a:xfrm>
        </p:grpSpPr>
        <p:graphicFrame>
          <p:nvGraphicFramePr>
            <p:cNvPr id="50183" name="Object 15">
              <a:extLst>
                <a:ext uri="{FF2B5EF4-FFF2-40B4-BE49-F238E27FC236}">
                  <a16:creationId xmlns:a16="http://schemas.microsoft.com/office/drawing/2014/main" id="{1BF34866-9980-4708-957A-DDB4E69064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9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r:id="rId11" imgW="1485572" imgH="431930" progId="Equation.DSMT4">
                    <p:embed/>
                  </p:oleObj>
                </mc:Choice>
                <mc:Fallback>
                  <p:oleObj r:id="rId11" imgW="1485572" imgH="431930" progId="Equation.DSMT4">
                    <p:embed/>
                    <p:pic>
                      <p:nvPicPr>
                        <p:cNvPr id="50183" name="Object 15">
                          <a:extLst>
                            <a:ext uri="{FF2B5EF4-FFF2-40B4-BE49-F238E27FC236}">
                              <a16:creationId xmlns:a16="http://schemas.microsoft.com/office/drawing/2014/main" id="{1BF34866-9980-4708-957A-DDB4E69064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9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Rectangle 16">
              <a:extLst>
                <a:ext uri="{FF2B5EF4-FFF2-40B4-BE49-F238E27FC236}">
                  <a16:creationId xmlns:a16="http://schemas.microsoft.com/office/drawing/2014/main" id="{A246C02E-FA0C-4A70-ADE4-7F4C4F35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是直和, 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4DE13785-3714-4D8E-8CF0-9B02BD5BD03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1"/>
            <a:ext cx="6592888" cy="519113"/>
            <a:chOff x="0" y="0"/>
            <a:chExt cx="4153" cy="327"/>
          </a:xfrm>
        </p:grpSpPr>
        <p:graphicFrame>
          <p:nvGraphicFramePr>
            <p:cNvPr id="50182" name="Object 18">
              <a:extLst>
                <a:ext uri="{FF2B5EF4-FFF2-40B4-BE49-F238E27FC236}">
                  <a16:creationId xmlns:a16="http://schemas.microsoft.com/office/drawing/2014/main" id="{5DC3C7A6-AA7C-494F-B6A0-8B6048E17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1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r:id="rId13" imgW="2932744" imgH="431930" progId="Equation.DSMT4">
                    <p:embed/>
                  </p:oleObj>
                </mc:Choice>
                <mc:Fallback>
                  <p:oleObj r:id="rId13" imgW="2932744" imgH="431930" progId="Equation.DSMT4">
                    <p:embed/>
                    <p:pic>
                      <p:nvPicPr>
                        <p:cNvPr id="50182" name="Object 18">
                          <a:extLst>
                            <a:ext uri="{FF2B5EF4-FFF2-40B4-BE49-F238E27FC236}">
                              <a16:creationId xmlns:a16="http://schemas.microsoft.com/office/drawing/2014/main" id="{5DC3C7A6-AA7C-494F-B6A0-8B6048E171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Rectangle 19">
              <a:extLst>
                <a:ext uri="{FF2B5EF4-FFF2-40B4-BE49-F238E27FC236}">
                  <a16:creationId xmlns:a16="http://schemas.microsoft.com/office/drawing/2014/main" id="{CD8F7B46-D085-49DE-8559-0EFAE30D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0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的分解式唯一.</a:t>
              </a:r>
            </a:p>
          </p:txBody>
        </p:sp>
      </p:grp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A8273768-54F7-4B7F-8CAB-4AB63374D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715000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15" imgW="2704243" imgH="431930" progId="Equation.DSMT4">
                  <p:embed/>
                </p:oleObj>
              </mc:Choice>
              <mc:Fallback>
                <p:oleObj r:id="rId15" imgW="2704243" imgH="431930" progId="Equation.DSMT4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A8273768-54F7-4B7F-8CAB-4AB63374D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270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:a16="http://schemas.microsoft.com/office/drawing/2014/main" id="{E458BB93-02C8-4EE3-B7E5-94338277444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126038"/>
            <a:ext cx="3517900" cy="519112"/>
            <a:chOff x="0" y="0"/>
            <a:chExt cx="2216" cy="327"/>
          </a:xfrm>
        </p:grpSpPr>
        <p:sp>
          <p:nvSpPr>
            <p:cNvPr id="50196" name="Rectangle 22">
              <a:extLst>
                <a:ext uri="{FF2B5EF4-FFF2-40B4-BE49-F238E27FC236}">
                  <a16:creationId xmlns:a16="http://schemas.microsoft.com/office/drawing/2014/main" id="{830157FE-8182-4564-A11B-33D56BF9E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而0有分解式</a:t>
              </a:r>
            </a:p>
          </p:txBody>
        </p:sp>
        <p:graphicFrame>
          <p:nvGraphicFramePr>
            <p:cNvPr id="50181" name="Object 23">
              <a:extLst>
                <a:ext uri="{FF2B5EF4-FFF2-40B4-BE49-F238E27FC236}">
                  <a16:creationId xmlns:a16="http://schemas.microsoft.com/office/drawing/2014/main" id="{4B7B2C78-ABC8-4954-B138-30A7C8D861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83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r:id="rId17" imgW="1231683" imgH="330374" progId="Equation.DSMT4">
                    <p:embed/>
                  </p:oleObj>
                </mc:Choice>
                <mc:Fallback>
                  <p:oleObj r:id="rId17" imgW="1231683" imgH="330374" progId="Equation.DSMT4">
                    <p:embed/>
                    <p:pic>
                      <p:nvPicPr>
                        <p:cNvPr id="50181" name="Object 23">
                          <a:extLst>
                            <a:ext uri="{FF2B5EF4-FFF2-40B4-BE49-F238E27FC236}">
                              <a16:creationId xmlns:a16="http://schemas.microsoft.com/office/drawing/2014/main" id="{4B7B2C78-ABC8-4954-B138-30A7C8D861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3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102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灯片编号占位符 5">
            <a:extLst>
              <a:ext uri="{FF2B5EF4-FFF2-40B4-BE49-F238E27FC236}">
                <a16:creationId xmlns:a16="http://schemas.microsoft.com/office/drawing/2014/main" id="{10D262EB-68FA-43AE-A1C1-56478D59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967BA9-71EF-4A89-9128-77D47A7439CF}" type="slidenum">
              <a:rPr lang="zh-CN" altLang="zh-CN" sz="1400"/>
              <a:pPr eaLnBrk="1" hangingPunct="1"/>
              <a:t>8</a:t>
            </a:fld>
            <a:endParaRPr lang="zh-CN" altLang="zh-CN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D52D4A7-05E8-487D-B7B0-EDE9DE4E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1"/>
            <a:ext cx="155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充分性.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43FFF3-C97A-425D-A151-6BBCBCB799E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86401"/>
            <a:ext cx="3238500" cy="519113"/>
            <a:chOff x="0" y="0"/>
            <a:chExt cx="2040" cy="327"/>
          </a:xfrm>
        </p:grpSpPr>
        <p:sp>
          <p:nvSpPr>
            <p:cNvPr id="51228" name="Rectangle 4">
              <a:extLst>
                <a:ext uri="{FF2B5EF4-FFF2-40B4-BE49-F238E27FC236}">
                  <a16:creationId xmlns:a16="http://schemas.microsoft.com/office/drawing/2014/main" id="{B27204C3-3588-4BE9-96D1-321351998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故　　　　是直和. </a:t>
              </a:r>
            </a:p>
          </p:txBody>
        </p:sp>
        <p:graphicFrame>
          <p:nvGraphicFramePr>
            <p:cNvPr id="51210" name="Object 5">
              <a:extLst>
                <a:ext uri="{FF2B5EF4-FFF2-40B4-BE49-F238E27FC236}">
                  <a16:creationId xmlns:a16="http://schemas.microsoft.com/office/drawing/2014/main" id="{27AF138F-0BF9-44A7-BCEC-C4E80724C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48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r:id="rId3" imgW="1003182" imgH="431930" progId="Equation.DSMT4">
                    <p:embed/>
                  </p:oleObj>
                </mc:Choice>
                <mc:Fallback>
                  <p:oleObj r:id="rId3" imgW="1003182" imgH="431930" progId="Equation.DSMT4">
                    <p:embed/>
                    <p:pic>
                      <p:nvPicPr>
                        <p:cNvPr id="51210" name="Object 5">
                          <a:extLst>
                            <a:ext uri="{FF2B5EF4-FFF2-40B4-BE49-F238E27FC236}">
                              <a16:creationId xmlns:a16="http://schemas.microsoft.com/office/drawing/2014/main" id="{27AF138F-0BF9-44A7-BCEC-C4E80724C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8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29E8F4E6-F747-483A-8DFB-CAAEB8E32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990600"/>
          <a:ext cx="661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5" imgW="6614146" imgH="431930" progId="Equation.DSMT4">
                  <p:embed/>
                </p:oleObj>
              </mc:Choice>
              <mc:Fallback>
                <p:oleObj r:id="rId5" imgW="6614146" imgH="43193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29E8F4E6-F747-483A-8DFB-CAAEB8E32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661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3F9F0AE9-3600-4184-B0F1-6540AB990335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265113"/>
            <a:ext cx="5184775" cy="519112"/>
            <a:chOff x="0" y="0"/>
            <a:chExt cx="3266" cy="327"/>
          </a:xfrm>
        </p:grpSpPr>
        <p:sp>
          <p:nvSpPr>
            <p:cNvPr id="51227" name="Rectangle 8">
              <a:extLst>
                <a:ext uri="{FF2B5EF4-FFF2-40B4-BE49-F238E27FC236}">
                  <a16:creationId xmlns:a16="http://schemas.microsoft.com/office/drawing/2014/main" id="{F9CF5CC5-487E-4E6F-B4C8-E80E8B4DE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设　　　　　，它有两个分解式</a:t>
              </a:r>
            </a:p>
          </p:txBody>
        </p:sp>
        <p:graphicFrame>
          <p:nvGraphicFramePr>
            <p:cNvPr id="51209" name="Object 9">
              <a:extLst>
                <a:ext uri="{FF2B5EF4-FFF2-40B4-BE49-F238E27FC236}">
                  <a16:creationId xmlns:a16="http://schemas.microsoft.com/office/drawing/2014/main" id="{B07CAFC2-432E-4FA0-8E7A-8CAE436D77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48"/>
            <a:ext cx="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r:id="rId7" imgW="1574434" imgH="431930" progId="Equation.DSMT4">
                    <p:embed/>
                  </p:oleObj>
                </mc:Choice>
                <mc:Fallback>
                  <p:oleObj r:id="rId7" imgW="1574434" imgH="431930" progId="Equation.DSMT4">
                    <p:embed/>
                    <p:pic>
                      <p:nvPicPr>
                        <p:cNvPr id="51209" name="Object 9">
                          <a:extLst>
                            <a:ext uri="{FF2B5EF4-FFF2-40B4-BE49-F238E27FC236}">
                              <a16:creationId xmlns:a16="http://schemas.microsoft.com/office/drawing/2014/main" id="{B07CAFC2-432E-4FA0-8E7A-8CAE436D77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8"/>
                          <a:ext cx="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843690B-329C-4909-933F-13FDAE6C3FE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1"/>
            <a:ext cx="4368800" cy="519113"/>
            <a:chOff x="0" y="0"/>
            <a:chExt cx="2752" cy="327"/>
          </a:xfrm>
        </p:grpSpPr>
        <p:sp>
          <p:nvSpPr>
            <p:cNvPr id="51226" name="Rectangle 11">
              <a:extLst>
                <a:ext uri="{FF2B5EF4-FFF2-40B4-BE49-F238E27FC236}">
                  <a16:creationId xmlns:a16="http://schemas.microsoft.com/office/drawing/2014/main" id="{B37144F6-B93E-4900-ADC2-BA0E50D5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有</a:t>
              </a:r>
            </a:p>
          </p:txBody>
        </p:sp>
        <p:graphicFrame>
          <p:nvGraphicFramePr>
            <p:cNvPr id="51208" name="Object 12">
              <a:extLst>
                <a:ext uri="{FF2B5EF4-FFF2-40B4-BE49-F238E27FC236}">
                  <a16:creationId xmlns:a16="http://schemas.microsoft.com/office/drawing/2014/main" id="{D522231D-EFBD-42A8-9F90-1D9190F202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48"/>
            <a:ext cx="2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r:id="rId9" imgW="3605552" imgH="431930" progId="Equation.DSMT4">
                    <p:embed/>
                  </p:oleObj>
                </mc:Choice>
                <mc:Fallback>
                  <p:oleObj r:id="rId9" imgW="3605552" imgH="431930" progId="Equation.DSMT4">
                    <p:embed/>
                    <p:pic>
                      <p:nvPicPr>
                        <p:cNvPr id="51208" name="Object 12">
                          <a:extLst>
                            <a:ext uri="{FF2B5EF4-FFF2-40B4-BE49-F238E27FC236}">
                              <a16:creationId xmlns:a16="http://schemas.microsoft.com/office/drawing/2014/main" id="{D522231D-EFBD-42A8-9F90-1D9190F20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48"/>
                          <a:ext cx="2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EB324AAD-353A-4903-8FEE-892FAE1DAEB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14601"/>
            <a:ext cx="4673600" cy="519113"/>
            <a:chOff x="0" y="0"/>
            <a:chExt cx="2944" cy="327"/>
          </a:xfrm>
        </p:grpSpPr>
        <p:sp>
          <p:nvSpPr>
            <p:cNvPr id="51225" name="Rectangle 14">
              <a:extLst>
                <a:ext uri="{FF2B5EF4-FFF2-40B4-BE49-F238E27FC236}">
                  <a16:creationId xmlns:a16="http://schemas.microsoft.com/office/drawing/2014/main" id="{9AA3AC4F-732C-4A0B-83D2-FFD2C7B3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其中 </a:t>
              </a:r>
            </a:p>
          </p:txBody>
        </p:sp>
        <p:graphicFrame>
          <p:nvGraphicFramePr>
            <p:cNvPr id="51207" name="Object 15">
              <a:extLst>
                <a:ext uri="{FF2B5EF4-FFF2-40B4-BE49-F238E27FC236}">
                  <a16:creationId xmlns:a16="http://schemas.microsoft.com/office/drawing/2014/main" id="{D3FB301D-FB65-4C79-B449-A27B9244F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3"/>
            <a:ext cx="23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r:id="rId11" imgW="3757886" imgH="431930" progId="Equation.DSMT4">
                    <p:embed/>
                  </p:oleObj>
                </mc:Choice>
                <mc:Fallback>
                  <p:oleObj r:id="rId11" imgW="3757886" imgH="431930" progId="Equation.DSMT4">
                    <p:embed/>
                    <p:pic>
                      <p:nvPicPr>
                        <p:cNvPr id="51207" name="Object 15">
                          <a:extLst>
                            <a:ext uri="{FF2B5EF4-FFF2-40B4-BE49-F238E27FC236}">
                              <a16:creationId xmlns:a16="http://schemas.microsoft.com/office/drawing/2014/main" id="{D3FB301D-FB65-4C79-B449-A27B9244FA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3"/>
                          <a:ext cx="23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85F79D0F-5A62-4AD2-8357-0E64E3F6CCA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51012"/>
            <a:ext cx="4394200" cy="523876"/>
            <a:chOff x="0" y="-1"/>
            <a:chExt cx="2768" cy="330"/>
          </a:xfrm>
        </p:grpSpPr>
        <p:sp>
          <p:nvSpPr>
            <p:cNvPr id="51224" name="Rectangle 17">
              <a:extLst>
                <a:ext uri="{FF2B5EF4-FFF2-40B4-BE49-F238E27FC236}">
                  <a16:creationId xmlns:a16="http://schemas.microsoft.com/office/drawing/2014/main" id="{642F6727-617B-44F0-8E7D-682F56E8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"/>
              <a:ext cx="16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于是                   </a:t>
              </a:r>
            </a:p>
          </p:txBody>
        </p:sp>
        <p:graphicFrame>
          <p:nvGraphicFramePr>
            <p:cNvPr id="51206" name="Object 18">
              <a:extLst>
                <a:ext uri="{FF2B5EF4-FFF2-40B4-BE49-F238E27FC236}">
                  <a16:creationId xmlns:a16="http://schemas.microsoft.com/office/drawing/2014/main" id="{EFCFAF28-2479-44B6-863F-B397CF121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48"/>
            <a:ext cx="2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r:id="rId13" imgW="3478607" imgH="431930" progId="Equation.DSMT4">
                    <p:embed/>
                  </p:oleObj>
                </mc:Choice>
                <mc:Fallback>
                  <p:oleObj r:id="rId13" imgW="3478607" imgH="431930" progId="Equation.DSMT4">
                    <p:embed/>
                    <p:pic>
                      <p:nvPicPr>
                        <p:cNvPr id="51206" name="Object 18">
                          <a:extLst>
                            <a:ext uri="{FF2B5EF4-FFF2-40B4-BE49-F238E27FC236}">
                              <a16:creationId xmlns:a16="http://schemas.microsoft.com/office/drawing/2014/main" id="{EFCFAF28-2479-44B6-863F-B397CF121E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"/>
                          <a:ext cx="2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6714EA67-F0EC-41FB-9749-9E9E038243B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1"/>
            <a:ext cx="5422900" cy="519113"/>
            <a:chOff x="0" y="0"/>
            <a:chExt cx="3416" cy="327"/>
          </a:xfrm>
        </p:grpSpPr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A7EB513D-ECFF-4C60-A703-45208DCE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由零向量分解成唯一，且</a:t>
              </a:r>
            </a:p>
          </p:txBody>
        </p:sp>
        <p:graphicFrame>
          <p:nvGraphicFramePr>
            <p:cNvPr id="51205" name="Object 21">
              <a:extLst>
                <a:ext uri="{FF2B5EF4-FFF2-40B4-BE49-F238E27FC236}">
                  <a16:creationId xmlns:a16="http://schemas.microsoft.com/office/drawing/2014/main" id="{92923D92-9BD6-466F-94E5-E7E177727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96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r:id="rId15" imgW="1231683" imgH="330374" progId="Equation.DSMT4">
                    <p:embed/>
                  </p:oleObj>
                </mc:Choice>
                <mc:Fallback>
                  <p:oleObj r:id="rId15" imgW="1231683" imgH="330374" progId="Equation.DSMT4">
                    <p:embed/>
                    <p:pic>
                      <p:nvPicPr>
                        <p:cNvPr id="51205" name="Object 21">
                          <a:extLst>
                            <a:ext uri="{FF2B5EF4-FFF2-40B4-BE49-F238E27FC236}">
                              <a16:creationId xmlns:a16="http://schemas.microsoft.com/office/drawing/2014/main" id="{92923D92-9BD6-466F-94E5-E7E177727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6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28ACC396-869F-4A7E-A4C9-9FA1505A012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760913"/>
            <a:ext cx="3175000" cy="519112"/>
            <a:chOff x="0" y="0"/>
            <a:chExt cx="2000" cy="327"/>
          </a:xfrm>
        </p:grpSpPr>
        <p:sp>
          <p:nvSpPr>
            <p:cNvPr id="51222" name="Rectangle 23">
              <a:extLst>
                <a:ext uri="{FF2B5EF4-FFF2-40B4-BE49-F238E27FC236}">
                  <a16:creationId xmlns:a16="http://schemas.microsoft.com/office/drawing/2014/main" id="{4780C3C1-ED4F-4EC0-8BFA-C196C7CE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即 </a:t>
              </a:r>
            </a:p>
          </p:txBody>
        </p:sp>
        <p:graphicFrame>
          <p:nvGraphicFramePr>
            <p:cNvPr id="51204" name="Object 24">
              <a:extLst>
                <a:ext uri="{FF2B5EF4-FFF2-40B4-BE49-F238E27FC236}">
                  <a16:creationId xmlns:a16="http://schemas.microsoft.com/office/drawing/2014/main" id="{490819C4-F7CE-4D56-B771-28469C546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5"/>
            <a:ext cx="1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r:id="rId17" imgW="2488437" imgH="431930" progId="Equation.DSMT4">
                    <p:embed/>
                  </p:oleObj>
                </mc:Choice>
                <mc:Fallback>
                  <p:oleObj r:id="rId17" imgW="2488437" imgH="431930" progId="Equation.DSMT4">
                    <p:embed/>
                    <p:pic>
                      <p:nvPicPr>
                        <p:cNvPr id="51204" name="Object 24">
                          <a:extLst>
                            <a:ext uri="{FF2B5EF4-FFF2-40B4-BE49-F238E27FC236}">
                              <a16:creationId xmlns:a16="http://schemas.microsoft.com/office/drawing/2014/main" id="{490819C4-F7CE-4D56-B771-28469C5460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"/>
                          <a:ext cx="1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FD07D0B2-A9A6-4160-BE43-9331D3C2D67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724401"/>
            <a:ext cx="4114800" cy="519113"/>
            <a:chOff x="0" y="0"/>
            <a:chExt cx="2592" cy="327"/>
          </a:xfrm>
        </p:grpSpPr>
        <p:sp>
          <p:nvSpPr>
            <p:cNvPr id="51221" name="Rectangle 26">
              <a:extLst>
                <a:ext uri="{FF2B5EF4-FFF2-40B4-BE49-F238E27FC236}">
                  <a16:creationId xmlns:a16="http://schemas.microsoft.com/office/drawing/2014/main" id="{CFA8BC92-7286-4D15-8D6C-1124CF8C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的分解式唯一. </a:t>
              </a:r>
            </a:p>
          </p:txBody>
        </p:sp>
        <p:graphicFrame>
          <p:nvGraphicFramePr>
            <p:cNvPr id="51203" name="Object 27">
              <a:extLst>
                <a:ext uri="{FF2B5EF4-FFF2-40B4-BE49-F238E27FC236}">
                  <a16:creationId xmlns:a16="http://schemas.microsoft.com/office/drawing/2014/main" id="{E115540F-AA96-42A6-8CD4-E90079E85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19" imgW="761986" imgH="419235" progId="Equation.DSMT4">
                    <p:embed/>
                  </p:oleObj>
                </mc:Choice>
                <mc:Fallback>
                  <p:oleObj r:id="rId19" imgW="761986" imgH="419235" progId="Equation.DSMT4">
                    <p:embed/>
                    <p:pic>
                      <p:nvPicPr>
                        <p:cNvPr id="51203" name="Object 27">
                          <a:extLst>
                            <a:ext uri="{FF2B5EF4-FFF2-40B4-BE49-F238E27FC236}">
                              <a16:creationId xmlns:a16="http://schemas.microsoft.com/office/drawing/2014/main" id="{E115540F-AA96-42A6-8CD4-E90079E85E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灯片编号占位符 5">
            <a:extLst>
              <a:ext uri="{FF2B5EF4-FFF2-40B4-BE49-F238E27FC236}">
                <a16:creationId xmlns:a16="http://schemas.microsoft.com/office/drawing/2014/main" id="{06B5AA3A-9A2F-461E-BE29-3EDCB4BE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619608-9BCD-40A1-9D43-77042F1462E5}" type="slidenum">
              <a:rPr lang="zh-CN" altLang="zh-CN" sz="1400"/>
              <a:pPr eaLnBrk="1" hangingPunct="1"/>
              <a:t>9</a:t>
            </a:fld>
            <a:endParaRPr lang="zh-CN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4E05692-B36D-4DF4-8615-50E80EECDEC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1001"/>
            <a:ext cx="5695950" cy="519113"/>
            <a:chOff x="0" y="0"/>
            <a:chExt cx="3588" cy="327"/>
          </a:xfrm>
        </p:grpSpPr>
        <p:sp>
          <p:nvSpPr>
            <p:cNvPr id="52256" name="Rectangle 3">
              <a:extLst>
                <a:ext uri="{FF2B5EF4-FFF2-40B4-BE49-F238E27FC236}">
                  <a16:creationId xmlns:a16="http://schemas.microsoft.com/office/drawing/2014/main" id="{5463954B-4C17-4696-AC45-F52B5EEE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rgbClr val="0000FF"/>
                  </a:solidFill>
                </a:rPr>
                <a:t>2、</a:t>
              </a:r>
              <a:r>
                <a:rPr lang="zh-CN" altLang="zh-CN"/>
                <a:t>和　　　是直和 </a:t>
              </a:r>
            </a:p>
          </p:txBody>
        </p:sp>
        <p:graphicFrame>
          <p:nvGraphicFramePr>
            <p:cNvPr id="52237" name="Object 4">
              <a:extLst>
                <a:ext uri="{FF2B5EF4-FFF2-40B4-BE49-F238E27FC236}">
                  <a16:creationId xmlns:a16="http://schemas.microsoft.com/office/drawing/2014/main" id="{8ADCD007-DCF8-4ED1-821F-FBC600DD37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r:id="rId3" imgW="1003182" imgH="431930" progId="Equation.DSMT4">
                    <p:embed/>
                  </p:oleObj>
                </mc:Choice>
                <mc:Fallback>
                  <p:oleObj r:id="rId3" imgW="1003182" imgH="431930" progId="Equation.DSMT4">
                    <p:embed/>
                    <p:pic>
                      <p:nvPicPr>
                        <p:cNvPr id="52237" name="Object 4">
                          <a:extLst>
                            <a:ext uri="{FF2B5EF4-FFF2-40B4-BE49-F238E27FC236}">
                              <a16:creationId xmlns:a16="http://schemas.microsoft.com/office/drawing/2014/main" id="{8ADCD007-DCF8-4ED1-821F-FBC600DD37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8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" name="Object 5">
              <a:extLst>
                <a:ext uri="{FF2B5EF4-FFF2-40B4-BE49-F238E27FC236}">
                  <a16:creationId xmlns:a16="http://schemas.microsoft.com/office/drawing/2014/main" id="{0D37C7C2-E584-4A72-892B-4AE2049463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6" y="0"/>
            <a:ext cx="15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r:id="rId5" imgW="2463048" imgH="495402" progId="Equation.DSMT4">
                    <p:embed/>
                  </p:oleObj>
                </mc:Choice>
                <mc:Fallback>
                  <p:oleObj r:id="rId5" imgW="2463048" imgH="495402" progId="Equation.DSMT4">
                    <p:embed/>
                    <p:pic>
                      <p:nvPicPr>
                        <p:cNvPr id="52238" name="Object 5">
                          <a:extLst>
                            <a:ext uri="{FF2B5EF4-FFF2-40B4-BE49-F238E27FC236}">
                              <a16:creationId xmlns:a16="http://schemas.microsoft.com/office/drawing/2014/main" id="{0D37C7C2-E584-4A72-892B-4AE2049463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0"/>
                          <a:ext cx="155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B0094E6D-5D20-45C7-AA39-261FC65A27D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905001"/>
            <a:ext cx="4495800" cy="519113"/>
            <a:chOff x="0" y="0"/>
            <a:chExt cx="2832" cy="327"/>
          </a:xfrm>
        </p:grpSpPr>
        <p:sp>
          <p:nvSpPr>
            <p:cNvPr id="52255" name="Rectangle 7">
              <a:extLst>
                <a:ext uri="{FF2B5EF4-FFF2-40B4-BE49-F238E27FC236}">
                  <a16:creationId xmlns:a16="http://schemas.microsoft.com/office/drawing/2014/main" id="{1C4B28B2-CA51-451C-B2AD-7A2D156D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则有 </a:t>
              </a:r>
            </a:p>
          </p:txBody>
        </p:sp>
        <p:graphicFrame>
          <p:nvGraphicFramePr>
            <p:cNvPr id="52236" name="Object 8">
              <a:extLst>
                <a:ext uri="{FF2B5EF4-FFF2-40B4-BE49-F238E27FC236}">
                  <a16:creationId xmlns:a16="http://schemas.microsoft.com/office/drawing/2014/main" id="{B1EC6FF8-FB9F-4AF2-AF8C-458507133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" y="0"/>
            <a:ext cx="22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r:id="rId7" imgW="3529385" imgH="495402" progId="Equation.DSMT4">
                    <p:embed/>
                  </p:oleObj>
                </mc:Choice>
                <mc:Fallback>
                  <p:oleObj r:id="rId7" imgW="3529385" imgH="495402" progId="Equation.DSMT4">
                    <p:embed/>
                    <p:pic>
                      <p:nvPicPr>
                        <p:cNvPr id="52236" name="Object 8">
                          <a:extLst>
                            <a:ext uri="{FF2B5EF4-FFF2-40B4-BE49-F238E27FC236}">
                              <a16:creationId xmlns:a16="http://schemas.microsoft.com/office/drawing/2014/main" id="{B1EC6FF8-FB9F-4AF2-AF8C-4585071335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0"/>
                          <a:ext cx="22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726F0AA2-C137-4DBD-87E7-E648E6B0C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66700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2056824" imgH="431930" progId="Equation.DSMT4">
                  <p:embed/>
                </p:oleObj>
              </mc:Choice>
              <mc:Fallback>
                <p:oleObj r:id="rId9" imgW="2056824" imgH="431930" progId="Equation.DSMT4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726F0AA2-C137-4DBD-87E7-E648E6B0C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>
            <a:extLst>
              <a:ext uri="{FF2B5EF4-FFF2-40B4-BE49-F238E27FC236}">
                <a16:creationId xmlns:a16="http://schemas.microsoft.com/office/drawing/2014/main" id="{CDBEA0A7-0F2C-4EFD-9074-49AB74EA188E}"/>
              </a:ext>
            </a:extLst>
          </p:cNvPr>
          <p:cNvGrpSpPr>
            <a:grpSpLocks/>
          </p:cNvGrpSpPr>
          <p:nvPr/>
        </p:nvGrpSpPr>
        <p:grpSpPr bwMode="auto">
          <a:xfrm>
            <a:off x="5029201" y="2667001"/>
            <a:ext cx="2900363" cy="519113"/>
            <a:chOff x="0" y="0"/>
            <a:chExt cx="1827" cy="327"/>
          </a:xfrm>
        </p:grpSpPr>
        <p:sp>
          <p:nvSpPr>
            <p:cNvPr id="52253" name="Rectangle 11">
              <a:extLst>
                <a:ext uri="{FF2B5EF4-FFF2-40B4-BE49-F238E27FC236}">
                  <a16:creationId xmlns:a16="http://schemas.microsoft.com/office/drawing/2014/main" id="{65479133-C629-456F-B111-538F08B57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即 </a:t>
              </a:r>
            </a:p>
          </p:txBody>
        </p:sp>
        <p:graphicFrame>
          <p:nvGraphicFramePr>
            <p:cNvPr id="52235" name="Object 12">
              <a:extLst>
                <a:ext uri="{FF2B5EF4-FFF2-40B4-BE49-F238E27FC236}">
                  <a16:creationId xmlns:a16="http://schemas.microsoft.com/office/drawing/2014/main" id="{9A097CF1-B080-42CE-8D44-3064AB411F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9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11" imgW="1003182" imgH="431930" progId="Equation.DSMT4">
                    <p:embed/>
                  </p:oleObj>
                </mc:Choice>
                <mc:Fallback>
                  <p:oleObj r:id="rId11" imgW="1003182" imgH="431930" progId="Equation.DSMT4">
                    <p:embed/>
                    <p:pic>
                      <p:nvPicPr>
                        <p:cNvPr id="52235" name="Object 12">
                          <a:extLst>
                            <a:ext uri="{FF2B5EF4-FFF2-40B4-BE49-F238E27FC236}">
                              <a16:creationId xmlns:a16="http://schemas.microsoft.com/office/drawing/2014/main" id="{9A097CF1-B080-42CE-8D44-3064AB411F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9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4" name="Rectangle 13">
              <a:extLst>
                <a:ext uri="{FF2B5EF4-FFF2-40B4-BE49-F238E27FC236}">
                  <a16:creationId xmlns:a16="http://schemas.microsoft.com/office/drawing/2014/main" id="{703044AF-20B5-4189-BCCB-1CC807A5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9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是直和. 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FF7E9327-45C3-4F5F-B5DA-A79AE0877B3B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3429001"/>
            <a:ext cx="3727450" cy="523875"/>
            <a:chOff x="0" y="0"/>
            <a:chExt cx="2348" cy="330"/>
          </a:xfrm>
        </p:grpSpPr>
        <p:grpSp>
          <p:nvGrpSpPr>
            <p:cNvPr id="52251" name="Group 15">
              <a:extLst>
                <a:ext uri="{FF2B5EF4-FFF2-40B4-BE49-F238E27FC236}">
                  <a16:creationId xmlns:a16="http://schemas.microsoft.com/office/drawing/2014/main" id="{760639B8-E828-4645-93C4-7B4508255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48" cy="330"/>
              <a:chOff x="0" y="0"/>
              <a:chExt cx="2348" cy="330"/>
            </a:xfrm>
          </p:grpSpPr>
          <p:sp>
            <p:nvSpPr>
              <p:cNvPr id="52252" name="Rectangle 16">
                <a:extLst>
                  <a:ext uri="{FF2B5EF4-FFF2-40B4-BE49-F238E27FC236}">
                    <a16:creationId xmlns:a16="http://schemas.microsoft.com/office/drawing/2014/main" id="{E2C87CF2-1556-4A0D-9417-B2C6A5E8D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0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/>
                  <a:t>“　</a:t>
                </a:r>
                <a:r>
                  <a:rPr lang="zh-CN" altLang="en-US"/>
                  <a:t>”</a:t>
                </a:r>
                <a:r>
                  <a:rPr lang="zh-CN" altLang="zh-CN"/>
                  <a:t>任取 </a:t>
                </a:r>
              </a:p>
            </p:txBody>
          </p:sp>
          <p:graphicFrame>
            <p:nvGraphicFramePr>
              <p:cNvPr id="52234" name="Object 17">
                <a:extLst>
                  <a:ext uri="{FF2B5EF4-FFF2-40B4-BE49-F238E27FC236}">
                    <a16:creationId xmlns:a16="http://schemas.microsoft.com/office/drawing/2014/main" id="{902C92BA-8E30-428E-955F-E87E18B2AC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60" y="45"/>
              <a:ext cx="10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r:id="rId12" imgW="1726768" imgH="431930" progId="Equation.DSMT4">
                      <p:embed/>
                    </p:oleObj>
                  </mc:Choice>
                  <mc:Fallback>
                    <p:oleObj r:id="rId12" imgW="1726768" imgH="431930" progId="Equation.DSMT4">
                      <p:embed/>
                      <p:pic>
                        <p:nvPicPr>
                          <p:cNvPr id="52234" name="Object 17">
                            <a:extLst>
                              <a:ext uri="{FF2B5EF4-FFF2-40B4-BE49-F238E27FC236}">
                                <a16:creationId xmlns:a16="http://schemas.microsoft.com/office/drawing/2014/main" id="{902C92BA-8E30-428E-955F-E87E18B2AC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" y="45"/>
                            <a:ext cx="10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33" name="Object 18">
              <a:extLst>
                <a:ext uri="{FF2B5EF4-FFF2-40B4-BE49-F238E27FC236}">
                  <a16:creationId xmlns:a16="http://schemas.microsoft.com/office/drawing/2014/main" id="{4B4B54C8-C394-4E03-B00F-CD48351C6A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48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r:id="rId14" imgW="393846" imgH="241512" progId="Equation.DSMT4">
                    <p:embed/>
                  </p:oleObj>
                </mc:Choice>
                <mc:Fallback>
                  <p:oleObj r:id="rId14" imgW="393846" imgH="241512" progId="Equation.DSMT4">
                    <p:embed/>
                    <p:pic>
                      <p:nvPicPr>
                        <p:cNvPr id="52233" name="Object 18">
                          <a:extLst>
                            <a:ext uri="{FF2B5EF4-FFF2-40B4-BE49-F238E27FC236}">
                              <a16:creationId xmlns:a16="http://schemas.microsoft.com/office/drawing/2014/main" id="{4B4B54C8-C394-4E03-B00F-CD48351C6A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8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07103D3B-CB42-4039-B3BE-46DB1407D21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143001"/>
            <a:ext cx="7289800" cy="519113"/>
            <a:chOff x="0" y="0"/>
            <a:chExt cx="4592" cy="327"/>
          </a:xfrm>
        </p:grpSpPr>
        <p:sp>
          <p:nvSpPr>
            <p:cNvPr id="52250" name="Rectangle 20">
              <a:extLst>
                <a:ext uri="{FF2B5EF4-FFF2-40B4-BE49-F238E27FC236}">
                  <a16:creationId xmlns:a16="http://schemas.microsoft.com/office/drawing/2014/main" id="{D57977EE-B36C-47F5-9872-AD0E95FC6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证：“　　”　若 </a:t>
              </a:r>
            </a:p>
          </p:txBody>
        </p:sp>
        <p:graphicFrame>
          <p:nvGraphicFramePr>
            <p:cNvPr id="52231" name="Object 21">
              <a:extLst>
                <a:ext uri="{FF2B5EF4-FFF2-40B4-BE49-F238E27FC236}">
                  <a16:creationId xmlns:a16="http://schemas.microsoft.com/office/drawing/2014/main" id="{777D78F4-DD2B-4137-BCF0-7D59956D86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48"/>
            <a:ext cx="2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r:id="rId16" imgW="4392611" imgH="431930" progId="Equation.DSMT4">
                    <p:embed/>
                  </p:oleObj>
                </mc:Choice>
                <mc:Fallback>
                  <p:oleObj r:id="rId16" imgW="4392611" imgH="431930" progId="Equation.DSMT4">
                    <p:embed/>
                    <p:pic>
                      <p:nvPicPr>
                        <p:cNvPr id="52231" name="Object 21">
                          <a:extLst>
                            <a:ext uri="{FF2B5EF4-FFF2-40B4-BE49-F238E27FC236}">
                              <a16:creationId xmlns:a16="http://schemas.microsoft.com/office/drawing/2014/main" id="{777D78F4-DD2B-4137-BCF0-7D59956D86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48"/>
                          <a:ext cx="2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22">
              <a:extLst>
                <a:ext uri="{FF2B5EF4-FFF2-40B4-BE49-F238E27FC236}">
                  <a16:creationId xmlns:a16="http://schemas.microsoft.com/office/drawing/2014/main" id="{F9EEB028-84B6-4D4E-9A0B-850287509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96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r:id="rId18" imgW="393846" imgH="241512" progId="Equation.DSMT4">
                    <p:embed/>
                  </p:oleObj>
                </mc:Choice>
                <mc:Fallback>
                  <p:oleObj r:id="rId18" imgW="393846" imgH="241512" progId="Equation.DSMT4">
                    <p:embed/>
                    <p:pic>
                      <p:nvPicPr>
                        <p:cNvPr id="52232" name="Object 22">
                          <a:extLst>
                            <a:ext uri="{FF2B5EF4-FFF2-40B4-BE49-F238E27FC236}">
                              <a16:creationId xmlns:a16="http://schemas.microsoft.com/office/drawing/2014/main" id="{F9EEB028-84B6-4D4E-9A0B-850287509A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8228D718-EDE3-4A39-B793-7F448A60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于是零向量可表成 </a:t>
            </a:r>
          </a:p>
        </p:txBody>
      </p:sp>
      <p:graphicFrame>
        <p:nvGraphicFramePr>
          <p:cNvPr id="12312" name="Object 24">
            <a:extLst>
              <a:ext uri="{FF2B5EF4-FFF2-40B4-BE49-F238E27FC236}">
                <a16:creationId xmlns:a16="http://schemas.microsoft.com/office/drawing/2014/main" id="{A5510BE7-248B-4F80-8E6F-381B84CDB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114800"/>
          <a:ext cx="473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20" imgW="4735362" imgH="431930" progId="Equation.DSMT4">
                  <p:embed/>
                </p:oleObj>
              </mc:Choice>
              <mc:Fallback>
                <p:oleObj r:id="rId20" imgW="4735362" imgH="431930" progId="Equation.DSMT4">
                  <p:embed/>
                  <p:pic>
                    <p:nvPicPr>
                      <p:cNvPr id="12312" name="Object 24">
                        <a:extLst>
                          <a:ext uri="{FF2B5EF4-FFF2-40B4-BE49-F238E27FC236}">
                            <a16:creationId xmlns:a16="http://schemas.microsoft.com/office/drawing/2014/main" id="{A5510BE7-248B-4F80-8E6F-381B84CDB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473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5">
            <a:extLst>
              <a:ext uri="{FF2B5EF4-FFF2-40B4-BE49-F238E27FC236}">
                <a16:creationId xmlns:a16="http://schemas.microsoft.com/office/drawing/2014/main" id="{92CBF967-BC51-443C-9C25-8D34E494DD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1"/>
            <a:ext cx="6711950" cy="519113"/>
            <a:chOff x="0" y="0"/>
            <a:chExt cx="4228" cy="327"/>
          </a:xfrm>
        </p:grpSpPr>
        <p:sp>
          <p:nvSpPr>
            <p:cNvPr id="52249" name="Rectangle 26">
              <a:extLst>
                <a:ext uri="{FF2B5EF4-FFF2-40B4-BE49-F238E27FC236}">
                  <a16:creationId xmlns:a16="http://schemas.microsoft.com/office/drawing/2014/main" id="{CA09791D-33D4-41C5-A619-0D62A8B59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由于　　　是直和，零向量分解式唯一， </a:t>
              </a:r>
            </a:p>
          </p:txBody>
        </p:sp>
        <p:graphicFrame>
          <p:nvGraphicFramePr>
            <p:cNvPr id="52230" name="Object 27">
              <a:extLst>
                <a:ext uri="{FF2B5EF4-FFF2-40B4-BE49-F238E27FC236}">
                  <a16:creationId xmlns:a16="http://schemas.microsoft.com/office/drawing/2014/main" id="{D331DCCB-58F1-4C62-B78D-1DE01D701E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48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r:id="rId22" imgW="1003182" imgH="431930" progId="Equation.DSMT4">
                    <p:embed/>
                  </p:oleObj>
                </mc:Choice>
                <mc:Fallback>
                  <p:oleObj r:id="rId22" imgW="1003182" imgH="431930" progId="Equation.DSMT4">
                    <p:embed/>
                    <p:pic>
                      <p:nvPicPr>
                        <p:cNvPr id="52230" name="Object 27">
                          <a:extLst>
                            <a:ext uri="{FF2B5EF4-FFF2-40B4-BE49-F238E27FC236}">
                              <a16:creationId xmlns:a16="http://schemas.microsoft.com/office/drawing/2014/main" id="{D331DCCB-58F1-4C62-B78D-1DE01D701E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8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6" name="Object 28">
            <a:extLst>
              <a:ext uri="{FF2B5EF4-FFF2-40B4-BE49-F238E27FC236}">
                <a16:creationId xmlns:a16="http://schemas.microsoft.com/office/drawing/2014/main" id="{E4B47848-CFFA-44EA-83D0-CCAAB3FB2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410200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23" imgW="2210117" imgH="419417" progId="Equation.DSMT4">
                  <p:embed/>
                </p:oleObj>
              </mc:Choice>
              <mc:Fallback>
                <p:oleObj r:id="rId23" imgW="2210117" imgH="419417" progId="Equation.DSMT4">
                  <p:embed/>
                  <p:pic>
                    <p:nvPicPr>
                      <p:cNvPr id="12316" name="Object 28">
                        <a:extLst>
                          <a:ext uri="{FF2B5EF4-FFF2-40B4-BE49-F238E27FC236}">
                            <a16:creationId xmlns:a16="http://schemas.microsoft.com/office/drawing/2014/main" id="{E4B47848-CFFA-44EA-83D0-CCAAB3FB2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9">
            <a:extLst>
              <a:ext uri="{FF2B5EF4-FFF2-40B4-BE49-F238E27FC236}">
                <a16:creationId xmlns:a16="http://schemas.microsoft.com/office/drawing/2014/main" id="{E16FF1C1-1D64-4227-BE6A-11A90D0C5A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334001"/>
            <a:ext cx="2571750" cy="530225"/>
            <a:chOff x="0" y="0"/>
            <a:chExt cx="1620" cy="334"/>
          </a:xfrm>
        </p:grpSpPr>
        <p:sp>
          <p:nvSpPr>
            <p:cNvPr id="52248" name="Rectangle 30">
              <a:extLst>
                <a:ext uri="{FF2B5EF4-FFF2-40B4-BE49-F238E27FC236}">
                  <a16:creationId xmlns:a16="http://schemas.microsoft.com/office/drawing/2014/main" id="{B6A782B5-8F2E-4EAB-8F9D-ECAA3BA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/>
                <a:t>故</a:t>
              </a:r>
            </a:p>
          </p:txBody>
        </p:sp>
        <p:graphicFrame>
          <p:nvGraphicFramePr>
            <p:cNvPr id="52229" name="Object 31">
              <a:extLst>
                <a:ext uri="{FF2B5EF4-FFF2-40B4-BE49-F238E27FC236}">
                  <a16:creationId xmlns:a16="http://schemas.microsoft.com/office/drawing/2014/main" id="{E800FDB1-D80C-480B-8EDE-640CC1F8BD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" y="22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r:id="rId25" imgW="2006046" imgH="495402" progId="Equation.DSMT4">
                    <p:embed/>
                  </p:oleObj>
                </mc:Choice>
                <mc:Fallback>
                  <p:oleObj r:id="rId25" imgW="2006046" imgH="495402" progId="Equation.DSMT4">
                    <p:embed/>
                    <p:pic>
                      <p:nvPicPr>
                        <p:cNvPr id="52229" name="Object 31">
                          <a:extLst>
                            <a:ext uri="{FF2B5EF4-FFF2-40B4-BE49-F238E27FC236}">
                              <a16:creationId xmlns:a16="http://schemas.microsoft.com/office/drawing/2014/main" id="{E800FDB1-D80C-480B-8EDE-640CC1F8BD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22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650</Words>
  <Application>Microsoft Office PowerPoint</Application>
  <PresentationFormat>宽屏</PresentationFormat>
  <Paragraphs>138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申富饶</dc:creator>
  <cp:lastModifiedBy> </cp:lastModifiedBy>
  <cp:revision>2</cp:revision>
  <dcterms:created xsi:type="dcterms:W3CDTF">2020-03-11T00:47:19Z</dcterms:created>
  <dcterms:modified xsi:type="dcterms:W3CDTF">2020-03-11T00:48:31Z</dcterms:modified>
</cp:coreProperties>
</file>