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488" r:id="rId3"/>
    <p:sldId id="1487" r:id="rId4"/>
    <p:sldId id="1490" r:id="rId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CC"/>
    <a:srgbClr val="FF33CC"/>
    <a:srgbClr val="FFCC99"/>
    <a:srgbClr val="CCFF33"/>
    <a:srgbClr val="99FF33"/>
    <a:srgbClr val="FF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6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16657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" y="931545"/>
            <a:ext cx="9000490" cy="4404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AI21-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课后作业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02</a:t>
            </a:r>
            <a:endParaRPr lang="en-US" altLang="zh-CN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en-US" altLang="zh-CN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关系代数应用（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二）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（共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大题）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作业提交方式：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以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PDF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文件方式发到我的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QQ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邮箱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410285329@qq.com</a:t>
            </a:r>
            <a:endParaRPr lang="en-US" altLang="zh-CN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文件采用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‘AI+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学号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姓名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’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的命名方式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提交截止时间：</a:t>
            </a:r>
            <a:r>
              <a:rPr lang="en-US" altLang="zh-CN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2021.10.12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2245" y="2624455"/>
            <a:ext cx="8796020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查询满足下述条件的订单编号：‘南京’市的顾客通过‘北京’市的供应商购买商品的订单</a:t>
            </a:r>
            <a:endParaRPr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查询满足下述条件的供应商的编号：只向供应商自己所在城市中的顾客销售过商品</a:t>
            </a:r>
            <a:endParaRPr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查询满足下述条件的订单的编号ordno：顾客、供应商、商品三者所处的城市互不相同；</a:t>
            </a:r>
            <a:endParaRPr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查询满足下述条件的供应商的名称aname：至今为止还没有销售过商品；</a:t>
            </a:r>
            <a:endParaRPr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查询满足下述条件的供应商a的编号aid及顾客所在城市的名称c_city：供应商a向位于城市c_city中的所有顾客都销售过商品。</a:t>
            </a:r>
            <a:endParaRPr lang="zh-CN" altLang="en-US"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" y="47625"/>
            <a:ext cx="8782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【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第一大题</a:t>
            </a:r>
            <a:r>
              <a:rPr lang="zh-CN" altLang="en-US"/>
              <a:t>】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7335" y="563245"/>
            <a:ext cx="8626475" cy="1938020"/>
            <a:chOff x="534" y="7441"/>
            <a:chExt cx="13585" cy="3052"/>
          </a:xfrm>
        </p:grpSpPr>
        <p:sp>
          <p:nvSpPr>
            <p:cNvPr id="4" name="矩形 11268"/>
            <p:cNvSpPr/>
            <p:nvPr/>
          </p:nvSpPr>
          <p:spPr>
            <a:xfrm>
              <a:off x="534" y="7441"/>
              <a:ext cx="13320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85750" lvl="0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假设存在如下的关系模式：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顾    客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cid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cname, city, dis)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供应商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aid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aname, city, per)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商    品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pid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pname, city, qua, pri)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订    单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ordno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orddate, cid, aid, pid, qty, dols)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285750" lvl="0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请用关系代数来表示下述查询。</a:t>
              </a:r>
              <a:endPara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705" y="7564"/>
              <a:ext cx="5414" cy="188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marL="511175" indent="-511175"/>
              <a:r>
                <a:rPr lang="zh-CN" altLang="en-US" sz="1800" b="1" u="sng"/>
                <a:t>注：带下划线的属性，是各个关系的关键字；</a:t>
              </a:r>
              <a:r>
                <a:rPr lang="en-US" altLang="zh-CN" sz="1800" b="1" u="sng"/>
                <a:t>orddate</a:t>
              </a:r>
              <a:r>
                <a:rPr lang="zh-CN" altLang="en-US" sz="1800" b="1" u="sng"/>
                <a:t>是</a:t>
              </a:r>
              <a:r>
                <a:rPr lang="en-US" altLang="zh-CN" sz="1800" b="1" u="sng"/>
                <a:t>DATE</a:t>
              </a:r>
              <a:r>
                <a:rPr lang="zh-CN" altLang="en-US" sz="1800" b="1" u="sng"/>
                <a:t>类型的属性，可以进行大小比较。</a:t>
              </a:r>
              <a:endParaRPr lang="zh-CN" altLang="en-US" sz="1800" b="1" u="sng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1610" y="47625"/>
            <a:ext cx="8782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【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二大题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2049" name="文本占位符 3073"/>
          <p:cNvSpPr>
            <a:spLocks noGrp="1"/>
          </p:cNvSpPr>
          <p:nvPr/>
        </p:nvSpPr>
        <p:spPr>
          <a:xfrm>
            <a:off x="397510" y="569595"/>
            <a:ext cx="8462010" cy="2312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31877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参照教材中的习题2.1，请创建一个符合如下要求的关系R：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有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A, B, C, D, E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五个属性组成关系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有两个关键字：ABC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三个属性联合构成一个关键字，单个的属性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构成另一个关键字。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演示</Application>
  <PresentationFormat/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华文细黑</vt:lpstr>
      <vt:lpstr>Wingdings</vt:lpstr>
      <vt:lpstr>华文楷体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488</cp:revision>
  <dcterms:created xsi:type="dcterms:W3CDTF">2014-02-16T15:20:00Z</dcterms:created>
  <dcterms:modified xsi:type="dcterms:W3CDTF">2021-09-30T09:03:22Z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58E369D38398475F928FB525D1FA4212</vt:lpwstr>
  </property>
</Properties>
</file>